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D21A7-CF29-48E3-9B62-A2CFF12EFA97}" type="datetimeFigureOut">
              <a:rPr lang="tr-TR" smtClean="0"/>
              <a:t>9.09.2024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70123-9E81-4ABD-A855-4E87AFC32F2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10019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D21A7-CF29-48E3-9B62-A2CFF12EFA97}" type="datetimeFigureOut">
              <a:rPr lang="tr-TR" smtClean="0"/>
              <a:t>9.09.2024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70123-9E81-4ABD-A855-4E87AFC32F2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848916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D21A7-CF29-48E3-9B62-A2CFF12EFA97}" type="datetimeFigureOut">
              <a:rPr lang="tr-TR" smtClean="0"/>
              <a:t>9.09.2024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70123-9E81-4ABD-A855-4E87AFC32F2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46782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D21A7-CF29-48E3-9B62-A2CFF12EFA97}" type="datetimeFigureOut">
              <a:rPr lang="tr-TR" smtClean="0"/>
              <a:t>9.09.2024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70123-9E81-4ABD-A855-4E87AFC32F2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73366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D21A7-CF29-48E3-9B62-A2CFF12EFA97}" type="datetimeFigureOut">
              <a:rPr lang="tr-TR" smtClean="0"/>
              <a:t>9.09.2024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70123-9E81-4ABD-A855-4E87AFC32F2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600776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D21A7-CF29-48E3-9B62-A2CFF12EFA97}" type="datetimeFigureOut">
              <a:rPr lang="tr-TR" smtClean="0"/>
              <a:t>9.09.2024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70123-9E81-4ABD-A855-4E87AFC32F2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426902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D21A7-CF29-48E3-9B62-A2CFF12EFA97}" type="datetimeFigureOut">
              <a:rPr lang="tr-TR" smtClean="0"/>
              <a:t>9.09.2024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70123-9E81-4ABD-A855-4E87AFC32F2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178059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D21A7-CF29-48E3-9B62-A2CFF12EFA97}" type="datetimeFigureOut">
              <a:rPr lang="tr-TR" smtClean="0"/>
              <a:t>9.09.2024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70123-9E81-4ABD-A855-4E87AFC32F2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98345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D21A7-CF29-48E3-9B62-A2CFF12EFA97}" type="datetimeFigureOut">
              <a:rPr lang="tr-TR" smtClean="0"/>
              <a:t>9.09.2024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70123-9E81-4ABD-A855-4E87AFC32F2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035419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D21A7-CF29-48E3-9B62-A2CFF12EFA97}" type="datetimeFigureOut">
              <a:rPr lang="tr-TR" smtClean="0"/>
              <a:t>9.09.2024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70123-9E81-4ABD-A855-4E87AFC32F2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48699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D21A7-CF29-48E3-9B62-A2CFF12EFA97}" type="datetimeFigureOut">
              <a:rPr lang="tr-TR" smtClean="0"/>
              <a:t>9.09.2024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70123-9E81-4ABD-A855-4E87AFC32F2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890606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2D21A7-CF29-48E3-9B62-A2CFF12EFA97}" type="datetimeFigureOut">
              <a:rPr lang="tr-TR" smtClean="0"/>
              <a:t>9.09.2024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A70123-9E81-4ABD-A855-4E87AFC32F2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502522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Nizam\Desktop\A Day at the Zoo\zoo-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2"/>
          <a:stretch/>
        </p:blipFill>
        <p:spPr bwMode="auto">
          <a:xfrm>
            <a:off x="1323833" y="57128"/>
            <a:ext cx="6504838" cy="66738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Nizam\Desktop\A Day at the Zoo\a day at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8" t="25324" r="3321" b="4101"/>
          <a:stretch/>
        </p:blipFill>
        <p:spPr bwMode="auto">
          <a:xfrm>
            <a:off x="2453107" y="3212976"/>
            <a:ext cx="4246290" cy="32527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0130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78"/>
          <a:stretch/>
        </p:blipFill>
        <p:spPr>
          <a:xfrm>
            <a:off x="323528" y="472975"/>
            <a:ext cx="4592114" cy="30437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Dikdörtgen 2"/>
          <p:cNvSpPr/>
          <p:nvPr/>
        </p:nvSpPr>
        <p:spPr>
          <a:xfrm>
            <a:off x="5292080" y="862956"/>
            <a:ext cx="3096344" cy="1324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tr-TR" dirty="0" smtClean="0">
                <a:effectLst/>
                <a:latin typeface="Comic Sans MS" pitchFamily="66" charset="0"/>
                <a:ea typeface="Calibri"/>
                <a:cs typeface="TimesNewRoman"/>
              </a:rPr>
              <a:t>My </a:t>
            </a:r>
            <a:r>
              <a:rPr lang="tr-TR" dirty="0" err="1" smtClean="0">
                <a:effectLst/>
                <a:latin typeface="Comic Sans MS" pitchFamily="66" charset="0"/>
                <a:ea typeface="Calibri"/>
                <a:cs typeface="TimesNewRoman"/>
              </a:rPr>
              <a:t>brothers</a:t>
            </a:r>
            <a:r>
              <a:rPr lang="tr-TR" dirty="0" smtClean="0">
                <a:effectLst/>
                <a:latin typeface="Comic Sans MS" pitchFamily="66" charset="0"/>
                <a:ea typeface="Calibri"/>
                <a:cs typeface="TimesNewRoman"/>
              </a:rPr>
              <a:t> </a:t>
            </a:r>
            <a:r>
              <a:rPr lang="tr-TR" dirty="0" err="1" smtClean="0">
                <a:effectLst/>
                <a:latin typeface="Comic Sans MS" pitchFamily="66" charset="0"/>
                <a:ea typeface="Calibri"/>
                <a:cs typeface="TimesNewRoman"/>
              </a:rPr>
              <a:t>and</a:t>
            </a:r>
            <a:r>
              <a:rPr lang="tr-TR" dirty="0" smtClean="0">
                <a:effectLst/>
                <a:latin typeface="Comic Sans MS" pitchFamily="66" charset="0"/>
                <a:ea typeface="Calibri"/>
                <a:cs typeface="TimesNewRoman"/>
              </a:rPr>
              <a:t> I </a:t>
            </a:r>
            <a:r>
              <a:rPr lang="tr-TR" dirty="0" err="1" smtClean="0">
                <a:effectLst/>
                <a:latin typeface="Comic Sans MS" pitchFamily="66" charset="0"/>
                <a:ea typeface="Calibri"/>
                <a:cs typeface="TimesNewRoman"/>
              </a:rPr>
              <a:t>went</a:t>
            </a:r>
            <a:r>
              <a:rPr lang="tr-TR" dirty="0" smtClean="0">
                <a:effectLst/>
                <a:latin typeface="Comic Sans MS" pitchFamily="66" charset="0"/>
                <a:ea typeface="Calibri"/>
                <a:cs typeface="TimesNewRoman"/>
              </a:rPr>
              <a:t> </a:t>
            </a:r>
            <a:r>
              <a:rPr lang="tr-TR" dirty="0" err="1" smtClean="0">
                <a:effectLst/>
                <a:latin typeface="Comic Sans MS" pitchFamily="66" charset="0"/>
                <a:ea typeface="Calibri"/>
                <a:cs typeface="TimesNewRoman"/>
              </a:rPr>
              <a:t>to</a:t>
            </a:r>
            <a:r>
              <a:rPr lang="tr-TR" dirty="0" smtClean="0">
                <a:effectLst/>
                <a:latin typeface="Comic Sans MS" pitchFamily="66" charset="0"/>
                <a:ea typeface="Calibri"/>
                <a:cs typeface="TimesNewRoman"/>
              </a:rPr>
              <a:t> </a:t>
            </a:r>
            <a:r>
              <a:rPr lang="tr-TR" dirty="0" err="1" smtClean="0">
                <a:effectLst/>
                <a:latin typeface="Comic Sans MS" pitchFamily="66" charset="0"/>
                <a:ea typeface="Calibri"/>
                <a:cs typeface="TimesNewRoman"/>
              </a:rPr>
              <a:t>the</a:t>
            </a:r>
            <a:r>
              <a:rPr lang="tr-TR" dirty="0" smtClean="0">
                <a:effectLst/>
                <a:latin typeface="Comic Sans MS" pitchFamily="66" charset="0"/>
                <a:ea typeface="Calibri"/>
                <a:cs typeface="TimesNewRoman"/>
              </a:rPr>
              <a:t> </a:t>
            </a:r>
            <a:r>
              <a:rPr lang="tr-TR" dirty="0" err="1" smtClean="0">
                <a:effectLst/>
                <a:latin typeface="Comic Sans MS" pitchFamily="66" charset="0"/>
                <a:ea typeface="Calibri"/>
                <a:cs typeface="TimesNewRoman"/>
              </a:rPr>
              <a:t>zoo</a:t>
            </a:r>
            <a:r>
              <a:rPr lang="tr-TR" dirty="0" smtClean="0">
                <a:effectLst/>
                <a:latin typeface="Comic Sans MS" pitchFamily="66" charset="0"/>
                <a:ea typeface="Calibri"/>
                <a:cs typeface="TimesNewRoman"/>
              </a:rPr>
              <a:t> </a:t>
            </a:r>
            <a:r>
              <a:rPr lang="tr-TR" dirty="0" err="1" smtClean="0">
                <a:effectLst/>
                <a:latin typeface="Comic Sans MS" pitchFamily="66" charset="0"/>
                <a:ea typeface="Calibri"/>
                <a:cs typeface="TimesNewRoman"/>
              </a:rPr>
              <a:t>last</a:t>
            </a:r>
            <a:r>
              <a:rPr lang="tr-TR" dirty="0" smtClean="0">
                <a:effectLst/>
                <a:latin typeface="Comic Sans MS" pitchFamily="66" charset="0"/>
                <a:ea typeface="Calibri"/>
                <a:cs typeface="TimesNewRoman"/>
              </a:rPr>
              <a:t> </a:t>
            </a:r>
            <a:r>
              <a:rPr lang="tr-TR" dirty="0" err="1" smtClean="0">
                <a:effectLst/>
                <a:latin typeface="Comic Sans MS" pitchFamily="66" charset="0"/>
                <a:ea typeface="Calibri"/>
                <a:cs typeface="TimesNewRoman"/>
              </a:rPr>
              <a:t>Saturday</a:t>
            </a:r>
            <a:r>
              <a:rPr lang="tr-TR" dirty="0" smtClean="0">
                <a:effectLst/>
                <a:latin typeface="Comic Sans MS" pitchFamily="66" charset="0"/>
                <a:ea typeface="Calibri"/>
                <a:cs typeface="TimesNewRoman"/>
              </a:rPr>
              <a:t>. </a:t>
            </a:r>
            <a:r>
              <a:rPr lang="tr-TR" dirty="0" err="1" smtClean="0">
                <a:effectLst/>
                <a:latin typeface="Comic Sans MS" pitchFamily="66" charset="0"/>
                <a:ea typeface="Calibri"/>
                <a:cs typeface="TimesNewRoman"/>
              </a:rPr>
              <a:t>Mom</a:t>
            </a:r>
            <a:r>
              <a:rPr lang="tr-TR" dirty="0" smtClean="0">
                <a:effectLst/>
                <a:latin typeface="Comic Sans MS" pitchFamily="66" charset="0"/>
                <a:ea typeface="Calibri"/>
                <a:cs typeface="TimesNewRoman"/>
              </a:rPr>
              <a:t> </a:t>
            </a:r>
            <a:r>
              <a:rPr lang="tr-TR" dirty="0" err="1" smtClean="0">
                <a:effectLst/>
                <a:latin typeface="Comic Sans MS" pitchFamily="66" charset="0"/>
                <a:ea typeface="Calibri"/>
                <a:cs typeface="TimesNewRoman"/>
              </a:rPr>
              <a:t>took</a:t>
            </a:r>
            <a:r>
              <a:rPr lang="tr-TR" dirty="0" smtClean="0">
                <a:effectLst/>
                <a:latin typeface="Comic Sans MS" pitchFamily="66" charset="0"/>
                <a:ea typeface="Calibri"/>
                <a:cs typeface="TimesNewRoman"/>
              </a:rPr>
              <a:t> us </a:t>
            </a:r>
            <a:r>
              <a:rPr lang="tr-TR" dirty="0" err="1" smtClean="0">
                <a:effectLst/>
                <a:latin typeface="Comic Sans MS" pitchFamily="66" charset="0"/>
                <a:ea typeface="Calibri"/>
                <a:cs typeface="TimesNewRoman"/>
              </a:rPr>
              <a:t>to</a:t>
            </a:r>
            <a:r>
              <a:rPr lang="tr-TR" dirty="0" smtClean="0">
                <a:effectLst/>
                <a:latin typeface="Comic Sans MS" pitchFamily="66" charset="0"/>
                <a:ea typeface="Calibri"/>
                <a:cs typeface="TimesNewRoman"/>
              </a:rPr>
              <a:t> </a:t>
            </a:r>
            <a:r>
              <a:rPr lang="tr-TR" dirty="0" err="1" smtClean="0">
                <a:effectLst/>
                <a:latin typeface="Comic Sans MS" pitchFamily="66" charset="0"/>
                <a:ea typeface="Calibri"/>
                <a:cs typeface="TimesNewRoman"/>
              </a:rPr>
              <a:t>the</a:t>
            </a:r>
            <a:r>
              <a:rPr lang="tr-TR" dirty="0" smtClean="0">
                <a:effectLst/>
                <a:latin typeface="Comic Sans MS" pitchFamily="66" charset="0"/>
                <a:ea typeface="Calibri"/>
                <a:cs typeface="TimesNewRoman"/>
              </a:rPr>
              <a:t> </a:t>
            </a:r>
            <a:r>
              <a:rPr lang="tr-TR" dirty="0" err="1" smtClean="0">
                <a:effectLst/>
                <a:latin typeface="Comic Sans MS" pitchFamily="66" charset="0"/>
                <a:ea typeface="Calibri"/>
                <a:cs typeface="TimesNewRoman"/>
              </a:rPr>
              <a:t>zoo</a:t>
            </a:r>
            <a:endParaRPr lang="tr-TR" dirty="0">
              <a:latin typeface="Comic Sans MS" pitchFamily="66" charset="0"/>
              <a:ea typeface="Calibri"/>
              <a:cs typeface="Times New Roman"/>
            </a:endParaRPr>
          </a:p>
          <a:p>
            <a:r>
              <a:rPr lang="tr-TR" dirty="0" err="1" smtClean="0">
                <a:effectLst/>
                <a:latin typeface="Comic Sans MS" pitchFamily="66" charset="0"/>
                <a:ea typeface="Calibri"/>
                <a:cs typeface="TimesNewRoman"/>
              </a:rPr>
              <a:t>for</a:t>
            </a:r>
            <a:r>
              <a:rPr lang="tr-TR" dirty="0" smtClean="0">
                <a:effectLst/>
                <a:latin typeface="Comic Sans MS" pitchFamily="66" charset="0"/>
                <a:ea typeface="Calibri"/>
                <a:cs typeface="TimesNewRoman"/>
              </a:rPr>
              <a:t> </a:t>
            </a:r>
            <a:r>
              <a:rPr lang="tr-TR" dirty="0" err="1" smtClean="0">
                <a:effectLst/>
                <a:latin typeface="Comic Sans MS" pitchFamily="66" charset="0"/>
                <a:ea typeface="Calibri"/>
                <a:cs typeface="TimesNewRoman"/>
              </a:rPr>
              <a:t>the</a:t>
            </a:r>
            <a:r>
              <a:rPr lang="tr-TR" dirty="0" smtClean="0">
                <a:effectLst/>
                <a:latin typeface="Comic Sans MS" pitchFamily="66" charset="0"/>
                <a:ea typeface="Calibri"/>
                <a:cs typeface="TimesNewRoman"/>
              </a:rPr>
              <a:t> </a:t>
            </a:r>
            <a:r>
              <a:rPr lang="tr-TR" dirty="0" err="1" smtClean="0">
                <a:effectLst/>
                <a:latin typeface="Comic Sans MS" pitchFamily="66" charset="0"/>
                <a:ea typeface="Calibri"/>
                <a:cs typeface="TimesNewRoman"/>
              </a:rPr>
              <a:t>whole</a:t>
            </a:r>
            <a:r>
              <a:rPr lang="tr-TR" dirty="0" smtClean="0">
                <a:effectLst/>
                <a:latin typeface="Comic Sans MS" pitchFamily="66" charset="0"/>
                <a:ea typeface="Calibri"/>
                <a:cs typeface="TimesNewRoman"/>
              </a:rPr>
              <a:t> </a:t>
            </a:r>
            <a:r>
              <a:rPr lang="tr-TR" dirty="0" err="1" smtClean="0">
                <a:effectLst/>
                <a:latin typeface="Comic Sans MS" pitchFamily="66" charset="0"/>
                <a:ea typeface="Calibri"/>
                <a:cs typeface="TimesNewRoman"/>
              </a:rPr>
              <a:t>day</a:t>
            </a:r>
            <a:r>
              <a:rPr lang="tr-TR" dirty="0" smtClean="0">
                <a:effectLst/>
                <a:latin typeface="Comic Sans MS" pitchFamily="66" charset="0"/>
                <a:ea typeface="Calibri"/>
                <a:cs typeface="TimesNewRoman"/>
              </a:rPr>
              <a:t>. </a:t>
            </a:r>
            <a:endParaRPr lang="tr-TR" dirty="0">
              <a:latin typeface="Comic Sans MS" pitchFamily="66" charset="0"/>
            </a:endParaRPr>
          </a:p>
        </p:txBody>
      </p:sp>
      <p:sp>
        <p:nvSpPr>
          <p:cNvPr id="4" name="Dikdörtgen 3"/>
          <p:cNvSpPr/>
          <p:nvPr/>
        </p:nvSpPr>
        <p:spPr>
          <a:xfrm>
            <a:off x="611560" y="4455229"/>
            <a:ext cx="28083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err="1" smtClean="0">
                <a:effectLst/>
                <a:latin typeface="Comic Sans MS"/>
                <a:ea typeface="Calibri"/>
                <a:cs typeface="TimesNewRoman"/>
              </a:rPr>
              <a:t>It</a:t>
            </a:r>
            <a:r>
              <a:rPr lang="tr-TR" dirty="0" smtClean="0">
                <a:effectLst/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 smtClean="0">
                <a:effectLst/>
                <a:latin typeface="Comic Sans MS"/>
                <a:ea typeface="Calibri"/>
                <a:cs typeface="TimesNewRoman"/>
              </a:rPr>
              <a:t>was</a:t>
            </a:r>
            <a:r>
              <a:rPr lang="tr-TR" dirty="0" smtClean="0">
                <a:effectLst/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 smtClean="0">
                <a:effectLst/>
                <a:latin typeface="Comic Sans MS"/>
                <a:ea typeface="Calibri"/>
                <a:cs typeface="TimesNewRoman"/>
              </a:rPr>
              <a:t>so</a:t>
            </a:r>
            <a:r>
              <a:rPr lang="tr-TR" dirty="0" smtClean="0">
                <a:effectLst/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 smtClean="0">
                <a:effectLst/>
                <a:latin typeface="Comic Sans MS"/>
                <a:ea typeface="Calibri"/>
                <a:cs typeface="TimesNewRoman"/>
              </a:rPr>
              <a:t>much</a:t>
            </a:r>
            <a:r>
              <a:rPr lang="tr-TR" dirty="0" smtClean="0">
                <a:effectLst/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 smtClean="0">
                <a:effectLst/>
                <a:latin typeface="Comic Sans MS"/>
                <a:ea typeface="Calibri"/>
                <a:cs typeface="TimesNewRoman"/>
              </a:rPr>
              <a:t>fun</a:t>
            </a:r>
            <a:r>
              <a:rPr lang="tr-TR" dirty="0" smtClean="0">
                <a:effectLst/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 smtClean="0">
                <a:effectLst/>
                <a:latin typeface="Comic Sans MS"/>
                <a:ea typeface="Calibri"/>
                <a:cs typeface="TimesNewRoman"/>
              </a:rPr>
              <a:t>to</a:t>
            </a:r>
            <a:r>
              <a:rPr lang="tr-TR" dirty="0" smtClean="0">
                <a:effectLst/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 smtClean="0">
                <a:effectLst/>
                <a:latin typeface="Comic Sans MS"/>
                <a:ea typeface="Calibri"/>
                <a:cs typeface="TimesNewRoman"/>
              </a:rPr>
              <a:t>see</a:t>
            </a:r>
            <a:r>
              <a:rPr lang="tr-TR" dirty="0" smtClean="0">
                <a:effectLst/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 smtClean="0">
                <a:effectLst/>
                <a:latin typeface="Comic Sans MS"/>
                <a:ea typeface="Calibri"/>
                <a:cs typeface="TimesNewRoman"/>
              </a:rPr>
              <a:t>all</a:t>
            </a:r>
            <a:r>
              <a:rPr lang="tr-TR" dirty="0" smtClean="0">
                <a:effectLst/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 smtClean="0">
                <a:effectLst/>
                <a:latin typeface="Comic Sans MS"/>
                <a:ea typeface="Calibri"/>
                <a:cs typeface="TimesNewRoman"/>
              </a:rPr>
              <a:t>the</a:t>
            </a:r>
            <a:r>
              <a:rPr lang="tr-TR" dirty="0" smtClean="0">
                <a:effectLst/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 smtClean="0">
                <a:effectLst/>
                <a:latin typeface="Comic Sans MS"/>
                <a:ea typeface="Calibri"/>
                <a:cs typeface="TimesNewRoman"/>
              </a:rPr>
              <a:t>animals</a:t>
            </a:r>
            <a:r>
              <a:rPr lang="tr-TR" dirty="0" smtClean="0">
                <a:effectLst/>
                <a:latin typeface="Comic Sans MS"/>
                <a:ea typeface="Calibri"/>
                <a:cs typeface="TimesNewRoman"/>
              </a:rPr>
              <a:t>. First </a:t>
            </a:r>
            <a:r>
              <a:rPr lang="tr-TR" dirty="0" err="1" smtClean="0">
                <a:effectLst/>
                <a:latin typeface="Comic Sans MS"/>
                <a:ea typeface="Calibri"/>
                <a:cs typeface="TimesNewRoman"/>
              </a:rPr>
              <a:t>we</a:t>
            </a:r>
            <a:r>
              <a:rPr lang="tr-TR" dirty="0" smtClean="0">
                <a:effectLst/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 smtClean="0">
                <a:effectLst/>
                <a:latin typeface="Comic Sans MS"/>
                <a:ea typeface="Calibri"/>
                <a:cs typeface="TimesNewRoman"/>
              </a:rPr>
              <a:t>took</a:t>
            </a:r>
            <a:r>
              <a:rPr lang="tr-TR" dirty="0" smtClean="0">
                <a:effectLst/>
                <a:latin typeface="Comic Sans MS"/>
                <a:ea typeface="Calibri"/>
                <a:cs typeface="TimesNewRoman"/>
              </a:rPr>
              <a:t> a </a:t>
            </a:r>
            <a:r>
              <a:rPr lang="tr-TR" dirty="0" err="1" smtClean="0">
                <a:effectLst/>
                <a:latin typeface="Comic Sans MS"/>
                <a:ea typeface="Calibri"/>
                <a:cs typeface="TimesNewRoman"/>
              </a:rPr>
              <a:t>train</a:t>
            </a:r>
            <a:r>
              <a:rPr lang="tr-TR" dirty="0" smtClean="0">
                <a:effectLst/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 smtClean="0">
                <a:effectLst/>
                <a:latin typeface="Comic Sans MS"/>
                <a:ea typeface="Calibri"/>
                <a:cs typeface="TimesNewRoman"/>
              </a:rPr>
              <a:t>ride</a:t>
            </a:r>
            <a:r>
              <a:rPr lang="tr-TR" dirty="0" smtClean="0">
                <a:effectLst/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 smtClean="0">
                <a:effectLst/>
                <a:latin typeface="Comic Sans MS"/>
                <a:ea typeface="Calibri"/>
                <a:cs typeface="TimesNewRoman"/>
              </a:rPr>
              <a:t>around</a:t>
            </a:r>
            <a:r>
              <a:rPr lang="tr-TR" dirty="0" smtClean="0">
                <a:effectLst/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 smtClean="0">
                <a:effectLst/>
                <a:latin typeface="Comic Sans MS"/>
                <a:ea typeface="Calibri"/>
                <a:cs typeface="TimesNewRoman"/>
              </a:rPr>
              <a:t>the</a:t>
            </a:r>
            <a:r>
              <a:rPr lang="tr-TR" dirty="0" smtClean="0">
                <a:effectLst/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 smtClean="0">
                <a:effectLst/>
                <a:latin typeface="Comic Sans MS"/>
                <a:ea typeface="Calibri"/>
                <a:cs typeface="TimesNewRoman"/>
              </a:rPr>
              <a:t>zoo</a:t>
            </a:r>
            <a:r>
              <a:rPr lang="tr-TR" dirty="0" smtClean="0">
                <a:effectLst/>
                <a:latin typeface="Comic Sans MS"/>
                <a:ea typeface="Calibri"/>
                <a:cs typeface="TimesNewRoman"/>
              </a:rPr>
              <a:t>. </a:t>
            </a:r>
            <a:endParaRPr lang="tr-TR" dirty="0"/>
          </a:p>
        </p:txBody>
      </p:sp>
      <p:pic>
        <p:nvPicPr>
          <p:cNvPr id="2050" name="Picture 2" descr="C:\Users\Nizam\Desktop\A Day at the Zoo\Trai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641008"/>
            <a:ext cx="4444752" cy="296461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Metin kutusu 4"/>
          <p:cNvSpPr txBox="1"/>
          <p:nvPr/>
        </p:nvSpPr>
        <p:spPr>
          <a:xfrm>
            <a:off x="3704335" y="620694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/>
              <a:t>2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07976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  <a:alpha val="5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 2"/>
          <p:cNvSpPr/>
          <p:nvPr/>
        </p:nvSpPr>
        <p:spPr>
          <a:xfrm>
            <a:off x="1547664" y="2996952"/>
            <a:ext cx="5921794" cy="646331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r-TR" dirty="0" err="1" smtClean="0">
                <a:effectLst/>
                <a:latin typeface="Comic Sans MS"/>
                <a:ea typeface="Calibri"/>
                <a:cs typeface="TimesNewRoman"/>
              </a:rPr>
              <a:t>Next</a:t>
            </a:r>
            <a:r>
              <a:rPr lang="tr-TR" dirty="0" smtClean="0">
                <a:effectLst/>
                <a:latin typeface="Comic Sans MS"/>
                <a:ea typeface="Calibri"/>
                <a:cs typeface="TimesNewRoman"/>
              </a:rPr>
              <a:t>, </a:t>
            </a:r>
            <a:r>
              <a:rPr lang="tr-TR" dirty="0" err="1" smtClean="0">
                <a:effectLst/>
                <a:latin typeface="Comic Sans MS"/>
                <a:ea typeface="Calibri"/>
                <a:cs typeface="TimesNewRoman"/>
              </a:rPr>
              <a:t>we</a:t>
            </a:r>
            <a:r>
              <a:rPr lang="tr-TR" dirty="0" smtClean="0">
                <a:effectLst/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 smtClean="0">
                <a:effectLst/>
                <a:latin typeface="Comic Sans MS"/>
                <a:ea typeface="Calibri"/>
                <a:cs typeface="TimesNewRoman"/>
              </a:rPr>
              <a:t>went</a:t>
            </a:r>
            <a:r>
              <a:rPr lang="tr-TR" dirty="0" smtClean="0">
                <a:effectLst/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 smtClean="0">
                <a:effectLst/>
                <a:latin typeface="Comic Sans MS"/>
                <a:ea typeface="Calibri"/>
                <a:cs typeface="TimesNewRoman"/>
              </a:rPr>
              <a:t>to</a:t>
            </a:r>
            <a:r>
              <a:rPr lang="tr-TR" dirty="0" smtClean="0">
                <a:effectLst/>
                <a:latin typeface="Comic Sans MS"/>
                <a:ea typeface="Calibri"/>
                <a:cs typeface="TimesNewRoman"/>
              </a:rPr>
              <a:t> a </a:t>
            </a:r>
            <a:r>
              <a:rPr lang="tr-TR" dirty="0" err="1" smtClean="0">
                <a:effectLst/>
                <a:latin typeface="Comic Sans MS"/>
                <a:ea typeface="Calibri"/>
                <a:cs typeface="TimesNewRoman"/>
              </a:rPr>
              <a:t>show</a:t>
            </a:r>
            <a:r>
              <a:rPr lang="tr-TR" dirty="0" smtClean="0">
                <a:effectLst/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 smtClean="0">
                <a:effectLst/>
                <a:latin typeface="Comic Sans MS"/>
                <a:ea typeface="Calibri"/>
                <a:cs typeface="TimesNewRoman"/>
              </a:rPr>
              <a:t>about</a:t>
            </a:r>
            <a:r>
              <a:rPr lang="tr-TR" dirty="0" smtClean="0">
                <a:effectLst/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 smtClean="0">
                <a:effectLst/>
                <a:latin typeface="Comic Sans MS"/>
                <a:ea typeface="Calibri"/>
                <a:cs typeface="TimesNewRoman"/>
              </a:rPr>
              <a:t>birds</a:t>
            </a:r>
            <a:r>
              <a:rPr lang="tr-TR" dirty="0" smtClean="0">
                <a:effectLst/>
                <a:latin typeface="Comic Sans MS"/>
                <a:ea typeface="Calibri"/>
                <a:cs typeface="TimesNewRoman"/>
              </a:rPr>
              <a:t>. </a:t>
            </a:r>
          </a:p>
          <a:p>
            <a:pPr algn="ctr"/>
            <a:r>
              <a:rPr lang="tr-TR" dirty="0" smtClean="0">
                <a:effectLst/>
                <a:latin typeface="Comic Sans MS"/>
                <a:ea typeface="Calibri"/>
                <a:cs typeface="TimesNewRoman"/>
              </a:rPr>
              <a:t>I </a:t>
            </a:r>
            <a:r>
              <a:rPr lang="tr-TR" dirty="0" err="1" smtClean="0">
                <a:effectLst/>
                <a:latin typeface="Comic Sans MS"/>
                <a:ea typeface="Calibri"/>
                <a:cs typeface="TimesNewRoman"/>
              </a:rPr>
              <a:t>got</a:t>
            </a:r>
            <a:r>
              <a:rPr lang="tr-TR" dirty="0" smtClean="0">
                <a:effectLst/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 smtClean="0">
                <a:effectLst/>
                <a:latin typeface="Comic Sans MS"/>
                <a:ea typeface="Calibri"/>
                <a:cs typeface="TimesNewRoman"/>
              </a:rPr>
              <a:t>to</a:t>
            </a:r>
            <a:r>
              <a:rPr lang="tr-TR" dirty="0" smtClean="0">
                <a:effectLst/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 smtClean="0">
                <a:effectLst/>
                <a:latin typeface="Comic Sans MS"/>
                <a:ea typeface="Calibri"/>
                <a:cs typeface="TimesNewRoman"/>
              </a:rPr>
              <a:t>touch</a:t>
            </a:r>
            <a:r>
              <a:rPr lang="tr-TR" dirty="0" smtClean="0">
                <a:effectLst/>
                <a:latin typeface="Comic Sans MS"/>
                <a:ea typeface="Calibri"/>
                <a:cs typeface="TimesNewRoman"/>
              </a:rPr>
              <a:t> an </a:t>
            </a:r>
            <a:r>
              <a:rPr lang="tr-TR" dirty="0" err="1" smtClean="0">
                <a:effectLst/>
                <a:latin typeface="Comic Sans MS"/>
                <a:ea typeface="Calibri"/>
                <a:cs typeface="TimesNewRoman"/>
              </a:rPr>
              <a:t>eagle</a:t>
            </a:r>
            <a:r>
              <a:rPr lang="tr-TR" dirty="0" smtClean="0">
                <a:effectLst/>
                <a:latin typeface="Comic Sans MS"/>
                <a:ea typeface="Calibri"/>
                <a:cs typeface="TimesNewRoman"/>
              </a:rPr>
              <a:t>. </a:t>
            </a:r>
            <a:endParaRPr lang="tr-TR" dirty="0"/>
          </a:p>
        </p:txBody>
      </p:sp>
      <p:pic>
        <p:nvPicPr>
          <p:cNvPr id="3074" name="Picture 2" descr="C:\Users\Nizam\Desktop\A Day at the Zoo\bird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17062"/>
            <a:ext cx="6057304" cy="24607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Nizam\Desktop\A Day at the Zoo\eagl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24" y="3939844"/>
            <a:ext cx="6004744" cy="24434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Metin kutusu 1"/>
          <p:cNvSpPr txBox="1"/>
          <p:nvPr/>
        </p:nvSpPr>
        <p:spPr>
          <a:xfrm>
            <a:off x="4576316" y="643956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/>
              <a:t>3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890284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 2"/>
          <p:cNvSpPr/>
          <p:nvPr/>
        </p:nvSpPr>
        <p:spPr>
          <a:xfrm>
            <a:off x="5148064" y="836712"/>
            <a:ext cx="3096344" cy="120032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r-TR" dirty="0" err="1" smtClean="0">
                <a:effectLst/>
                <a:latin typeface="Comic Sans MS"/>
                <a:ea typeface="Calibri"/>
                <a:cs typeface="TimesNewRoman"/>
              </a:rPr>
              <a:t>We</a:t>
            </a:r>
            <a:r>
              <a:rPr lang="tr-TR" dirty="0" smtClean="0">
                <a:effectLst/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 smtClean="0">
                <a:effectLst/>
                <a:latin typeface="Comic Sans MS"/>
                <a:ea typeface="Calibri"/>
                <a:cs typeface="TimesNewRoman"/>
              </a:rPr>
              <a:t>spent</a:t>
            </a:r>
            <a:r>
              <a:rPr lang="tr-TR" dirty="0" smtClean="0">
                <a:effectLst/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 smtClean="0">
                <a:effectLst/>
                <a:latin typeface="Comic Sans MS"/>
                <a:ea typeface="Calibri"/>
                <a:cs typeface="TimesNewRoman"/>
              </a:rPr>
              <a:t>the</a:t>
            </a:r>
            <a:r>
              <a:rPr lang="tr-TR" dirty="0" smtClean="0">
                <a:effectLst/>
                <a:latin typeface="Comic Sans MS"/>
                <a:ea typeface="Calibri"/>
                <a:cs typeface="TimesNewRoman"/>
              </a:rPr>
              <a:t> rest of </a:t>
            </a:r>
            <a:r>
              <a:rPr lang="tr-TR" dirty="0" err="1" smtClean="0">
                <a:effectLst/>
                <a:latin typeface="Comic Sans MS"/>
                <a:ea typeface="Calibri"/>
                <a:cs typeface="TimesNewRoman"/>
              </a:rPr>
              <a:t>the</a:t>
            </a:r>
            <a:r>
              <a:rPr lang="tr-TR" dirty="0" smtClean="0">
                <a:effectLst/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 smtClean="0">
                <a:effectLst/>
                <a:latin typeface="Comic Sans MS"/>
                <a:ea typeface="Calibri"/>
                <a:cs typeface="TimesNewRoman"/>
              </a:rPr>
              <a:t>morning</a:t>
            </a:r>
            <a:r>
              <a:rPr lang="tr-TR" dirty="0" smtClean="0">
                <a:effectLst/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 smtClean="0">
                <a:effectLst/>
                <a:latin typeface="Comic Sans MS"/>
                <a:ea typeface="Calibri"/>
                <a:cs typeface="TimesNewRoman"/>
              </a:rPr>
              <a:t>looking</a:t>
            </a:r>
            <a:r>
              <a:rPr lang="tr-TR" dirty="0" smtClean="0">
                <a:effectLst/>
                <a:latin typeface="Comic Sans MS"/>
                <a:ea typeface="Calibri"/>
                <a:cs typeface="TimesNewRoman"/>
              </a:rPr>
              <a:t> at </a:t>
            </a:r>
            <a:r>
              <a:rPr lang="tr-TR" dirty="0" err="1" smtClean="0">
                <a:effectLst/>
                <a:latin typeface="Comic Sans MS"/>
                <a:ea typeface="Calibri"/>
                <a:cs typeface="TimesNewRoman"/>
              </a:rPr>
              <a:t>giraffes</a:t>
            </a:r>
            <a:r>
              <a:rPr lang="tr-TR" dirty="0" smtClean="0">
                <a:effectLst/>
                <a:latin typeface="Comic Sans MS"/>
                <a:ea typeface="Calibri"/>
                <a:cs typeface="TimesNewRoman"/>
              </a:rPr>
              <a:t>, </a:t>
            </a:r>
            <a:r>
              <a:rPr lang="tr-TR" dirty="0" err="1" smtClean="0">
                <a:effectLst/>
                <a:latin typeface="Comic Sans MS"/>
                <a:ea typeface="Calibri"/>
                <a:cs typeface="TimesNewRoman"/>
              </a:rPr>
              <a:t>elephants</a:t>
            </a:r>
            <a:r>
              <a:rPr lang="tr-TR" dirty="0" smtClean="0">
                <a:effectLst/>
                <a:latin typeface="Comic Sans MS"/>
                <a:ea typeface="Calibri"/>
                <a:cs typeface="TimesNewRoman"/>
              </a:rPr>
              <a:t>, </a:t>
            </a:r>
            <a:r>
              <a:rPr lang="tr-TR" dirty="0" err="1" smtClean="0">
                <a:effectLst/>
                <a:latin typeface="Comic Sans MS"/>
                <a:ea typeface="Calibri"/>
                <a:cs typeface="TimesNewRoman"/>
              </a:rPr>
              <a:t>and</a:t>
            </a:r>
            <a:r>
              <a:rPr lang="tr-TR" dirty="0" smtClean="0">
                <a:effectLst/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 smtClean="0">
                <a:effectLst/>
                <a:latin typeface="Comic Sans MS"/>
                <a:ea typeface="Calibri"/>
                <a:cs typeface="TimesNewRoman"/>
              </a:rPr>
              <a:t>zebras</a:t>
            </a:r>
            <a:endParaRPr lang="tr-TR" dirty="0"/>
          </a:p>
        </p:txBody>
      </p:sp>
      <p:pic>
        <p:nvPicPr>
          <p:cNvPr id="4099" name="Picture 3" descr="C:\Users\Nizam\Desktop\A Day at the Zoo\giraffe-elephant-and-zebra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43" b="8443"/>
          <a:stretch/>
        </p:blipFill>
        <p:spPr bwMode="auto">
          <a:xfrm>
            <a:off x="237206" y="67308"/>
            <a:ext cx="4469445" cy="299705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Dikdörtgen 3"/>
          <p:cNvSpPr/>
          <p:nvPr/>
        </p:nvSpPr>
        <p:spPr>
          <a:xfrm>
            <a:off x="5148064" y="3034259"/>
            <a:ext cx="3059832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r-TR" dirty="0" err="1" smtClean="0">
                <a:effectLst/>
                <a:latin typeface="Comic Sans MS"/>
                <a:ea typeface="Calibri"/>
                <a:cs typeface="TimesNewRoman"/>
              </a:rPr>
              <a:t>We</a:t>
            </a:r>
            <a:r>
              <a:rPr lang="tr-TR" dirty="0" smtClean="0">
                <a:effectLst/>
                <a:latin typeface="Comic Sans MS"/>
                <a:ea typeface="Calibri"/>
                <a:cs typeface="TimesNewRoman"/>
              </a:rPr>
              <a:t> had a </a:t>
            </a:r>
            <a:r>
              <a:rPr lang="tr-TR" dirty="0" err="1" smtClean="0">
                <a:effectLst/>
                <a:latin typeface="Comic Sans MS"/>
                <a:ea typeface="Calibri"/>
                <a:cs typeface="TimesNewRoman"/>
              </a:rPr>
              <a:t>picnic</a:t>
            </a:r>
            <a:r>
              <a:rPr lang="tr-TR" dirty="0" smtClean="0">
                <a:effectLst/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 smtClean="0">
                <a:effectLst/>
                <a:latin typeface="Comic Sans MS"/>
                <a:ea typeface="Calibri"/>
                <a:cs typeface="TimesNewRoman"/>
              </a:rPr>
              <a:t>lunch</a:t>
            </a:r>
            <a:r>
              <a:rPr lang="tr-TR" dirty="0" smtClean="0">
                <a:effectLst/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 smtClean="0">
                <a:effectLst/>
                <a:latin typeface="Comic Sans MS"/>
                <a:ea typeface="Calibri"/>
                <a:cs typeface="TimesNewRoman"/>
              </a:rPr>
              <a:t>and</a:t>
            </a:r>
            <a:r>
              <a:rPr lang="tr-TR" dirty="0" smtClean="0">
                <a:effectLst/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 smtClean="0">
                <a:effectLst/>
                <a:latin typeface="Comic Sans MS"/>
                <a:ea typeface="Calibri"/>
                <a:cs typeface="TimesNewRoman"/>
              </a:rPr>
              <a:t>played</a:t>
            </a:r>
            <a:r>
              <a:rPr lang="tr-TR" dirty="0" smtClean="0">
                <a:effectLst/>
                <a:latin typeface="Comic Sans MS"/>
                <a:ea typeface="Calibri"/>
                <a:cs typeface="TimesNewRoman"/>
              </a:rPr>
              <a:t> in </a:t>
            </a:r>
            <a:r>
              <a:rPr lang="tr-TR" dirty="0" err="1" smtClean="0">
                <a:effectLst/>
                <a:latin typeface="Comic Sans MS"/>
                <a:ea typeface="Calibri"/>
                <a:cs typeface="TimesNewRoman"/>
              </a:rPr>
              <a:t>the</a:t>
            </a:r>
            <a:r>
              <a:rPr lang="tr-TR" dirty="0" smtClean="0">
                <a:effectLst/>
                <a:latin typeface="Comic Sans MS"/>
                <a:ea typeface="Calibri"/>
                <a:cs typeface="TimesNewRoman"/>
              </a:rPr>
              <a:t> park.</a:t>
            </a:r>
            <a:endParaRPr lang="tr-TR" dirty="0"/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4966" y="3789040"/>
            <a:ext cx="2220210" cy="28566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Resim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04" r="8289"/>
          <a:stretch/>
        </p:blipFill>
        <p:spPr>
          <a:xfrm>
            <a:off x="4139952" y="3789040"/>
            <a:ext cx="4281587" cy="28566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Metin kutusu 1"/>
          <p:cNvSpPr txBox="1"/>
          <p:nvPr/>
        </p:nvSpPr>
        <p:spPr>
          <a:xfrm>
            <a:off x="4706651" y="616530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/>
              <a:t>4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98730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5875513" y="1309410"/>
            <a:ext cx="2440903" cy="1200329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tr-TR" dirty="0" err="1" smtClean="0">
                <a:effectLst/>
                <a:latin typeface="Comic Sans MS"/>
                <a:ea typeface="Calibri"/>
                <a:cs typeface="TimesNewRoman"/>
              </a:rPr>
              <a:t>After</a:t>
            </a:r>
            <a:r>
              <a:rPr lang="tr-TR" dirty="0" smtClean="0">
                <a:effectLst/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 smtClean="0">
                <a:effectLst/>
                <a:latin typeface="Comic Sans MS"/>
                <a:ea typeface="Calibri"/>
                <a:cs typeface="TimesNewRoman"/>
              </a:rPr>
              <a:t>lunch</a:t>
            </a:r>
            <a:r>
              <a:rPr lang="tr-TR" dirty="0" smtClean="0">
                <a:effectLst/>
                <a:latin typeface="Comic Sans MS"/>
                <a:ea typeface="Calibri"/>
                <a:cs typeface="TimesNewRoman"/>
              </a:rPr>
              <a:t>, </a:t>
            </a:r>
            <a:r>
              <a:rPr lang="tr-TR" dirty="0" err="1" smtClean="0">
                <a:effectLst/>
                <a:latin typeface="Comic Sans MS"/>
                <a:ea typeface="Calibri"/>
                <a:cs typeface="TimesNewRoman"/>
              </a:rPr>
              <a:t>our</a:t>
            </a:r>
            <a:r>
              <a:rPr lang="tr-TR" dirty="0" smtClean="0">
                <a:effectLst/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 smtClean="0">
                <a:effectLst/>
                <a:latin typeface="Comic Sans MS"/>
                <a:ea typeface="Calibri"/>
                <a:cs typeface="TimesNewRoman"/>
              </a:rPr>
              <a:t>mom</a:t>
            </a:r>
            <a:r>
              <a:rPr lang="tr-TR" dirty="0" smtClean="0">
                <a:effectLst/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 smtClean="0">
                <a:effectLst/>
                <a:latin typeface="Comic Sans MS"/>
                <a:ea typeface="Calibri"/>
                <a:cs typeface="TimesNewRoman"/>
              </a:rPr>
              <a:t>took</a:t>
            </a:r>
            <a:r>
              <a:rPr lang="tr-TR" dirty="0" smtClean="0">
                <a:effectLst/>
                <a:latin typeface="Comic Sans MS"/>
                <a:ea typeface="Calibri"/>
                <a:cs typeface="TimesNewRoman"/>
              </a:rPr>
              <a:t> us </a:t>
            </a:r>
            <a:r>
              <a:rPr lang="tr-TR" dirty="0" err="1" smtClean="0">
                <a:effectLst/>
                <a:latin typeface="Comic Sans MS"/>
                <a:ea typeface="Calibri"/>
                <a:cs typeface="TimesNewRoman"/>
              </a:rPr>
              <a:t>to</a:t>
            </a:r>
            <a:r>
              <a:rPr lang="tr-TR" dirty="0" smtClean="0">
                <a:effectLst/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 smtClean="0">
                <a:effectLst/>
                <a:latin typeface="Comic Sans MS"/>
                <a:ea typeface="Calibri"/>
                <a:cs typeface="TimesNewRoman"/>
              </a:rPr>
              <a:t>see</a:t>
            </a:r>
            <a:r>
              <a:rPr lang="tr-TR" dirty="0" smtClean="0">
                <a:effectLst/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 smtClean="0">
                <a:effectLst/>
                <a:latin typeface="Comic Sans MS"/>
                <a:ea typeface="Calibri"/>
                <a:cs typeface="TimesNewRoman"/>
              </a:rPr>
              <a:t>the</a:t>
            </a:r>
            <a:r>
              <a:rPr lang="tr-TR" dirty="0" smtClean="0">
                <a:effectLst/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 smtClean="0">
                <a:effectLst/>
                <a:latin typeface="Comic Sans MS"/>
                <a:ea typeface="Calibri"/>
                <a:cs typeface="TimesNewRoman"/>
              </a:rPr>
              <a:t>reptiles</a:t>
            </a:r>
            <a:r>
              <a:rPr lang="tr-TR" dirty="0" smtClean="0">
                <a:effectLst/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 smtClean="0">
                <a:effectLst/>
                <a:latin typeface="Comic Sans MS"/>
                <a:ea typeface="Calibri"/>
                <a:cs typeface="TimesNewRoman"/>
              </a:rPr>
              <a:t>and</a:t>
            </a:r>
            <a:r>
              <a:rPr lang="tr-TR" dirty="0" smtClean="0">
                <a:effectLst/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 smtClean="0">
                <a:effectLst/>
                <a:latin typeface="Comic Sans MS"/>
                <a:ea typeface="Calibri"/>
                <a:cs typeface="TimesNewRoman"/>
              </a:rPr>
              <a:t>the</a:t>
            </a:r>
            <a:r>
              <a:rPr lang="tr-TR" dirty="0" smtClean="0">
                <a:effectLst/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 smtClean="0">
                <a:effectLst/>
                <a:latin typeface="Comic Sans MS"/>
                <a:ea typeface="Calibri"/>
                <a:cs typeface="TimesNewRoman"/>
              </a:rPr>
              <a:t>farm</a:t>
            </a:r>
            <a:r>
              <a:rPr lang="tr-TR" dirty="0" smtClean="0">
                <a:effectLst/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 smtClean="0">
                <a:effectLst/>
                <a:latin typeface="Comic Sans MS"/>
                <a:ea typeface="Calibri"/>
                <a:cs typeface="TimesNewRoman"/>
              </a:rPr>
              <a:t>animals</a:t>
            </a:r>
            <a:r>
              <a:rPr lang="tr-TR" dirty="0" smtClean="0">
                <a:effectLst/>
                <a:latin typeface="Comic Sans MS"/>
                <a:ea typeface="Calibri"/>
                <a:cs typeface="TimesNewRoman"/>
              </a:rPr>
              <a:t>. </a:t>
            </a:r>
            <a:endParaRPr lang="tr-TR" dirty="0"/>
          </a:p>
        </p:txBody>
      </p:sp>
      <p:pic>
        <p:nvPicPr>
          <p:cNvPr id="5122" name="Picture 2" descr="C:\Users\Nizam\Desktop\A Day at the Zoo\farm animal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1261" y="3356992"/>
            <a:ext cx="5670376" cy="31895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Nizam\Desktop\A Day at the Zoo\reptile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545" y="329288"/>
            <a:ext cx="5323520" cy="288357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etin kutusu 2"/>
          <p:cNvSpPr txBox="1"/>
          <p:nvPr/>
        </p:nvSpPr>
        <p:spPr>
          <a:xfrm>
            <a:off x="3419872" y="636191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/>
              <a:t>5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74911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400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5766256" y="1340768"/>
            <a:ext cx="2550160" cy="1685077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tr-TR" dirty="0" err="1" smtClean="0">
                <a:effectLst/>
                <a:latin typeface="Comic Sans MS"/>
                <a:ea typeface="Calibri"/>
                <a:cs typeface="TimesNewRoman"/>
              </a:rPr>
              <a:t>Mom</a:t>
            </a:r>
            <a:r>
              <a:rPr lang="tr-TR" dirty="0" smtClean="0">
                <a:effectLst/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 smtClean="0">
                <a:effectLst/>
                <a:latin typeface="Comic Sans MS"/>
                <a:ea typeface="Calibri"/>
                <a:cs typeface="TimesNewRoman"/>
              </a:rPr>
              <a:t>bought</a:t>
            </a:r>
            <a:r>
              <a:rPr lang="tr-TR" dirty="0" smtClean="0">
                <a:effectLst/>
                <a:latin typeface="Comic Sans MS"/>
                <a:ea typeface="Calibri"/>
                <a:cs typeface="TimesNewRoman"/>
              </a:rPr>
              <a:t> us </a:t>
            </a:r>
            <a:r>
              <a:rPr lang="tr-TR" dirty="0" err="1" smtClean="0">
                <a:effectLst/>
                <a:latin typeface="Comic Sans MS"/>
                <a:ea typeface="Calibri"/>
                <a:cs typeface="TimesNewRoman"/>
              </a:rPr>
              <a:t>each</a:t>
            </a:r>
            <a:r>
              <a:rPr lang="tr-TR" dirty="0" smtClean="0">
                <a:effectLst/>
                <a:latin typeface="Comic Sans MS"/>
                <a:ea typeface="Calibri"/>
                <a:cs typeface="TimesNewRoman"/>
              </a:rPr>
              <a:t> a </a:t>
            </a:r>
            <a:r>
              <a:rPr lang="tr-TR" dirty="0" err="1" smtClean="0">
                <a:effectLst/>
                <a:latin typeface="Comic Sans MS"/>
                <a:ea typeface="Calibri"/>
                <a:cs typeface="TimesNewRoman"/>
              </a:rPr>
              <a:t>balloon</a:t>
            </a:r>
            <a:r>
              <a:rPr lang="tr-TR" dirty="0" smtClean="0">
                <a:effectLst/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 smtClean="0">
                <a:effectLst/>
                <a:latin typeface="Comic Sans MS"/>
                <a:ea typeface="Calibri"/>
                <a:cs typeface="TimesNewRoman"/>
              </a:rPr>
              <a:t>and</a:t>
            </a:r>
            <a:r>
              <a:rPr lang="tr-TR" dirty="0" smtClean="0">
                <a:effectLst/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 smtClean="0">
                <a:effectLst/>
                <a:latin typeface="Comic Sans MS"/>
                <a:ea typeface="Calibri"/>
                <a:cs typeface="TimesNewRoman"/>
              </a:rPr>
              <a:t>ice</a:t>
            </a:r>
            <a:r>
              <a:rPr lang="tr-TR" dirty="0" smtClean="0">
                <a:effectLst/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 smtClean="0">
                <a:effectLst/>
                <a:latin typeface="Comic Sans MS"/>
                <a:ea typeface="Calibri"/>
                <a:cs typeface="TimesNewRoman"/>
              </a:rPr>
              <a:t>cream</a:t>
            </a:r>
            <a:r>
              <a:rPr lang="tr-TR" dirty="0" smtClean="0">
                <a:effectLst/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 smtClean="0">
                <a:effectLst/>
                <a:latin typeface="Comic Sans MS"/>
                <a:ea typeface="Calibri"/>
                <a:cs typeface="TimesNewRoman"/>
              </a:rPr>
              <a:t>before</a:t>
            </a:r>
            <a:r>
              <a:rPr lang="tr-TR" dirty="0" smtClean="0">
                <a:effectLst/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 smtClean="0">
                <a:effectLst/>
                <a:latin typeface="Comic Sans MS"/>
                <a:ea typeface="Calibri"/>
                <a:cs typeface="TimesNewRoman"/>
              </a:rPr>
              <a:t>we</a:t>
            </a:r>
            <a:r>
              <a:rPr lang="tr-TR" dirty="0" smtClean="0">
                <a:effectLst/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 smtClean="0">
                <a:effectLst/>
                <a:latin typeface="Comic Sans MS"/>
                <a:ea typeface="Calibri"/>
                <a:cs typeface="TimesNewRoman"/>
              </a:rPr>
              <a:t>went</a:t>
            </a:r>
            <a:r>
              <a:rPr lang="tr-TR" dirty="0" smtClean="0">
                <a:effectLst/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 smtClean="0">
                <a:effectLst/>
                <a:latin typeface="Comic Sans MS"/>
                <a:ea typeface="Calibri"/>
                <a:cs typeface="TimesNewRoman"/>
              </a:rPr>
              <a:t>home</a:t>
            </a:r>
            <a:r>
              <a:rPr lang="tr-TR" dirty="0" smtClean="0">
                <a:effectLst/>
                <a:latin typeface="Comic Sans MS"/>
                <a:ea typeface="Calibri"/>
                <a:cs typeface="TimesNewRoman"/>
              </a:rPr>
              <a:t>. </a:t>
            </a:r>
            <a:r>
              <a:rPr lang="tr-TR" dirty="0" err="1" smtClean="0">
                <a:effectLst/>
                <a:latin typeface="Comic Sans MS"/>
                <a:ea typeface="Calibri"/>
                <a:cs typeface="TimesNewRoman"/>
              </a:rPr>
              <a:t>It</a:t>
            </a:r>
            <a:r>
              <a:rPr lang="tr-TR" dirty="0" smtClean="0">
                <a:effectLst/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 smtClean="0">
                <a:effectLst/>
                <a:latin typeface="Comic Sans MS"/>
                <a:ea typeface="Calibri"/>
                <a:cs typeface="TimesNewRoman"/>
              </a:rPr>
              <a:t>was</a:t>
            </a:r>
            <a:r>
              <a:rPr lang="tr-TR" dirty="0" smtClean="0">
                <a:effectLst/>
                <a:latin typeface="Comic Sans MS"/>
                <a:ea typeface="Calibri"/>
                <a:cs typeface="TimesNewRoman"/>
              </a:rPr>
              <a:t> a </a:t>
            </a:r>
            <a:r>
              <a:rPr lang="tr-TR" dirty="0" err="1" smtClean="0">
                <a:effectLst/>
                <a:latin typeface="Comic Sans MS"/>
                <a:ea typeface="Calibri"/>
                <a:cs typeface="TimesNewRoman"/>
              </a:rPr>
              <a:t>great</a:t>
            </a:r>
            <a:r>
              <a:rPr lang="tr-TR" dirty="0" smtClean="0">
                <a:effectLst/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 smtClean="0">
                <a:effectLst/>
                <a:latin typeface="Comic Sans MS"/>
                <a:ea typeface="Calibri"/>
                <a:cs typeface="TimesNewRoman"/>
              </a:rPr>
              <a:t>day</a:t>
            </a:r>
            <a:r>
              <a:rPr lang="tr-TR" dirty="0" smtClean="0">
                <a:effectLst/>
                <a:latin typeface="Comic Sans MS"/>
                <a:ea typeface="Calibri"/>
                <a:cs typeface="TimesNewRoman"/>
              </a:rPr>
              <a:t> at </a:t>
            </a:r>
            <a:r>
              <a:rPr lang="tr-TR" dirty="0" err="1" smtClean="0">
                <a:effectLst/>
                <a:latin typeface="Comic Sans MS"/>
                <a:ea typeface="Calibri"/>
                <a:cs typeface="TimesNewRoman"/>
              </a:rPr>
              <a:t>the</a:t>
            </a:r>
            <a:r>
              <a:rPr lang="tr-TR" dirty="0" smtClean="0">
                <a:effectLst/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 smtClean="0">
                <a:effectLst/>
                <a:latin typeface="Comic Sans MS"/>
                <a:ea typeface="Calibri"/>
                <a:cs typeface="TimesNewRoman"/>
              </a:rPr>
              <a:t>zoo</a:t>
            </a:r>
            <a:r>
              <a:rPr lang="tr-TR" dirty="0" smtClean="0">
                <a:effectLst/>
                <a:latin typeface="Comic Sans MS"/>
                <a:ea typeface="Calibri"/>
                <a:cs typeface="TimesNewRoman"/>
              </a:rPr>
              <a:t>.	</a:t>
            </a:r>
            <a:endParaRPr lang="tr-TR" sz="1400" dirty="0">
              <a:ea typeface="Calibri"/>
              <a:cs typeface="Times New Roman"/>
            </a:endParaRPr>
          </a:p>
        </p:txBody>
      </p:sp>
      <p:pic>
        <p:nvPicPr>
          <p:cNvPr id="6146" name="Picture 2" descr="C:\Users\Nizam\Desktop\A Day at the Zoo\ice cream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314" y="3648869"/>
            <a:ext cx="2077466" cy="3118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Nizam\Desktop\A Day at the Zoo\animal-balloo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79" y="372724"/>
            <a:ext cx="4734190" cy="311119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Nizam\Desktop\A Day at the Zoo\ice cream-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3780" y="3636365"/>
            <a:ext cx="2085796" cy="3131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C:\Users\Nizam\Desktop\A Day at the Zoo\a day at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6256" y="3811755"/>
            <a:ext cx="2792825" cy="27928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etin kutusu 2"/>
          <p:cNvSpPr txBox="1"/>
          <p:nvPr/>
        </p:nvSpPr>
        <p:spPr>
          <a:xfrm>
            <a:off x="5464570" y="6398135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/>
              <a:t>6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231526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971600" y="1628800"/>
            <a:ext cx="6660740" cy="25423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___________ </a:t>
            </a:r>
            <a:r>
              <a:rPr lang="en-US" dirty="0"/>
              <a:t>Mom bought us a balloon and ice cream.</a:t>
            </a:r>
          </a:p>
          <a:p>
            <a:pPr>
              <a:lnSpc>
                <a:spcPct val="150000"/>
              </a:lnSpc>
            </a:pPr>
            <a:r>
              <a:rPr lang="en-US" dirty="0"/>
              <a:t>___________ We took a train ride around the zoo.</a:t>
            </a:r>
          </a:p>
          <a:p>
            <a:pPr>
              <a:lnSpc>
                <a:spcPct val="150000"/>
              </a:lnSpc>
            </a:pPr>
            <a:r>
              <a:rPr lang="en-US" dirty="0"/>
              <a:t>___________ Mom took us to see the reptiles and </a:t>
            </a:r>
            <a:r>
              <a:rPr lang="en-US" dirty="0" smtClean="0"/>
              <a:t>farm</a:t>
            </a:r>
            <a:r>
              <a:rPr lang="tr-TR" dirty="0" smtClean="0"/>
              <a:t> </a:t>
            </a:r>
            <a:r>
              <a:rPr lang="tr-TR" dirty="0" err="1" smtClean="0"/>
              <a:t>animals</a:t>
            </a:r>
            <a:r>
              <a:rPr lang="tr-TR" dirty="0"/>
              <a:t>.</a:t>
            </a:r>
          </a:p>
          <a:p>
            <a:pPr>
              <a:lnSpc>
                <a:spcPct val="150000"/>
              </a:lnSpc>
            </a:pPr>
            <a:r>
              <a:rPr lang="en-US" dirty="0"/>
              <a:t>___________ We went to see a show about birds.</a:t>
            </a:r>
          </a:p>
          <a:p>
            <a:pPr>
              <a:lnSpc>
                <a:spcPct val="150000"/>
              </a:lnSpc>
            </a:pPr>
            <a:r>
              <a:rPr lang="en-US" dirty="0"/>
              <a:t>___________ We ate a picnic lunch and played in </a:t>
            </a:r>
            <a:r>
              <a:rPr lang="en-US" dirty="0" smtClean="0"/>
              <a:t>the</a:t>
            </a:r>
            <a:r>
              <a:rPr lang="tr-TR" dirty="0" smtClean="0"/>
              <a:t> park</a:t>
            </a:r>
            <a:r>
              <a:rPr lang="tr-TR" dirty="0"/>
              <a:t>.</a:t>
            </a:r>
          </a:p>
          <a:p>
            <a:pPr>
              <a:lnSpc>
                <a:spcPct val="150000"/>
              </a:lnSpc>
            </a:pPr>
            <a:r>
              <a:rPr lang="tr-TR" dirty="0"/>
              <a:t>___________ </a:t>
            </a:r>
            <a:r>
              <a:rPr lang="tr-TR" dirty="0" err="1"/>
              <a:t>We</a:t>
            </a:r>
            <a:r>
              <a:rPr lang="tr-TR" dirty="0"/>
              <a:t> </a:t>
            </a:r>
            <a:r>
              <a:rPr lang="tr-TR" dirty="0" err="1"/>
              <a:t>saw</a:t>
            </a:r>
            <a:r>
              <a:rPr lang="tr-TR" dirty="0"/>
              <a:t> </a:t>
            </a:r>
            <a:r>
              <a:rPr lang="tr-TR" dirty="0" err="1"/>
              <a:t>giraffes</a:t>
            </a:r>
            <a:r>
              <a:rPr lang="tr-TR" dirty="0"/>
              <a:t>.</a:t>
            </a:r>
          </a:p>
        </p:txBody>
      </p:sp>
      <p:sp>
        <p:nvSpPr>
          <p:cNvPr id="3" name="Dikdörtgen 2"/>
          <p:cNvSpPr/>
          <p:nvPr/>
        </p:nvSpPr>
        <p:spPr>
          <a:xfrm>
            <a:off x="601413" y="771152"/>
            <a:ext cx="8064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b="1" dirty="0">
                <a:solidFill>
                  <a:prstClr val="black"/>
                </a:solidFill>
              </a:rPr>
              <a:t>Write the numbers 1-6 by each sentence to show the order of events in the</a:t>
            </a:r>
            <a:r>
              <a:rPr lang="tr-TR" b="1" dirty="0">
                <a:solidFill>
                  <a:prstClr val="black"/>
                </a:solidFill>
              </a:rPr>
              <a:t> </a:t>
            </a:r>
            <a:r>
              <a:rPr lang="tr-TR" b="1" dirty="0" err="1">
                <a:solidFill>
                  <a:prstClr val="black"/>
                </a:solidFill>
              </a:rPr>
              <a:t>story</a:t>
            </a:r>
            <a:r>
              <a:rPr lang="tr-TR" b="1" dirty="0">
                <a:solidFill>
                  <a:prstClr val="black"/>
                </a:solidFill>
              </a:rPr>
              <a:t>.</a:t>
            </a:r>
          </a:p>
        </p:txBody>
      </p:sp>
      <p:sp>
        <p:nvSpPr>
          <p:cNvPr id="5" name="Dikdörtgen 4"/>
          <p:cNvSpPr/>
          <p:nvPr/>
        </p:nvSpPr>
        <p:spPr>
          <a:xfrm>
            <a:off x="1514104" y="3735246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tr-TR" b="1" dirty="0" smtClean="0">
                <a:solidFill>
                  <a:srgbClr val="FF0000"/>
                </a:solidFill>
                <a:latin typeface="TimesNewRoman"/>
              </a:rPr>
              <a:t>3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6" name="Dikdörtgen 5"/>
          <p:cNvSpPr/>
          <p:nvPr/>
        </p:nvSpPr>
        <p:spPr>
          <a:xfrm>
            <a:off x="1475656" y="1628800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>
                <a:solidFill>
                  <a:srgbClr val="FF0000"/>
                </a:solidFill>
                <a:latin typeface="TimesNewRoman"/>
              </a:rPr>
              <a:t>6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7" name="Dikdörtgen 6"/>
          <p:cNvSpPr/>
          <p:nvPr/>
        </p:nvSpPr>
        <p:spPr>
          <a:xfrm>
            <a:off x="1475656" y="2114335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>
                <a:solidFill>
                  <a:srgbClr val="FF0000"/>
                </a:solidFill>
                <a:latin typeface="TimesNewRoman"/>
              </a:rPr>
              <a:t>1</a:t>
            </a:r>
            <a:endParaRPr lang="tr-TR" dirty="0"/>
          </a:p>
        </p:txBody>
      </p:sp>
      <p:sp>
        <p:nvSpPr>
          <p:cNvPr id="8" name="Dikdörtgen 7"/>
          <p:cNvSpPr/>
          <p:nvPr/>
        </p:nvSpPr>
        <p:spPr>
          <a:xfrm>
            <a:off x="1475656" y="2538922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>
                <a:solidFill>
                  <a:srgbClr val="FF0000"/>
                </a:solidFill>
                <a:latin typeface="TimesNewRoman"/>
              </a:rPr>
              <a:t>5</a:t>
            </a:r>
            <a:endParaRPr lang="tr-TR" dirty="0"/>
          </a:p>
        </p:txBody>
      </p:sp>
      <p:sp>
        <p:nvSpPr>
          <p:cNvPr id="9" name="Dikdörtgen 8"/>
          <p:cNvSpPr/>
          <p:nvPr/>
        </p:nvSpPr>
        <p:spPr>
          <a:xfrm>
            <a:off x="1475656" y="2921001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>
                <a:solidFill>
                  <a:srgbClr val="FF0000"/>
                </a:solidFill>
                <a:latin typeface="TimesNewRoman"/>
              </a:rPr>
              <a:t>2</a:t>
            </a:r>
            <a:endParaRPr lang="tr-TR" dirty="0"/>
          </a:p>
        </p:txBody>
      </p:sp>
      <p:sp>
        <p:nvSpPr>
          <p:cNvPr id="10" name="Dikdörtgen 9"/>
          <p:cNvSpPr/>
          <p:nvPr/>
        </p:nvSpPr>
        <p:spPr>
          <a:xfrm>
            <a:off x="1475656" y="3298158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>
                <a:solidFill>
                  <a:srgbClr val="FF0000"/>
                </a:solidFill>
                <a:latin typeface="TimesNewRoman"/>
              </a:rPr>
              <a:t>4</a:t>
            </a:r>
            <a:endParaRPr lang="tr-TR" dirty="0"/>
          </a:p>
        </p:txBody>
      </p:sp>
      <p:sp>
        <p:nvSpPr>
          <p:cNvPr id="11" name="Dikdörtgen 10"/>
          <p:cNvSpPr/>
          <p:nvPr/>
        </p:nvSpPr>
        <p:spPr>
          <a:xfrm>
            <a:off x="1168426" y="3332389"/>
            <a:ext cx="914400" cy="3008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2" name="Dikdörtgen 11"/>
          <p:cNvSpPr/>
          <p:nvPr/>
        </p:nvSpPr>
        <p:spPr>
          <a:xfrm>
            <a:off x="1168426" y="2955232"/>
            <a:ext cx="914400" cy="3008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3" name="Dikdörtgen 12"/>
          <p:cNvSpPr/>
          <p:nvPr/>
        </p:nvSpPr>
        <p:spPr>
          <a:xfrm>
            <a:off x="1174909" y="2538922"/>
            <a:ext cx="914400" cy="3008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4" name="Dikdörtgen 13"/>
          <p:cNvSpPr/>
          <p:nvPr/>
        </p:nvSpPr>
        <p:spPr>
          <a:xfrm>
            <a:off x="1174909" y="2148566"/>
            <a:ext cx="914400" cy="3008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5" name="Dikdörtgen 14"/>
          <p:cNvSpPr/>
          <p:nvPr/>
        </p:nvSpPr>
        <p:spPr>
          <a:xfrm>
            <a:off x="1174909" y="1635174"/>
            <a:ext cx="914400" cy="3008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6" name="Dikdörtgen 15"/>
          <p:cNvSpPr/>
          <p:nvPr/>
        </p:nvSpPr>
        <p:spPr>
          <a:xfrm>
            <a:off x="1213357" y="3667490"/>
            <a:ext cx="914400" cy="3008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7" name="Metin kutusu 16"/>
          <p:cNvSpPr txBox="1"/>
          <p:nvPr/>
        </p:nvSpPr>
        <p:spPr>
          <a:xfrm>
            <a:off x="4301970" y="594928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/>
              <a:t>7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6772336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  <a:alpha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626368" y="2296932"/>
            <a:ext cx="727280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tr-TR" dirty="0" smtClean="0">
                <a:effectLst/>
                <a:ea typeface="Calibri"/>
                <a:cs typeface="TimesNewRoman"/>
              </a:rPr>
              <a:t>My </a:t>
            </a:r>
            <a:r>
              <a:rPr lang="tr-TR" dirty="0" err="1" smtClean="0">
                <a:effectLst/>
                <a:ea typeface="Calibri"/>
                <a:cs typeface="TimesNewRoman"/>
              </a:rPr>
              <a:t>brothers</a:t>
            </a:r>
            <a:r>
              <a:rPr lang="tr-TR" dirty="0" smtClean="0">
                <a:effectLst/>
                <a:ea typeface="Calibri"/>
                <a:cs typeface="TimesNewRoman"/>
              </a:rPr>
              <a:t> </a:t>
            </a:r>
            <a:r>
              <a:rPr lang="tr-TR" dirty="0" err="1" smtClean="0">
                <a:effectLst/>
                <a:ea typeface="Calibri"/>
                <a:cs typeface="TimesNewRoman"/>
              </a:rPr>
              <a:t>and</a:t>
            </a:r>
            <a:r>
              <a:rPr lang="tr-TR" dirty="0" smtClean="0">
                <a:effectLst/>
                <a:ea typeface="Calibri"/>
                <a:cs typeface="TimesNewRoman"/>
              </a:rPr>
              <a:t> I </a:t>
            </a:r>
            <a:r>
              <a:rPr lang="tr-TR" dirty="0" err="1" smtClean="0">
                <a:effectLst/>
                <a:ea typeface="Calibri"/>
                <a:cs typeface="TimesNewRoman"/>
              </a:rPr>
              <a:t>went</a:t>
            </a:r>
            <a:r>
              <a:rPr lang="tr-TR" dirty="0" smtClean="0">
                <a:effectLst/>
                <a:ea typeface="Calibri"/>
                <a:cs typeface="TimesNewRoman"/>
              </a:rPr>
              <a:t> </a:t>
            </a:r>
            <a:r>
              <a:rPr lang="tr-TR" dirty="0" err="1" smtClean="0">
                <a:effectLst/>
                <a:ea typeface="Calibri"/>
                <a:cs typeface="TimesNewRoman"/>
              </a:rPr>
              <a:t>to</a:t>
            </a:r>
            <a:r>
              <a:rPr lang="tr-TR" dirty="0" smtClean="0">
                <a:effectLst/>
                <a:ea typeface="Calibri"/>
                <a:cs typeface="TimesNewRoman"/>
              </a:rPr>
              <a:t> </a:t>
            </a:r>
            <a:r>
              <a:rPr lang="tr-TR" dirty="0" err="1" smtClean="0">
                <a:effectLst/>
                <a:ea typeface="Calibri"/>
                <a:cs typeface="TimesNewRoman"/>
              </a:rPr>
              <a:t>the</a:t>
            </a:r>
            <a:r>
              <a:rPr lang="tr-TR" dirty="0" smtClean="0">
                <a:effectLst/>
                <a:ea typeface="Calibri"/>
                <a:cs typeface="TimesNewRoman"/>
              </a:rPr>
              <a:t> </a:t>
            </a:r>
            <a:r>
              <a:rPr lang="tr-TR" dirty="0" err="1" smtClean="0">
                <a:effectLst/>
                <a:ea typeface="Calibri"/>
                <a:cs typeface="TimesNewRoman"/>
              </a:rPr>
              <a:t>zoo</a:t>
            </a:r>
            <a:r>
              <a:rPr lang="tr-TR" dirty="0" smtClean="0">
                <a:effectLst/>
                <a:ea typeface="Calibri"/>
                <a:cs typeface="TimesNewRoman"/>
              </a:rPr>
              <a:t> </a:t>
            </a:r>
            <a:r>
              <a:rPr lang="tr-TR" dirty="0" err="1" smtClean="0">
                <a:effectLst/>
                <a:ea typeface="Calibri"/>
                <a:cs typeface="TimesNewRoman"/>
              </a:rPr>
              <a:t>last</a:t>
            </a:r>
            <a:r>
              <a:rPr lang="tr-TR" dirty="0" smtClean="0">
                <a:effectLst/>
                <a:ea typeface="Calibri"/>
                <a:cs typeface="TimesNewRoman"/>
              </a:rPr>
              <a:t>   </a:t>
            </a:r>
            <a:r>
              <a:rPr lang="tr-TR" b="1" dirty="0" err="1" smtClean="0">
                <a:solidFill>
                  <a:srgbClr val="FF0000"/>
                </a:solidFill>
                <a:effectLst/>
                <a:ea typeface="Calibri"/>
                <a:cs typeface="TimesNewRoman"/>
              </a:rPr>
              <a:t>Saturday</a:t>
            </a:r>
            <a:r>
              <a:rPr lang="tr-TR" dirty="0" smtClean="0">
                <a:effectLst/>
                <a:ea typeface="Calibri"/>
                <a:cs typeface="TimesNewRoman"/>
              </a:rPr>
              <a:t>.   </a:t>
            </a:r>
            <a:r>
              <a:rPr lang="tr-TR" dirty="0" err="1" smtClean="0">
                <a:effectLst/>
                <a:ea typeface="Calibri"/>
                <a:cs typeface="TimesNewRoman"/>
              </a:rPr>
              <a:t>Mom</a:t>
            </a:r>
            <a:r>
              <a:rPr lang="tr-TR" dirty="0" smtClean="0">
                <a:effectLst/>
                <a:ea typeface="Calibri"/>
                <a:cs typeface="TimesNewRoman"/>
              </a:rPr>
              <a:t>   </a:t>
            </a:r>
            <a:r>
              <a:rPr lang="tr-TR" b="1" dirty="0" err="1" smtClean="0">
                <a:solidFill>
                  <a:srgbClr val="FF0000"/>
                </a:solidFill>
                <a:effectLst/>
                <a:ea typeface="Calibri"/>
                <a:cs typeface="TimesNewRoman"/>
              </a:rPr>
              <a:t>took</a:t>
            </a:r>
            <a:r>
              <a:rPr lang="tr-TR" dirty="0" smtClean="0">
                <a:effectLst/>
                <a:ea typeface="Calibri"/>
                <a:cs typeface="TimesNewRoman"/>
              </a:rPr>
              <a:t>   us </a:t>
            </a:r>
            <a:r>
              <a:rPr lang="tr-TR" dirty="0" err="1" smtClean="0">
                <a:effectLst/>
                <a:ea typeface="Calibri"/>
                <a:cs typeface="TimesNewRoman"/>
              </a:rPr>
              <a:t>to</a:t>
            </a:r>
            <a:r>
              <a:rPr lang="tr-TR" dirty="0" smtClean="0">
                <a:effectLst/>
                <a:ea typeface="Calibri"/>
                <a:cs typeface="TimesNewRoman"/>
              </a:rPr>
              <a:t> </a:t>
            </a:r>
            <a:r>
              <a:rPr lang="tr-TR" dirty="0" err="1" smtClean="0">
                <a:effectLst/>
                <a:ea typeface="Calibri"/>
                <a:cs typeface="TimesNewRoman"/>
              </a:rPr>
              <a:t>the</a:t>
            </a:r>
            <a:r>
              <a:rPr lang="tr-TR" dirty="0" smtClean="0">
                <a:effectLst/>
                <a:ea typeface="Calibri"/>
                <a:cs typeface="TimesNewRoman"/>
              </a:rPr>
              <a:t> </a:t>
            </a:r>
            <a:r>
              <a:rPr lang="tr-TR" dirty="0" err="1" smtClean="0">
                <a:effectLst/>
                <a:ea typeface="Calibri"/>
                <a:cs typeface="TimesNewRoman"/>
              </a:rPr>
              <a:t>zoo</a:t>
            </a:r>
            <a:r>
              <a:rPr lang="tr-TR" dirty="0" smtClean="0">
                <a:effectLst/>
                <a:ea typeface="Calibri"/>
                <a:cs typeface="TimesNewRoman"/>
              </a:rPr>
              <a:t> </a:t>
            </a:r>
            <a:r>
              <a:rPr lang="tr-TR" dirty="0" err="1" smtClean="0">
                <a:effectLst/>
                <a:ea typeface="Calibri"/>
                <a:cs typeface="TimesNewRoman"/>
              </a:rPr>
              <a:t>for</a:t>
            </a:r>
            <a:r>
              <a:rPr lang="tr-TR" dirty="0" smtClean="0">
                <a:effectLst/>
                <a:ea typeface="Calibri"/>
                <a:cs typeface="TimesNewRoman"/>
              </a:rPr>
              <a:t> </a:t>
            </a:r>
            <a:r>
              <a:rPr lang="tr-TR" dirty="0" err="1" smtClean="0">
                <a:effectLst/>
                <a:ea typeface="Calibri"/>
                <a:cs typeface="TimesNewRoman"/>
              </a:rPr>
              <a:t>the</a:t>
            </a:r>
            <a:r>
              <a:rPr lang="tr-TR" dirty="0" smtClean="0">
                <a:effectLst/>
                <a:ea typeface="Calibri"/>
                <a:cs typeface="TimesNewRoman"/>
              </a:rPr>
              <a:t> </a:t>
            </a:r>
            <a:r>
              <a:rPr lang="tr-TR" dirty="0" err="1" smtClean="0">
                <a:effectLst/>
                <a:ea typeface="Calibri"/>
                <a:cs typeface="TimesNewRoman"/>
              </a:rPr>
              <a:t>whole</a:t>
            </a:r>
            <a:r>
              <a:rPr lang="tr-TR" dirty="0" smtClean="0">
                <a:effectLst/>
                <a:ea typeface="Calibri"/>
                <a:cs typeface="TimesNewRoman"/>
              </a:rPr>
              <a:t> </a:t>
            </a:r>
            <a:r>
              <a:rPr lang="tr-TR" dirty="0" err="1" smtClean="0">
                <a:effectLst/>
                <a:ea typeface="Calibri"/>
                <a:cs typeface="TimesNewRoman"/>
              </a:rPr>
              <a:t>day</a:t>
            </a:r>
            <a:r>
              <a:rPr lang="tr-TR" dirty="0" smtClean="0">
                <a:effectLst/>
                <a:ea typeface="Calibri"/>
                <a:cs typeface="TimesNewRoman"/>
              </a:rPr>
              <a:t>. </a:t>
            </a:r>
            <a:r>
              <a:rPr lang="tr-TR" dirty="0" err="1" smtClean="0">
                <a:effectLst/>
                <a:ea typeface="Calibri"/>
                <a:cs typeface="TimesNewRoman"/>
              </a:rPr>
              <a:t>It</a:t>
            </a:r>
            <a:r>
              <a:rPr lang="tr-TR" dirty="0" smtClean="0">
                <a:effectLst/>
                <a:ea typeface="Calibri"/>
                <a:cs typeface="TimesNewRoman"/>
              </a:rPr>
              <a:t> </a:t>
            </a:r>
            <a:r>
              <a:rPr lang="tr-TR" dirty="0" err="1" smtClean="0">
                <a:effectLst/>
                <a:ea typeface="Calibri"/>
                <a:cs typeface="TimesNewRoman"/>
              </a:rPr>
              <a:t>was</a:t>
            </a:r>
            <a:r>
              <a:rPr lang="tr-TR" dirty="0" smtClean="0">
                <a:effectLst/>
                <a:ea typeface="Calibri"/>
                <a:cs typeface="TimesNewRoman"/>
              </a:rPr>
              <a:t> </a:t>
            </a:r>
            <a:r>
              <a:rPr lang="tr-TR" dirty="0" err="1" smtClean="0">
                <a:effectLst/>
                <a:ea typeface="Calibri"/>
                <a:cs typeface="TimesNewRoman"/>
              </a:rPr>
              <a:t>so</a:t>
            </a:r>
            <a:r>
              <a:rPr lang="tr-TR" dirty="0" smtClean="0">
                <a:effectLst/>
                <a:ea typeface="Calibri"/>
                <a:cs typeface="TimesNewRoman"/>
              </a:rPr>
              <a:t>   </a:t>
            </a:r>
            <a:r>
              <a:rPr lang="tr-TR" b="1" dirty="0" err="1" smtClean="0">
                <a:solidFill>
                  <a:srgbClr val="FF0000"/>
                </a:solidFill>
                <a:effectLst/>
                <a:ea typeface="Calibri"/>
                <a:cs typeface="TimesNewRoman"/>
              </a:rPr>
              <a:t>much</a:t>
            </a:r>
            <a:r>
              <a:rPr lang="tr-TR" dirty="0" smtClean="0">
                <a:effectLst/>
                <a:ea typeface="Calibri"/>
                <a:cs typeface="TimesNewRoman"/>
              </a:rPr>
              <a:t> </a:t>
            </a:r>
            <a:r>
              <a:rPr lang="tr-TR" b="1" dirty="0" err="1" smtClean="0">
                <a:solidFill>
                  <a:srgbClr val="FF0000"/>
                </a:solidFill>
                <a:effectLst/>
                <a:ea typeface="Calibri"/>
                <a:cs typeface="TimesNewRoman"/>
              </a:rPr>
              <a:t>fun</a:t>
            </a:r>
            <a:r>
              <a:rPr lang="tr-TR" b="1" dirty="0" smtClean="0">
                <a:solidFill>
                  <a:srgbClr val="FF0000"/>
                </a:solidFill>
                <a:effectLst/>
                <a:ea typeface="Calibri"/>
                <a:cs typeface="TimesNewRoman"/>
              </a:rPr>
              <a:t>  </a:t>
            </a:r>
            <a:r>
              <a:rPr lang="tr-TR" dirty="0" smtClean="0">
                <a:effectLst/>
                <a:ea typeface="Calibri"/>
                <a:cs typeface="TimesNewRoman"/>
              </a:rPr>
              <a:t> </a:t>
            </a:r>
            <a:r>
              <a:rPr lang="tr-TR" dirty="0" err="1" smtClean="0">
                <a:effectLst/>
                <a:ea typeface="Calibri"/>
                <a:cs typeface="TimesNewRoman"/>
              </a:rPr>
              <a:t>to</a:t>
            </a:r>
            <a:r>
              <a:rPr lang="tr-TR" dirty="0" smtClean="0">
                <a:effectLst/>
                <a:ea typeface="Calibri"/>
                <a:cs typeface="TimesNewRoman"/>
              </a:rPr>
              <a:t> </a:t>
            </a:r>
            <a:r>
              <a:rPr lang="tr-TR" dirty="0" err="1" smtClean="0">
                <a:effectLst/>
                <a:ea typeface="Calibri"/>
                <a:cs typeface="TimesNewRoman"/>
              </a:rPr>
              <a:t>see</a:t>
            </a:r>
            <a:r>
              <a:rPr lang="tr-TR" dirty="0" smtClean="0">
                <a:effectLst/>
                <a:ea typeface="Calibri"/>
                <a:cs typeface="TimesNewRoman"/>
              </a:rPr>
              <a:t> </a:t>
            </a:r>
            <a:r>
              <a:rPr lang="tr-TR" dirty="0" err="1" smtClean="0">
                <a:effectLst/>
                <a:ea typeface="Calibri"/>
                <a:cs typeface="TimesNewRoman"/>
              </a:rPr>
              <a:t>all</a:t>
            </a:r>
            <a:r>
              <a:rPr lang="tr-TR" dirty="0" smtClean="0">
                <a:effectLst/>
                <a:ea typeface="Calibri"/>
                <a:cs typeface="TimesNewRoman"/>
              </a:rPr>
              <a:t> </a:t>
            </a:r>
            <a:r>
              <a:rPr lang="tr-TR" dirty="0" err="1" smtClean="0">
                <a:effectLst/>
                <a:ea typeface="Calibri"/>
                <a:cs typeface="TimesNewRoman"/>
              </a:rPr>
              <a:t>the</a:t>
            </a:r>
            <a:r>
              <a:rPr lang="tr-TR" dirty="0" smtClean="0">
                <a:effectLst/>
                <a:ea typeface="Calibri"/>
                <a:cs typeface="TimesNewRoman"/>
              </a:rPr>
              <a:t> </a:t>
            </a:r>
            <a:r>
              <a:rPr lang="tr-TR" dirty="0" err="1" smtClean="0">
                <a:effectLst/>
                <a:ea typeface="Calibri"/>
                <a:cs typeface="TimesNewRoman"/>
              </a:rPr>
              <a:t>animals</a:t>
            </a:r>
            <a:r>
              <a:rPr lang="tr-TR" dirty="0" smtClean="0">
                <a:effectLst/>
                <a:ea typeface="Calibri"/>
                <a:cs typeface="TimesNewRoman"/>
              </a:rPr>
              <a:t>. First </a:t>
            </a:r>
            <a:r>
              <a:rPr lang="tr-TR" dirty="0" err="1" smtClean="0">
                <a:effectLst/>
                <a:ea typeface="Calibri"/>
                <a:cs typeface="TimesNewRoman"/>
              </a:rPr>
              <a:t>we</a:t>
            </a:r>
            <a:r>
              <a:rPr lang="tr-TR" dirty="0" smtClean="0">
                <a:effectLst/>
                <a:ea typeface="Calibri"/>
                <a:cs typeface="TimesNewRoman"/>
              </a:rPr>
              <a:t> </a:t>
            </a:r>
            <a:r>
              <a:rPr lang="tr-TR" dirty="0" err="1" smtClean="0">
                <a:effectLst/>
                <a:ea typeface="Calibri"/>
                <a:cs typeface="TimesNewRoman"/>
              </a:rPr>
              <a:t>took</a:t>
            </a:r>
            <a:r>
              <a:rPr lang="tr-TR" dirty="0" smtClean="0">
                <a:effectLst/>
                <a:ea typeface="Calibri"/>
                <a:cs typeface="TimesNewRoman"/>
              </a:rPr>
              <a:t> a   </a:t>
            </a:r>
            <a:r>
              <a:rPr lang="tr-TR" b="1" dirty="0" err="1" smtClean="0">
                <a:solidFill>
                  <a:srgbClr val="FF0000"/>
                </a:solidFill>
                <a:effectLst/>
                <a:ea typeface="Calibri"/>
                <a:cs typeface="TimesNewRoman"/>
              </a:rPr>
              <a:t>train</a:t>
            </a:r>
            <a:r>
              <a:rPr lang="tr-TR" b="1" dirty="0" smtClean="0">
                <a:solidFill>
                  <a:srgbClr val="FF0000"/>
                </a:solidFill>
                <a:effectLst/>
                <a:ea typeface="Calibri"/>
                <a:cs typeface="TimesNewRoman"/>
              </a:rPr>
              <a:t> </a:t>
            </a:r>
            <a:r>
              <a:rPr lang="tr-TR" b="1" dirty="0" err="1" smtClean="0">
                <a:solidFill>
                  <a:srgbClr val="FF0000"/>
                </a:solidFill>
                <a:effectLst/>
                <a:ea typeface="Calibri"/>
                <a:cs typeface="TimesNewRoman"/>
              </a:rPr>
              <a:t>ride</a:t>
            </a:r>
            <a:r>
              <a:rPr lang="tr-TR" b="1" dirty="0" smtClean="0">
                <a:solidFill>
                  <a:srgbClr val="FF0000"/>
                </a:solidFill>
                <a:effectLst/>
                <a:ea typeface="Calibri"/>
                <a:cs typeface="TimesNewRoman"/>
              </a:rPr>
              <a:t>   </a:t>
            </a:r>
            <a:r>
              <a:rPr lang="tr-TR" dirty="0" err="1" smtClean="0">
                <a:effectLst/>
                <a:ea typeface="Calibri"/>
                <a:cs typeface="TimesNewRoman"/>
              </a:rPr>
              <a:t>around</a:t>
            </a:r>
            <a:r>
              <a:rPr lang="tr-TR" dirty="0" smtClean="0">
                <a:effectLst/>
                <a:ea typeface="Calibri"/>
                <a:cs typeface="TimesNewRoman"/>
              </a:rPr>
              <a:t> </a:t>
            </a:r>
            <a:r>
              <a:rPr lang="tr-TR" dirty="0" err="1" smtClean="0">
                <a:effectLst/>
                <a:ea typeface="Calibri"/>
                <a:cs typeface="TimesNewRoman"/>
              </a:rPr>
              <a:t>the</a:t>
            </a:r>
            <a:r>
              <a:rPr lang="tr-TR" dirty="0" smtClean="0">
                <a:effectLst/>
                <a:ea typeface="Calibri"/>
                <a:cs typeface="TimesNewRoman"/>
              </a:rPr>
              <a:t> </a:t>
            </a:r>
            <a:r>
              <a:rPr lang="tr-TR" dirty="0" err="1" smtClean="0">
                <a:effectLst/>
                <a:ea typeface="Calibri"/>
                <a:cs typeface="TimesNewRoman"/>
              </a:rPr>
              <a:t>zoo</a:t>
            </a:r>
            <a:r>
              <a:rPr lang="tr-TR" dirty="0" smtClean="0">
                <a:effectLst/>
                <a:ea typeface="Calibri"/>
                <a:cs typeface="TimesNewRoman"/>
              </a:rPr>
              <a:t>. </a:t>
            </a:r>
            <a:r>
              <a:rPr lang="tr-TR" dirty="0" err="1" smtClean="0">
                <a:effectLst/>
                <a:ea typeface="Calibri"/>
                <a:cs typeface="TimesNewRoman"/>
              </a:rPr>
              <a:t>Next</a:t>
            </a:r>
            <a:r>
              <a:rPr lang="tr-TR" dirty="0" smtClean="0">
                <a:effectLst/>
                <a:ea typeface="Calibri"/>
                <a:cs typeface="TimesNewRoman"/>
              </a:rPr>
              <a:t>, </a:t>
            </a:r>
            <a:r>
              <a:rPr lang="tr-TR" dirty="0" err="1" smtClean="0">
                <a:effectLst/>
                <a:ea typeface="Calibri"/>
                <a:cs typeface="TimesNewRoman"/>
              </a:rPr>
              <a:t>we</a:t>
            </a:r>
            <a:r>
              <a:rPr lang="tr-TR" dirty="0" smtClean="0">
                <a:effectLst/>
                <a:ea typeface="Calibri"/>
                <a:cs typeface="TimesNewRoman"/>
              </a:rPr>
              <a:t> </a:t>
            </a:r>
            <a:r>
              <a:rPr lang="tr-TR" dirty="0" err="1" smtClean="0">
                <a:effectLst/>
                <a:ea typeface="Calibri"/>
                <a:cs typeface="TimesNewRoman"/>
              </a:rPr>
              <a:t>went</a:t>
            </a:r>
            <a:r>
              <a:rPr lang="tr-TR" dirty="0" smtClean="0">
                <a:effectLst/>
                <a:ea typeface="Calibri"/>
                <a:cs typeface="TimesNewRoman"/>
              </a:rPr>
              <a:t> </a:t>
            </a:r>
            <a:r>
              <a:rPr lang="tr-TR" dirty="0" err="1" smtClean="0">
                <a:effectLst/>
                <a:ea typeface="Calibri"/>
                <a:cs typeface="TimesNewRoman"/>
              </a:rPr>
              <a:t>to</a:t>
            </a:r>
            <a:r>
              <a:rPr lang="tr-TR" dirty="0" smtClean="0">
                <a:effectLst/>
                <a:ea typeface="Calibri"/>
                <a:cs typeface="TimesNewRoman"/>
              </a:rPr>
              <a:t> a   </a:t>
            </a:r>
            <a:r>
              <a:rPr lang="tr-TR" b="1" dirty="0" err="1" smtClean="0">
                <a:solidFill>
                  <a:srgbClr val="FF0000"/>
                </a:solidFill>
                <a:effectLst/>
                <a:ea typeface="Calibri"/>
                <a:cs typeface="TimesNewRoman"/>
              </a:rPr>
              <a:t>show</a:t>
            </a:r>
            <a:r>
              <a:rPr lang="tr-TR" b="1" dirty="0" smtClean="0">
                <a:solidFill>
                  <a:srgbClr val="FF0000"/>
                </a:solidFill>
                <a:effectLst/>
                <a:ea typeface="Calibri"/>
                <a:cs typeface="TimesNewRoman"/>
              </a:rPr>
              <a:t>   </a:t>
            </a:r>
            <a:r>
              <a:rPr lang="tr-TR" dirty="0" err="1" smtClean="0">
                <a:effectLst/>
                <a:ea typeface="Calibri"/>
                <a:cs typeface="TimesNewRoman"/>
              </a:rPr>
              <a:t>about</a:t>
            </a:r>
            <a:r>
              <a:rPr lang="tr-TR" dirty="0" smtClean="0">
                <a:effectLst/>
                <a:ea typeface="Calibri"/>
                <a:cs typeface="TimesNewRoman"/>
              </a:rPr>
              <a:t> </a:t>
            </a:r>
            <a:r>
              <a:rPr lang="tr-TR" dirty="0" err="1" smtClean="0">
                <a:effectLst/>
                <a:ea typeface="Calibri"/>
                <a:cs typeface="TimesNewRoman"/>
              </a:rPr>
              <a:t>birds</a:t>
            </a:r>
            <a:r>
              <a:rPr lang="tr-TR" dirty="0" smtClean="0">
                <a:effectLst/>
                <a:ea typeface="Calibri"/>
                <a:cs typeface="TimesNewRoman"/>
              </a:rPr>
              <a:t>. I </a:t>
            </a:r>
            <a:r>
              <a:rPr lang="tr-TR" dirty="0" err="1" smtClean="0">
                <a:effectLst/>
                <a:ea typeface="Calibri"/>
                <a:cs typeface="TimesNewRoman"/>
              </a:rPr>
              <a:t>got</a:t>
            </a:r>
            <a:r>
              <a:rPr lang="tr-TR" dirty="0" smtClean="0">
                <a:effectLst/>
                <a:ea typeface="Calibri"/>
                <a:cs typeface="TimesNewRoman"/>
              </a:rPr>
              <a:t> </a:t>
            </a:r>
            <a:r>
              <a:rPr lang="tr-TR" dirty="0" err="1" smtClean="0">
                <a:effectLst/>
                <a:ea typeface="Calibri"/>
                <a:cs typeface="TimesNewRoman"/>
              </a:rPr>
              <a:t>to</a:t>
            </a:r>
            <a:r>
              <a:rPr lang="tr-TR" dirty="0" smtClean="0">
                <a:effectLst/>
                <a:ea typeface="Calibri"/>
                <a:cs typeface="TimesNewRoman"/>
              </a:rPr>
              <a:t>   </a:t>
            </a:r>
            <a:r>
              <a:rPr lang="tr-TR" b="1" dirty="0" err="1" smtClean="0">
                <a:solidFill>
                  <a:srgbClr val="FF0000"/>
                </a:solidFill>
                <a:effectLst/>
                <a:ea typeface="Calibri"/>
                <a:cs typeface="TimesNewRoman"/>
              </a:rPr>
              <a:t>touch</a:t>
            </a:r>
            <a:r>
              <a:rPr lang="tr-TR" dirty="0" smtClean="0">
                <a:effectLst/>
                <a:ea typeface="Calibri"/>
                <a:cs typeface="TimesNewRoman"/>
              </a:rPr>
              <a:t>   an </a:t>
            </a:r>
            <a:r>
              <a:rPr lang="tr-TR" dirty="0" err="1" smtClean="0">
                <a:effectLst/>
                <a:ea typeface="Calibri"/>
                <a:cs typeface="TimesNewRoman"/>
              </a:rPr>
              <a:t>eagle</a:t>
            </a:r>
            <a:r>
              <a:rPr lang="tr-TR" dirty="0" smtClean="0">
                <a:effectLst/>
                <a:ea typeface="Calibri"/>
                <a:cs typeface="TimesNewRoman"/>
              </a:rPr>
              <a:t>. </a:t>
            </a:r>
            <a:r>
              <a:rPr lang="tr-TR" dirty="0" err="1" smtClean="0">
                <a:effectLst/>
                <a:ea typeface="Calibri"/>
                <a:cs typeface="TimesNewRoman"/>
              </a:rPr>
              <a:t>We</a:t>
            </a:r>
            <a:r>
              <a:rPr lang="tr-TR" dirty="0" smtClean="0">
                <a:effectLst/>
                <a:ea typeface="Calibri"/>
                <a:cs typeface="TimesNewRoman"/>
              </a:rPr>
              <a:t>   </a:t>
            </a:r>
            <a:r>
              <a:rPr lang="tr-TR" b="1" dirty="0" err="1" smtClean="0">
                <a:solidFill>
                  <a:srgbClr val="FF0000"/>
                </a:solidFill>
                <a:effectLst/>
                <a:ea typeface="Calibri"/>
                <a:cs typeface="TimesNewRoman"/>
              </a:rPr>
              <a:t>spent</a:t>
            </a:r>
            <a:r>
              <a:rPr lang="tr-TR" dirty="0" smtClean="0">
                <a:effectLst/>
                <a:ea typeface="Calibri"/>
                <a:cs typeface="TimesNewRoman"/>
              </a:rPr>
              <a:t>   </a:t>
            </a:r>
            <a:r>
              <a:rPr lang="tr-TR" dirty="0" err="1" smtClean="0">
                <a:effectLst/>
                <a:ea typeface="Calibri"/>
                <a:cs typeface="TimesNewRoman"/>
              </a:rPr>
              <a:t>the</a:t>
            </a:r>
            <a:r>
              <a:rPr lang="tr-TR" dirty="0" smtClean="0">
                <a:effectLst/>
                <a:ea typeface="Calibri"/>
                <a:cs typeface="TimesNewRoman"/>
              </a:rPr>
              <a:t> rest of </a:t>
            </a:r>
            <a:r>
              <a:rPr lang="tr-TR" dirty="0" err="1" smtClean="0">
                <a:effectLst/>
                <a:ea typeface="Calibri"/>
                <a:cs typeface="TimesNewRoman"/>
              </a:rPr>
              <a:t>the</a:t>
            </a:r>
            <a:r>
              <a:rPr lang="tr-TR" dirty="0" smtClean="0">
                <a:effectLst/>
                <a:ea typeface="Calibri"/>
                <a:cs typeface="TimesNewRoman"/>
              </a:rPr>
              <a:t> </a:t>
            </a:r>
            <a:r>
              <a:rPr lang="tr-TR" dirty="0" err="1" smtClean="0">
                <a:effectLst/>
                <a:ea typeface="Calibri"/>
                <a:cs typeface="TimesNewRoman"/>
              </a:rPr>
              <a:t>morning</a:t>
            </a:r>
            <a:r>
              <a:rPr lang="tr-TR" dirty="0" smtClean="0">
                <a:effectLst/>
                <a:ea typeface="Calibri"/>
                <a:cs typeface="TimesNewRoman"/>
              </a:rPr>
              <a:t> </a:t>
            </a:r>
            <a:r>
              <a:rPr lang="tr-TR" dirty="0" err="1" smtClean="0">
                <a:effectLst/>
                <a:ea typeface="Calibri"/>
                <a:cs typeface="TimesNewRoman"/>
              </a:rPr>
              <a:t>looking</a:t>
            </a:r>
            <a:r>
              <a:rPr lang="tr-TR" dirty="0" smtClean="0">
                <a:effectLst/>
                <a:ea typeface="Calibri"/>
                <a:cs typeface="TimesNewRoman"/>
              </a:rPr>
              <a:t> at   </a:t>
            </a:r>
            <a:r>
              <a:rPr lang="tr-TR" b="1" dirty="0" err="1" smtClean="0">
                <a:solidFill>
                  <a:srgbClr val="FF0000"/>
                </a:solidFill>
                <a:effectLst/>
                <a:ea typeface="Calibri"/>
                <a:cs typeface="TimesNewRoman"/>
              </a:rPr>
              <a:t>giraffes</a:t>
            </a:r>
            <a:r>
              <a:rPr lang="tr-TR" b="1" dirty="0" smtClean="0">
                <a:solidFill>
                  <a:srgbClr val="FF0000"/>
                </a:solidFill>
                <a:effectLst/>
                <a:ea typeface="Calibri"/>
                <a:cs typeface="TimesNewRoman"/>
              </a:rPr>
              <a:t>, </a:t>
            </a:r>
            <a:r>
              <a:rPr lang="tr-TR" b="1" dirty="0" err="1" smtClean="0">
                <a:solidFill>
                  <a:srgbClr val="FF0000"/>
                </a:solidFill>
                <a:effectLst/>
                <a:ea typeface="Calibri"/>
                <a:cs typeface="TimesNewRoman"/>
              </a:rPr>
              <a:t>elephants</a:t>
            </a:r>
            <a:r>
              <a:rPr lang="tr-TR" b="1" dirty="0" smtClean="0">
                <a:solidFill>
                  <a:srgbClr val="FF0000"/>
                </a:solidFill>
                <a:effectLst/>
                <a:ea typeface="Calibri"/>
                <a:cs typeface="TimesNewRoman"/>
              </a:rPr>
              <a:t>, </a:t>
            </a:r>
            <a:r>
              <a:rPr lang="tr-TR" dirty="0" err="1" smtClean="0">
                <a:effectLst/>
                <a:ea typeface="Calibri"/>
                <a:cs typeface="TimesNewRoman"/>
              </a:rPr>
              <a:t>and</a:t>
            </a:r>
            <a:r>
              <a:rPr lang="tr-TR" dirty="0" smtClean="0">
                <a:effectLst/>
                <a:ea typeface="Calibri"/>
                <a:cs typeface="TimesNewRoman"/>
              </a:rPr>
              <a:t> </a:t>
            </a:r>
            <a:r>
              <a:rPr lang="tr-TR" b="1" dirty="0" err="1" smtClean="0">
                <a:solidFill>
                  <a:srgbClr val="FF0000"/>
                </a:solidFill>
                <a:effectLst/>
                <a:ea typeface="Calibri"/>
                <a:cs typeface="TimesNewRoman"/>
              </a:rPr>
              <a:t>zebras</a:t>
            </a:r>
            <a:r>
              <a:rPr lang="tr-TR" dirty="0" smtClean="0">
                <a:effectLst/>
                <a:ea typeface="Calibri"/>
                <a:cs typeface="TimesNewRoman"/>
              </a:rPr>
              <a:t>.   </a:t>
            </a:r>
            <a:r>
              <a:rPr lang="tr-TR" dirty="0" err="1" smtClean="0">
                <a:effectLst/>
                <a:ea typeface="Calibri"/>
                <a:cs typeface="TimesNewRoman"/>
              </a:rPr>
              <a:t>We</a:t>
            </a:r>
            <a:r>
              <a:rPr lang="tr-TR" dirty="0" smtClean="0">
                <a:effectLst/>
                <a:ea typeface="Calibri"/>
                <a:cs typeface="TimesNewRoman"/>
              </a:rPr>
              <a:t> had a </a:t>
            </a:r>
            <a:r>
              <a:rPr lang="tr-TR" dirty="0" err="1" smtClean="0">
                <a:effectLst/>
                <a:ea typeface="Calibri"/>
                <a:cs typeface="TimesNewRoman"/>
              </a:rPr>
              <a:t>picnic</a:t>
            </a:r>
            <a:r>
              <a:rPr lang="tr-TR" dirty="0" smtClean="0">
                <a:effectLst/>
                <a:ea typeface="Calibri"/>
                <a:cs typeface="TimesNewRoman"/>
              </a:rPr>
              <a:t> </a:t>
            </a:r>
            <a:r>
              <a:rPr lang="tr-TR" dirty="0" err="1" smtClean="0">
                <a:effectLst/>
                <a:ea typeface="Calibri"/>
                <a:cs typeface="TimesNewRoman"/>
              </a:rPr>
              <a:t>lunch</a:t>
            </a:r>
            <a:r>
              <a:rPr lang="tr-TR" dirty="0" smtClean="0">
                <a:effectLst/>
                <a:ea typeface="Calibri"/>
                <a:cs typeface="TimesNewRoman"/>
              </a:rPr>
              <a:t> </a:t>
            </a:r>
            <a:r>
              <a:rPr lang="tr-TR" dirty="0" err="1" smtClean="0">
                <a:effectLst/>
                <a:ea typeface="Calibri"/>
                <a:cs typeface="TimesNewRoman"/>
              </a:rPr>
              <a:t>and</a:t>
            </a:r>
            <a:r>
              <a:rPr lang="tr-TR" dirty="0" smtClean="0">
                <a:effectLst/>
                <a:ea typeface="Calibri"/>
                <a:cs typeface="TimesNewRoman"/>
              </a:rPr>
              <a:t>   </a:t>
            </a:r>
            <a:r>
              <a:rPr lang="tr-TR" b="1" dirty="0" err="1" smtClean="0">
                <a:solidFill>
                  <a:srgbClr val="FF0000"/>
                </a:solidFill>
                <a:effectLst/>
                <a:ea typeface="Calibri"/>
                <a:cs typeface="TimesNewRoman"/>
              </a:rPr>
              <a:t>played</a:t>
            </a:r>
            <a:r>
              <a:rPr lang="tr-TR" b="1" dirty="0" smtClean="0">
                <a:solidFill>
                  <a:srgbClr val="FF0000"/>
                </a:solidFill>
                <a:effectLst/>
                <a:ea typeface="Calibri"/>
                <a:cs typeface="TimesNewRoman"/>
              </a:rPr>
              <a:t>  </a:t>
            </a:r>
            <a:r>
              <a:rPr lang="tr-TR" dirty="0" smtClean="0">
                <a:effectLst/>
                <a:ea typeface="Calibri"/>
                <a:cs typeface="TimesNewRoman"/>
              </a:rPr>
              <a:t> in </a:t>
            </a:r>
            <a:r>
              <a:rPr lang="tr-TR" dirty="0" err="1" smtClean="0">
                <a:effectLst/>
                <a:ea typeface="Calibri"/>
                <a:cs typeface="TimesNewRoman"/>
              </a:rPr>
              <a:t>the</a:t>
            </a:r>
            <a:r>
              <a:rPr lang="tr-TR" dirty="0" smtClean="0">
                <a:effectLst/>
                <a:ea typeface="Calibri"/>
                <a:cs typeface="TimesNewRoman"/>
              </a:rPr>
              <a:t> park. </a:t>
            </a:r>
            <a:r>
              <a:rPr lang="tr-TR" dirty="0" err="1" smtClean="0">
                <a:effectLst/>
                <a:ea typeface="Calibri"/>
                <a:cs typeface="TimesNewRoman"/>
              </a:rPr>
              <a:t>After</a:t>
            </a:r>
            <a:r>
              <a:rPr lang="tr-TR" dirty="0" smtClean="0">
                <a:effectLst/>
                <a:ea typeface="Calibri"/>
                <a:cs typeface="TimesNewRoman"/>
              </a:rPr>
              <a:t> </a:t>
            </a:r>
            <a:r>
              <a:rPr lang="tr-TR" dirty="0" err="1" smtClean="0">
                <a:effectLst/>
                <a:ea typeface="Calibri"/>
                <a:cs typeface="TimesNewRoman"/>
              </a:rPr>
              <a:t>lunch</a:t>
            </a:r>
            <a:r>
              <a:rPr lang="tr-TR" dirty="0" smtClean="0">
                <a:effectLst/>
                <a:ea typeface="Calibri"/>
                <a:cs typeface="TimesNewRoman"/>
              </a:rPr>
              <a:t>, </a:t>
            </a:r>
            <a:r>
              <a:rPr lang="tr-TR" dirty="0" err="1" smtClean="0">
                <a:effectLst/>
                <a:ea typeface="Calibri"/>
                <a:cs typeface="TimesNewRoman"/>
              </a:rPr>
              <a:t>our</a:t>
            </a:r>
            <a:r>
              <a:rPr lang="tr-TR" dirty="0" smtClean="0">
                <a:effectLst/>
                <a:ea typeface="Calibri"/>
                <a:cs typeface="TimesNewRoman"/>
              </a:rPr>
              <a:t> </a:t>
            </a:r>
            <a:r>
              <a:rPr lang="tr-TR" dirty="0" err="1" smtClean="0">
                <a:effectLst/>
                <a:ea typeface="Calibri"/>
                <a:cs typeface="TimesNewRoman"/>
              </a:rPr>
              <a:t>mom</a:t>
            </a:r>
            <a:r>
              <a:rPr lang="tr-TR" dirty="0" smtClean="0">
                <a:effectLst/>
                <a:ea typeface="Calibri"/>
                <a:cs typeface="TimesNewRoman"/>
              </a:rPr>
              <a:t> </a:t>
            </a:r>
            <a:r>
              <a:rPr lang="tr-TR" dirty="0" err="1" smtClean="0">
                <a:effectLst/>
                <a:ea typeface="Calibri"/>
                <a:cs typeface="TimesNewRoman"/>
              </a:rPr>
              <a:t>took</a:t>
            </a:r>
            <a:r>
              <a:rPr lang="tr-TR" dirty="0" smtClean="0">
                <a:effectLst/>
                <a:ea typeface="Calibri"/>
                <a:cs typeface="TimesNewRoman"/>
              </a:rPr>
              <a:t> us </a:t>
            </a:r>
            <a:r>
              <a:rPr lang="tr-TR" dirty="0" err="1" smtClean="0">
                <a:effectLst/>
                <a:ea typeface="Calibri"/>
                <a:cs typeface="TimesNewRoman"/>
              </a:rPr>
              <a:t>to</a:t>
            </a:r>
            <a:r>
              <a:rPr lang="tr-TR" dirty="0" smtClean="0">
                <a:effectLst/>
                <a:ea typeface="Calibri"/>
                <a:cs typeface="TimesNewRoman"/>
              </a:rPr>
              <a:t> </a:t>
            </a:r>
            <a:r>
              <a:rPr lang="tr-TR" dirty="0" err="1" smtClean="0">
                <a:effectLst/>
                <a:ea typeface="Calibri"/>
                <a:cs typeface="TimesNewRoman"/>
              </a:rPr>
              <a:t>see</a:t>
            </a:r>
            <a:r>
              <a:rPr lang="tr-TR" dirty="0" smtClean="0">
                <a:effectLst/>
                <a:ea typeface="Calibri"/>
                <a:cs typeface="TimesNewRoman"/>
              </a:rPr>
              <a:t> </a:t>
            </a:r>
            <a:r>
              <a:rPr lang="tr-TR" dirty="0" err="1" smtClean="0">
                <a:effectLst/>
                <a:ea typeface="Calibri"/>
                <a:cs typeface="TimesNewRoman"/>
              </a:rPr>
              <a:t>the</a:t>
            </a:r>
            <a:r>
              <a:rPr lang="tr-TR" dirty="0" smtClean="0">
                <a:effectLst/>
                <a:ea typeface="Calibri"/>
                <a:cs typeface="TimesNewRoman"/>
              </a:rPr>
              <a:t>   </a:t>
            </a:r>
            <a:r>
              <a:rPr lang="tr-TR" b="1" dirty="0" err="1" smtClean="0">
                <a:solidFill>
                  <a:srgbClr val="FF0000"/>
                </a:solidFill>
                <a:effectLst/>
                <a:ea typeface="Calibri"/>
                <a:cs typeface="TimesNewRoman"/>
              </a:rPr>
              <a:t>reptiles</a:t>
            </a:r>
            <a:r>
              <a:rPr lang="tr-TR" b="1" dirty="0" smtClean="0">
                <a:solidFill>
                  <a:srgbClr val="FF0000"/>
                </a:solidFill>
                <a:effectLst/>
                <a:ea typeface="Calibri"/>
                <a:cs typeface="TimesNewRoman"/>
              </a:rPr>
              <a:t>   </a:t>
            </a:r>
            <a:r>
              <a:rPr lang="tr-TR" dirty="0" err="1" smtClean="0">
                <a:effectLst/>
                <a:ea typeface="Calibri"/>
                <a:cs typeface="TimesNewRoman"/>
              </a:rPr>
              <a:t>and</a:t>
            </a:r>
            <a:r>
              <a:rPr lang="tr-TR" dirty="0" smtClean="0">
                <a:effectLst/>
                <a:ea typeface="Calibri"/>
                <a:cs typeface="TimesNewRoman"/>
              </a:rPr>
              <a:t> </a:t>
            </a:r>
            <a:r>
              <a:rPr lang="tr-TR" dirty="0" err="1" smtClean="0">
                <a:effectLst/>
                <a:ea typeface="Calibri"/>
                <a:cs typeface="TimesNewRoman"/>
              </a:rPr>
              <a:t>the</a:t>
            </a:r>
            <a:r>
              <a:rPr lang="tr-TR" dirty="0" smtClean="0">
                <a:effectLst/>
                <a:ea typeface="Calibri"/>
                <a:cs typeface="TimesNewRoman"/>
              </a:rPr>
              <a:t>   </a:t>
            </a:r>
            <a:r>
              <a:rPr lang="tr-TR" b="1" dirty="0" err="1" smtClean="0">
                <a:solidFill>
                  <a:srgbClr val="FF0000"/>
                </a:solidFill>
                <a:effectLst/>
                <a:ea typeface="Calibri"/>
                <a:cs typeface="TimesNewRoman"/>
              </a:rPr>
              <a:t>farm</a:t>
            </a:r>
            <a:r>
              <a:rPr lang="tr-TR" dirty="0" smtClean="0">
                <a:effectLst/>
                <a:ea typeface="Calibri"/>
                <a:cs typeface="TimesNewRoman"/>
              </a:rPr>
              <a:t> </a:t>
            </a:r>
            <a:r>
              <a:rPr lang="tr-TR" dirty="0" err="1" smtClean="0">
                <a:effectLst/>
                <a:ea typeface="Calibri"/>
                <a:cs typeface="TimesNewRoman"/>
              </a:rPr>
              <a:t>animals</a:t>
            </a:r>
            <a:r>
              <a:rPr lang="tr-TR" dirty="0" smtClean="0">
                <a:effectLst/>
                <a:ea typeface="Calibri"/>
                <a:cs typeface="TimesNewRoman"/>
              </a:rPr>
              <a:t>. </a:t>
            </a:r>
            <a:r>
              <a:rPr lang="tr-TR" dirty="0" err="1" smtClean="0">
                <a:effectLst/>
                <a:ea typeface="Calibri"/>
                <a:cs typeface="TimesNewRoman"/>
              </a:rPr>
              <a:t>Mom</a:t>
            </a:r>
            <a:r>
              <a:rPr lang="tr-TR" dirty="0" smtClean="0">
                <a:effectLst/>
                <a:ea typeface="Calibri"/>
                <a:cs typeface="TimesNewRoman"/>
              </a:rPr>
              <a:t> </a:t>
            </a:r>
            <a:r>
              <a:rPr lang="tr-TR" dirty="0" err="1" smtClean="0">
                <a:effectLst/>
                <a:ea typeface="Calibri"/>
                <a:cs typeface="TimesNewRoman"/>
              </a:rPr>
              <a:t>bought</a:t>
            </a:r>
            <a:r>
              <a:rPr lang="tr-TR" dirty="0" smtClean="0">
                <a:effectLst/>
                <a:ea typeface="Calibri"/>
                <a:cs typeface="TimesNewRoman"/>
              </a:rPr>
              <a:t> us </a:t>
            </a:r>
            <a:r>
              <a:rPr lang="tr-TR" dirty="0" err="1" smtClean="0">
                <a:effectLst/>
                <a:ea typeface="Calibri"/>
                <a:cs typeface="TimesNewRoman"/>
              </a:rPr>
              <a:t>each</a:t>
            </a:r>
            <a:r>
              <a:rPr lang="tr-TR" dirty="0" smtClean="0">
                <a:effectLst/>
                <a:ea typeface="Calibri"/>
                <a:cs typeface="TimesNewRoman"/>
              </a:rPr>
              <a:t> a   </a:t>
            </a:r>
            <a:r>
              <a:rPr lang="tr-TR" b="1" dirty="0" err="1" smtClean="0">
                <a:solidFill>
                  <a:srgbClr val="FF0000"/>
                </a:solidFill>
                <a:effectLst/>
                <a:ea typeface="Calibri"/>
                <a:cs typeface="TimesNewRoman"/>
              </a:rPr>
              <a:t>balloon</a:t>
            </a:r>
            <a:r>
              <a:rPr lang="tr-TR" dirty="0" smtClean="0">
                <a:effectLst/>
                <a:ea typeface="Calibri"/>
                <a:cs typeface="TimesNewRoman"/>
              </a:rPr>
              <a:t>   </a:t>
            </a:r>
            <a:r>
              <a:rPr lang="tr-TR" dirty="0" err="1" smtClean="0">
                <a:effectLst/>
                <a:ea typeface="Calibri"/>
                <a:cs typeface="TimesNewRoman"/>
              </a:rPr>
              <a:t>and</a:t>
            </a:r>
            <a:r>
              <a:rPr lang="tr-TR" dirty="0" smtClean="0">
                <a:effectLst/>
                <a:ea typeface="Calibri"/>
                <a:cs typeface="TimesNewRoman"/>
              </a:rPr>
              <a:t>   </a:t>
            </a:r>
            <a:r>
              <a:rPr lang="tr-TR" b="1" dirty="0" err="1" smtClean="0">
                <a:solidFill>
                  <a:srgbClr val="FF0000"/>
                </a:solidFill>
                <a:effectLst/>
                <a:ea typeface="Calibri"/>
                <a:cs typeface="TimesNewRoman"/>
              </a:rPr>
              <a:t>ice</a:t>
            </a:r>
            <a:r>
              <a:rPr lang="tr-TR" b="1" dirty="0" smtClean="0">
                <a:solidFill>
                  <a:srgbClr val="FF0000"/>
                </a:solidFill>
                <a:effectLst/>
                <a:ea typeface="Calibri"/>
                <a:cs typeface="TimesNewRoman"/>
              </a:rPr>
              <a:t> </a:t>
            </a:r>
            <a:r>
              <a:rPr lang="tr-TR" b="1" dirty="0" err="1" smtClean="0">
                <a:solidFill>
                  <a:srgbClr val="FF0000"/>
                </a:solidFill>
                <a:effectLst/>
                <a:ea typeface="Calibri"/>
                <a:cs typeface="TimesNewRoman"/>
              </a:rPr>
              <a:t>cream</a:t>
            </a:r>
            <a:r>
              <a:rPr lang="tr-TR" b="1" dirty="0" smtClean="0">
                <a:solidFill>
                  <a:srgbClr val="FF0000"/>
                </a:solidFill>
                <a:effectLst/>
                <a:ea typeface="Calibri"/>
                <a:cs typeface="TimesNewRoman"/>
              </a:rPr>
              <a:t>   </a:t>
            </a:r>
            <a:r>
              <a:rPr lang="tr-TR" dirty="0" err="1" smtClean="0">
                <a:effectLst/>
                <a:ea typeface="Calibri"/>
                <a:cs typeface="TimesNewRoman"/>
              </a:rPr>
              <a:t>before</a:t>
            </a:r>
            <a:r>
              <a:rPr lang="tr-TR" dirty="0" smtClean="0">
                <a:effectLst/>
                <a:ea typeface="Calibri"/>
                <a:cs typeface="TimesNewRoman"/>
              </a:rPr>
              <a:t> </a:t>
            </a:r>
            <a:r>
              <a:rPr lang="tr-TR" dirty="0" err="1" smtClean="0">
                <a:effectLst/>
                <a:ea typeface="Calibri"/>
                <a:cs typeface="TimesNewRoman"/>
              </a:rPr>
              <a:t>we</a:t>
            </a:r>
            <a:r>
              <a:rPr lang="tr-TR" dirty="0" smtClean="0">
                <a:effectLst/>
                <a:ea typeface="Calibri"/>
                <a:cs typeface="TimesNewRoman"/>
              </a:rPr>
              <a:t> </a:t>
            </a:r>
            <a:r>
              <a:rPr lang="tr-TR" dirty="0" err="1" smtClean="0">
                <a:effectLst/>
                <a:ea typeface="Calibri"/>
                <a:cs typeface="TimesNewRoman"/>
              </a:rPr>
              <a:t>went</a:t>
            </a:r>
            <a:r>
              <a:rPr lang="tr-TR" dirty="0" smtClean="0">
                <a:effectLst/>
                <a:ea typeface="Calibri"/>
                <a:cs typeface="TimesNewRoman"/>
              </a:rPr>
              <a:t> </a:t>
            </a:r>
            <a:r>
              <a:rPr lang="tr-TR" dirty="0" err="1" smtClean="0">
                <a:effectLst/>
                <a:ea typeface="Calibri"/>
                <a:cs typeface="TimesNewRoman"/>
              </a:rPr>
              <a:t>home</a:t>
            </a:r>
            <a:r>
              <a:rPr lang="tr-TR" dirty="0" smtClean="0">
                <a:effectLst/>
                <a:ea typeface="Calibri"/>
                <a:cs typeface="TimesNewRoman"/>
              </a:rPr>
              <a:t>. </a:t>
            </a:r>
            <a:r>
              <a:rPr lang="tr-TR" dirty="0" err="1" smtClean="0">
                <a:effectLst/>
                <a:ea typeface="Calibri"/>
                <a:cs typeface="TimesNewRoman"/>
              </a:rPr>
              <a:t>It</a:t>
            </a:r>
            <a:r>
              <a:rPr lang="tr-TR" dirty="0" smtClean="0">
                <a:effectLst/>
                <a:ea typeface="Calibri"/>
                <a:cs typeface="TimesNewRoman"/>
              </a:rPr>
              <a:t> </a:t>
            </a:r>
            <a:r>
              <a:rPr lang="tr-TR" dirty="0" err="1" smtClean="0">
                <a:effectLst/>
                <a:ea typeface="Calibri"/>
                <a:cs typeface="TimesNewRoman"/>
              </a:rPr>
              <a:t>was</a:t>
            </a:r>
            <a:r>
              <a:rPr lang="tr-TR" dirty="0" smtClean="0">
                <a:effectLst/>
                <a:ea typeface="Calibri"/>
                <a:cs typeface="TimesNewRoman"/>
              </a:rPr>
              <a:t> a   </a:t>
            </a:r>
            <a:r>
              <a:rPr lang="tr-TR" b="1" dirty="0" err="1" smtClean="0">
                <a:solidFill>
                  <a:srgbClr val="FF0000"/>
                </a:solidFill>
                <a:effectLst/>
                <a:ea typeface="Calibri"/>
                <a:cs typeface="TimesNewRoman"/>
              </a:rPr>
              <a:t>great</a:t>
            </a:r>
            <a:r>
              <a:rPr lang="tr-TR" b="1" dirty="0" smtClean="0">
                <a:solidFill>
                  <a:srgbClr val="FF0000"/>
                </a:solidFill>
                <a:effectLst/>
                <a:ea typeface="Calibri"/>
                <a:cs typeface="TimesNewRoman"/>
              </a:rPr>
              <a:t>   </a:t>
            </a:r>
            <a:r>
              <a:rPr lang="tr-TR" dirty="0" err="1" smtClean="0">
                <a:effectLst/>
                <a:ea typeface="Calibri"/>
                <a:cs typeface="TimesNewRoman"/>
              </a:rPr>
              <a:t>day</a:t>
            </a:r>
            <a:r>
              <a:rPr lang="tr-TR" dirty="0" smtClean="0">
                <a:effectLst/>
                <a:ea typeface="Calibri"/>
                <a:cs typeface="TimesNewRoman"/>
              </a:rPr>
              <a:t> at </a:t>
            </a:r>
            <a:r>
              <a:rPr lang="tr-TR" dirty="0" err="1" smtClean="0">
                <a:effectLst/>
                <a:ea typeface="Calibri"/>
                <a:cs typeface="TimesNewRoman"/>
              </a:rPr>
              <a:t>the</a:t>
            </a:r>
            <a:r>
              <a:rPr lang="tr-TR" dirty="0" smtClean="0">
                <a:effectLst/>
                <a:ea typeface="Calibri"/>
                <a:cs typeface="TimesNewRoman"/>
              </a:rPr>
              <a:t> </a:t>
            </a:r>
            <a:r>
              <a:rPr lang="tr-TR" dirty="0" err="1" smtClean="0">
                <a:effectLst/>
                <a:ea typeface="Calibri"/>
                <a:cs typeface="TimesNewRoman"/>
              </a:rPr>
              <a:t>zoo</a:t>
            </a:r>
            <a:r>
              <a:rPr lang="tr-TR" dirty="0" smtClean="0">
                <a:effectLst/>
                <a:ea typeface="Calibri"/>
                <a:cs typeface="TimesNewRoman"/>
              </a:rPr>
              <a:t>.	</a:t>
            </a:r>
            <a:endParaRPr lang="tr-TR" sz="1400" dirty="0">
              <a:ea typeface="Calibri"/>
              <a:cs typeface="Times New Roman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2627784" y="1618215"/>
            <a:ext cx="19423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A DAY AT THE ZOO</a:t>
            </a:r>
            <a:endParaRPr lang="tr-TR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260648"/>
            <a:ext cx="1482578" cy="2018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Metin kutusu 3"/>
          <p:cNvSpPr txBox="1"/>
          <p:nvPr/>
        </p:nvSpPr>
        <p:spPr>
          <a:xfrm>
            <a:off x="1800418" y="692696"/>
            <a:ext cx="34202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dirty="0" smtClean="0"/>
              <a:t>Can </a:t>
            </a:r>
            <a:r>
              <a:rPr lang="tr-TR" b="1" dirty="0" err="1" smtClean="0"/>
              <a:t>you</a:t>
            </a:r>
            <a:r>
              <a:rPr lang="tr-TR" b="1" dirty="0" smtClean="0"/>
              <a:t> </a:t>
            </a:r>
            <a:r>
              <a:rPr lang="tr-TR" b="1" dirty="0" err="1" smtClean="0"/>
              <a:t>guess</a:t>
            </a:r>
            <a:r>
              <a:rPr lang="tr-TR" b="1" dirty="0" smtClean="0"/>
              <a:t> </a:t>
            </a:r>
            <a:r>
              <a:rPr lang="tr-TR" b="1" dirty="0" err="1" smtClean="0"/>
              <a:t>the</a:t>
            </a:r>
            <a:r>
              <a:rPr lang="tr-TR" b="1" dirty="0" smtClean="0"/>
              <a:t> </a:t>
            </a:r>
            <a:r>
              <a:rPr lang="tr-TR" b="1" dirty="0" err="1" smtClean="0"/>
              <a:t>missing</a:t>
            </a:r>
            <a:r>
              <a:rPr lang="tr-TR" b="1" dirty="0" smtClean="0"/>
              <a:t> </a:t>
            </a:r>
            <a:r>
              <a:rPr lang="tr-TR" b="1" dirty="0" err="1" smtClean="0"/>
              <a:t>words</a:t>
            </a:r>
            <a:r>
              <a:rPr lang="tr-TR" b="1" dirty="0" smtClean="0"/>
              <a:t>?</a:t>
            </a:r>
            <a:endParaRPr lang="tr-TR" b="1" dirty="0"/>
          </a:p>
        </p:txBody>
      </p:sp>
      <p:sp>
        <p:nvSpPr>
          <p:cNvPr id="5" name="Metin kutusu 4"/>
          <p:cNvSpPr txBox="1"/>
          <p:nvPr/>
        </p:nvSpPr>
        <p:spPr>
          <a:xfrm>
            <a:off x="4111929" y="620448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/>
              <a:t>8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765665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  <a:alpha val="5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 2"/>
          <p:cNvSpPr/>
          <p:nvPr/>
        </p:nvSpPr>
        <p:spPr>
          <a:xfrm>
            <a:off x="520793" y="1902829"/>
            <a:ext cx="192142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tr-TR" dirty="0" smtClean="0">
                <a:effectLst/>
                <a:latin typeface="Comic Sans MS"/>
                <a:ea typeface="Calibri"/>
                <a:cs typeface="TimesNewRoman"/>
              </a:rPr>
              <a:t>  </a:t>
            </a:r>
            <a:r>
              <a:rPr lang="tr-TR" dirty="0" err="1" smtClean="0">
                <a:effectLst/>
                <a:latin typeface="Comic Sans MS"/>
                <a:ea typeface="Calibri"/>
                <a:cs typeface="TimesNewRoman"/>
              </a:rPr>
              <a:t>It</a:t>
            </a:r>
            <a:r>
              <a:rPr lang="tr-TR" dirty="0" smtClean="0">
                <a:effectLst/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 smtClean="0">
                <a:effectLst/>
                <a:latin typeface="Comic Sans MS"/>
                <a:ea typeface="Calibri"/>
                <a:cs typeface="TimesNewRoman"/>
              </a:rPr>
              <a:t>was</a:t>
            </a:r>
            <a:r>
              <a:rPr lang="tr-TR" dirty="0" smtClean="0">
                <a:effectLst/>
                <a:latin typeface="Comic Sans MS"/>
                <a:ea typeface="Calibri"/>
                <a:cs typeface="TimesNewRoman"/>
              </a:rPr>
              <a:t> a </a:t>
            </a:r>
            <a:r>
              <a:rPr lang="tr-TR" dirty="0" err="1" smtClean="0">
                <a:effectLst/>
                <a:latin typeface="Comic Sans MS"/>
                <a:ea typeface="Calibri"/>
                <a:cs typeface="TimesNewRoman"/>
              </a:rPr>
              <a:t>great</a:t>
            </a:r>
            <a:r>
              <a:rPr lang="tr-TR" dirty="0" smtClean="0">
                <a:effectLst/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 smtClean="0">
                <a:effectLst/>
                <a:latin typeface="Comic Sans MS"/>
                <a:ea typeface="Calibri"/>
                <a:cs typeface="TimesNewRoman"/>
              </a:rPr>
              <a:t>day</a:t>
            </a:r>
            <a:r>
              <a:rPr lang="tr-TR" dirty="0" smtClean="0">
                <a:effectLst/>
                <a:latin typeface="Comic Sans MS"/>
                <a:ea typeface="Calibri"/>
                <a:cs typeface="TimesNewRoman"/>
              </a:rPr>
              <a:t> at </a:t>
            </a:r>
            <a:r>
              <a:rPr lang="tr-TR" dirty="0" err="1" smtClean="0">
                <a:effectLst/>
                <a:latin typeface="Comic Sans MS"/>
                <a:ea typeface="Calibri"/>
                <a:cs typeface="TimesNewRoman"/>
              </a:rPr>
              <a:t>the</a:t>
            </a:r>
            <a:r>
              <a:rPr lang="tr-TR" dirty="0" smtClean="0">
                <a:effectLst/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 smtClean="0">
                <a:effectLst/>
                <a:latin typeface="Comic Sans MS"/>
                <a:ea typeface="Calibri"/>
                <a:cs typeface="TimesNewRoman"/>
              </a:rPr>
              <a:t>zoo</a:t>
            </a:r>
            <a:r>
              <a:rPr lang="tr-TR" dirty="0" smtClean="0">
                <a:effectLst/>
                <a:latin typeface="Comic Sans MS"/>
                <a:ea typeface="Calibri"/>
                <a:cs typeface="TimesNewRoman"/>
              </a:rPr>
              <a:t>.</a:t>
            </a:r>
            <a:endParaRPr lang="tr-TR" sz="1400" dirty="0">
              <a:ea typeface="Calibri"/>
              <a:cs typeface="Times New Roman"/>
            </a:endParaRPr>
          </a:p>
        </p:txBody>
      </p:sp>
      <p:sp>
        <p:nvSpPr>
          <p:cNvPr id="4" name="Dikdörtgen 3"/>
          <p:cNvSpPr/>
          <p:nvPr/>
        </p:nvSpPr>
        <p:spPr>
          <a:xfrm>
            <a:off x="338504" y="5301208"/>
            <a:ext cx="228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My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brothers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and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I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went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to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the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zoo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last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Saturday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. </a:t>
            </a:r>
            <a:endParaRPr lang="tr-TR" dirty="0"/>
          </a:p>
        </p:txBody>
      </p:sp>
      <p:sp>
        <p:nvSpPr>
          <p:cNvPr id="5" name="Dikdörtgen 4"/>
          <p:cNvSpPr/>
          <p:nvPr/>
        </p:nvSpPr>
        <p:spPr>
          <a:xfrm>
            <a:off x="5827040" y="5578207"/>
            <a:ext cx="26333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Mom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took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us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to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the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zoo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for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the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whole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day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. </a:t>
            </a:r>
            <a:endParaRPr lang="tr-TR" dirty="0"/>
          </a:p>
        </p:txBody>
      </p:sp>
      <p:sp>
        <p:nvSpPr>
          <p:cNvPr id="6" name="Dikdörtgen 5"/>
          <p:cNvSpPr/>
          <p:nvPr/>
        </p:nvSpPr>
        <p:spPr>
          <a:xfrm>
            <a:off x="338504" y="3545535"/>
            <a:ext cx="228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It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was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so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much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fun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to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see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all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the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animals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. </a:t>
            </a:r>
            <a:endParaRPr lang="tr-TR" dirty="0"/>
          </a:p>
        </p:txBody>
      </p:sp>
      <p:sp>
        <p:nvSpPr>
          <p:cNvPr id="7" name="Dikdörtgen 6"/>
          <p:cNvSpPr/>
          <p:nvPr/>
        </p:nvSpPr>
        <p:spPr>
          <a:xfrm>
            <a:off x="3022631" y="1633061"/>
            <a:ext cx="2286001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First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we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took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a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train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ride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around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the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zoo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endParaRPr lang="tr-TR" dirty="0"/>
          </a:p>
        </p:txBody>
      </p:sp>
      <p:sp>
        <p:nvSpPr>
          <p:cNvPr id="8" name="Dikdörtgen 7"/>
          <p:cNvSpPr/>
          <p:nvPr/>
        </p:nvSpPr>
        <p:spPr>
          <a:xfrm>
            <a:off x="2871788" y="3114875"/>
            <a:ext cx="228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Next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,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we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went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to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a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show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about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birds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. I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got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to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touch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an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eagle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. </a:t>
            </a:r>
            <a:endParaRPr lang="tr-TR" dirty="0"/>
          </a:p>
        </p:txBody>
      </p:sp>
      <p:sp>
        <p:nvSpPr>
          <p:cNvPr id="9" name="Dikdörtgen 8"/>
          <p:cNvSpPr/>
          <p:nvPr/>
        </p:nvSpPr>
        <p:spPr>
          <a:xfrm>
            <a:off x="5794277" y="2197742"/>
            <a:ext cx="228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We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spent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the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rest of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the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morning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looking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at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giraffes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,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elephants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,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and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zebras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. </a:t>
            </a:r>
            <a:endParaRPr lang="tr-TR" dirty="0"/>
          </a:p>
        </p:txBody>
      </p:sp>
      <p:sp>
        <p:nvSpPr>
          <p:cNvPr id="10" name="Dikdörtgen 9"/>
          <p:cNvSpPr/>
          <p:nvPr/>
        </p:nvSpPr>
        <p:spPr>
          <a:xfrm>
            <a:off x="5827040" y="4174322"/>
            <a:ext cx="2286001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We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had a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picnic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lunch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and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played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in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the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park. </a:t>
            </a:r>
            <a:endParaRPr lang="tr-TR" dirty="0"/>
          </a:p>
        </p:txBody>
      </p:sp>
      <p:sp>
        <p:nvSpPr>
          <p:cNvPr id="11" name="Dikdörtgen 10"/>
          <p:cNvSpPr/>
          <p:nvPr/>
        </p:nvSpPr>
        <p:spPr>
          <a:xfrm>
            <a:off x="5712663" y="411682"/>
            <a:ext cx="228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After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lunch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,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our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mom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took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us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to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see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the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reptiles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and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the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farm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animals</a:t>
            </a:r>
            <a:endParaRPr lang="tr-TR" dirty="0"/>
          </a:p>
        </p:txBody>
      </p:sp>
      <p:sp>
        <p:nvSpPr>
          <p:cNvPr id="12" name="Dikdörtgen 11"/>
          <p:cNvSpPr/>
          <p:nvPr/>
        </p:nvSpPr>
        <p:spPr>
          <a:xfrm>
            <a:off x="2871788" y="5057046"/>
            <a:ext cx="228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Mom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bought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us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each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a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balloon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and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ice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cream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before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we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went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home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.</a:t>
            </a:r>
            <a:endParaRPr lang="tr-TR" dirty="0"/>
          </a:p>
        </p:txBody>
      </p:sp>
      <p:sp>
        <p:nvSpPr>
          <p:cNvPr id="2" name="Metin kutusu 1"/>
          <p:cNvSpPr txBox="1"/>
          <p:nvPr/>
        </p:nvSpPr>
        <p:spPr>
          <a:xfrm>
            <a:off x="735405" y="491298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dirty="0" smtClean="0">
                <a:solidFill>
                  <a:srgbClr val="FF0000"/>
                </a:solidFill>
              </a:rPr>
              <a:t>1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14" name="Dikdörtgen 13"/>
          <p:cNvSpPr/>
          <p:nvPr/>
        </p:nvSpPr>
        <p:spPr>
          <a:xfrm>
            <a:off x="6553977" y="5301208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tr-TR" b="1" dirty="0">
                <a:solidFill>
                  <a:srgbClr val="FF0000"/>
                </a:solidFill>
              </a:rPr>
              <a:t>2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15" name="Dikdörtgen 14"/>
          <p:cNvSpPr/>
          <p:nvPr/>
        </p:nvSpPr>
        <p:spPr>
          <a:xfrm>
            <a:off x="687854" y="3133669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tr-TR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6" name="Dikdörtgen 15"/>
          <p:cNvSpPr/>
          <p:nvPr/>
        </p:nvSpPr>
        <p:spPr>
          <a:xfrm>
            <a:off x="3377845" y="1131695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tr-TR" b="1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17" name="Dikdörtgen 16"/>
          <p:cNvSpPr/>
          <p:nvPr/>
        </p:nvSpPr>
        <p:spPr>
          <a:xfrm>
            <a:off x="3331973" y="2733470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tr-TR" b="1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18" name="Dikdörtgen 17"/>
          <p:cNvSpPr/>
          <p:nvPr/>
        </p:nvSpPr>
        <p:spPr>
          <a:xfrm>
            <a:off x="6403134" y="1902829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tr-TR" b="1" dirty="0">
                <a:solidFill>
                  <a:srgbClr val="FF0000"/>
                </a:solidFill>
              </a:rPr>
              <a:t>6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19" name="Dikdörtgen 18"/>
          <p:cNvSpPr/>
          <p:nvPr/>
        </p:nvSpPr>
        <p:spPr>
          <a:xfrm>
            <a:off x="6553977" y="3716200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tr-TR" b="1" dirty="0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20" name="Dikdörtgen 19"/>
          <p:cNvSpPr/>
          <p:nvPr/>
        </p:nvSpPr>
        <p:spPr>
          <a:xfrm>
            <a:off x="5362160" y="623234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tr-TR" b="1" dirty="0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21" name="Dikdörtgen 20"/>
          <p:cNvSpPr/>
          <p:nvPr/>
        </p:nvSpPr>
        <p:spPr>
          <a:xfrm>
            <a:off x="3227002" y="4687714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tr-TR" b="1" dirty="0">
                <a:solidFill>
                  <a:srgbClr val="FF0000"/>
                </a:solidFill>
              </a:rPr>
              <a:t>9</a:t>
            </a:r>
          </a:p>
        </p:txBody>
      </p:sp>
      <p:sp>
        <p:nvSpPr>
          <p:cNvPr id="22" name="Dikdörtgen 21"/>
          <p:cNvSpPr/>
          <p:nvPr/>
        </p:nvSpPr>
        <p:spPr>
          <a:xfrm>
            <a:off x="1062800" y="1533497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tr-TR" b="1" dirty="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23" name="Metin kutusu 22"/>
          <p:cNvSpPr txBox="1"/>
          <p:nvPr/>
        </p:nvSpPr>
        <p:spPr>
          <a:xfrm>
            <a:off x="559836" y="480581"/>
            <a:ext cx="36057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dirty="0" smtClean="0"/>
              <a:t>Put </a:t>
            </a:r>
            <a:r>
              <a:rPr lang="tr-TR" b="1" dirty="0" err="1" smtClean="0"/>
              <a:t>the</a:t>
            </a:r>
            <a:r>
              <a:rPr lang="tr-TR" b="1" dirty="0" smtClean="0"/>
              <a:t> </a:t>
            </a:r>
            <a:r>
              <a:rPr lang="tr-TR" b="1" dirty="0" err="1" smtClean="0"/>
              <a:t>sentences</a:t>
            </a:r>
            <a:r>
              <a:rPr lang="tr-TR" b="1" dirty="0" smtClean="0"/>
              <a:t> in </a:t>
            </a:r>
            <a:r>
              <a:rPr lang="tr-TR" b="1" dirty="0" err="1" smtClean="0"/>
              <a:t>the</a:t>
            </a:r>
            <a:r>
              <a:rPr lang="tr-TR" b="1" dirty="0" smtClean="0"/>
              <a:t> </a:t>
            </a:r>
            <a:r>
              <a:rPr lang="tr-TR" b="1" dirty="0" err="1" smtClean="0"/>
              <a:t>right</a:t>
            </a:r>
            <a:r>
              <a:rPr lang="tr-TR" b="1" dirty="0" smtClean="0"/>
              <a:t> </a:t>
            </a:r>
            <a:r>
              <a:rPr lang="tr-TR" b="1" dirty="0" err="1" smtClean="0"/>
              <a:t>order</a:t>
            </a:r>
            <a:r>
              <a:rPr lang="tr-TR" b="1" dirty="0" smtClean="0"/>
              <a:t>.</a:t>
            </a:r>
            <a:endParaRPr lang="tr-TR" b="1" dirty="0"/>
          </a:p>
        </p:txBody>
      </p:sp>
      <p:sp>
        <p:nvSpPr>
          <p:cNvPr id="25" name="Dikdörtgen 24"/>
          <p:cNvSpPr/>
          <p:nvPr/>
        </p:nvSpPr>
        <p:spPr>
          <a:xfrm>
            <a:off x="6590387" y="5282318"/>
            <a:ext cx="338336" cy="3279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6" name="Dikdörtgen 25"/>
          <p:cNvSpPr/>
          <p:nvPr/>
        </p:nvSpPr>
        <p:spPr>
          <a:xfrm>
            <a:off x="6553977" y="3843234"/>
            <a:ext cx="338336" cy="3279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7" name="Dikdörtgen 26"/>
          <p:cNvSpPr/>
          <p:nvPr/>
        </p:nvSpPr>
        <p:spPr>
          <a:xfrm>
            <a:off x="3171909" y="4636439"/>
            <a:ext cx="338336" cy="3279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8" name="Dikdörtgen 27"/>
          <p:cNvSpPr/>
          <p:nvPr/>
        </p:nvSpPr>
        <p:spPr>
          <a:xfrm>
            <a:off x="760484" y="4912986"/>
            <a:ext cx="338336" cy="3279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9" name="Dikdörtgen 28"/>
          <p:cNvSpPr/>
          <p:nvPr/>
        </p:nvSpPr>
        <p:spPr>
          <a:xfrm>
            <a:off x="6403134" y="1941197"/>
            <a:ext cx="338336" cy="3279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0" name="Dikdörtgen 29"/>
          <p:cNvSpPr/>
          <p:nvPr/>
        </p:nvSpPr>
        <p:spPr>
          <a:xfrm>
            <a:off x="3377845" y="2783882"/>
            <a:ext cx="338336" cy="3279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1" name="Dikdörtgen 30"/>
          <p:cNvSpPr/>
          <p:nvPr/>
        </p:nvSpPr>
        <p:spPr>
          <a:xfrm>
            <a:off x="657438" y="3154369"/>
            <a:ext cx="338336" cy="3279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2" name="Dikdörtgen 31"/>
          <p:cNvSpPr/>
          <p:nvPr/>
        </p:nvSpPr>
        <p:spPr>
          <a:xfrm>
            <a:off x="5305942" y="644651"/>
            <a:ext cx="338336" cy="3279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3" name="Dikdörtgen 32"/>
          <p:cNvSpPr/>
          <p:nvPr/>
        </p:nvSpPr>
        <p:spPr>
          <a:xfrm>
            <a:off x="3313648" y="1136907"/>
            <a:ext cx="338336" cy="3279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4" name="Dikdörtgen 33"/>
          <p:cNvSpPr/>
          <p:nvPr/>
        </p:nvSpPr>
        <p:spPr>
          <a:xfrm>
            <a:off x="1143168" y="1593047"/>
            <a:ext cx="338336" cy="3279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5" name="Metin kutusu 34"/>
          <p:cNvSpPr txBox="1"/>
          <p:nvPr/>
        </p:nvSpPr>
        <p:spPr>
          <a:xfrm>
            <a:off x="4499992" y="626867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/>
              <a:t>9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731522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 2"/>
          <p:cNvSpPr/>
          <p:nvPr/>
        </p:nvSpPr>
        <p:spPr>
          <a:xfrm>
            <a:off x="4922203" y="5877272"/>
            <a:ext cx="3628529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tr-TR" dirty="0" smtClean="0">
                <a:effectLst/>
                <a:latin typeface="Comic Sans MS"/>
                <a:ea typeface="Calibri"/>
                <a:cs typeface="TimesNewRoman"/>
              </a:rPr>
              <a:t>  </a:t>
            </a:r>
            <a:r>
              <a:rPr lang="tr-TR" dirty="0" err="1" smtClean="0">
                <a:effectLst/>
                <a:latin typeface="Comic Sans MS"/>
                <a:ea typeface="Calibri"/>
                <a:cs typeface="TimesNewRoman"/>
              </a:rPr>
              <a:t>It</a:t>
            </a:r>
            <a:r>
              <a:rPr lang="tr-TR" dirty="0" smtClean="0">
                <a:effectLst/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 smtClean="0">
                <a:effectLst/>
                <a:latin typeface="Comic Sans MS"/>
                <a:ea typeface="Calibri"/>
                <a:cs typeface="TimesNewRoman"/>
              </a:rPr>
              <a:t>was</a:t>
            </a:r>
            <a:r>
              <a:rPr lang="tr-TR" dirty="0" smtClean="0">
                <a:effectLst/>
                <a:latin typeface="Comic Sans MS"/>
                <a:ea typeface="Calibri"/>
                <a:cs typeface="TimesNewRoman"/>
              </a:rPr>
              <a:t> a </a:t>
            </a:r>
            <a:r>
              <a:rPr lang="tr-TR" dirty="0" err="1" smtClean="0">
                <a:effectLst/>
                <a:latin typeface="Comic Sans MS"/>
                <a:ea typeface="Calibri"/>
                <a:cs typeface="TimesNewRoman"/>
              </a:rPr>
              <a:t>great</a:t>
            </a:r>
            <a:r>
              <a:rPr lang="tr-TR" dirty="0" smtClean="0">
                <a:effectLst/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 smtClean="0">
                <a:effectLst/>
                <a:latin typeface="Comic Sans MS"/>
                <a:ea typeface="Calibri"/>
                <a:cs typeface="TimesNewRoman"/>
              </a:rPr>
              <a:t>day</a:t>
            </a:r>
            <a:r>
              <a:rPr lang="tr-TR" dirty="0" smtClean="0">
                <a:effectLst/>
                <a:latin typeface="Comic Sans MS"/>
                <a:ea typeface="Calibri"/>
                <a:cs typeface="TimesNewRoman"/>
              </a:rPr>
              <a:t> at </a:t>
            </a:r>
            <a:r>
              <a:rPr lang="tr-TR" dirty="0" err="1" smtClean="0">
                <a:effectLst/>
                <a:latin typeface="Comic Sans MS"/>
                <a:ea typeface="Calibri"/>
                <a:cs typeface="TimesNewRoman"/>
              </a:rPr>
              <a:t>the</a:t>
            </a:r>
            <a:r>
              <a:rPr lang="tr-TR" dirty="0" smtClean="0">
                <a:effectLst/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 smtClean="0">
                <a:effectLst/>
                <a:latin typeface="Comic Sans MS"/>
                <a:ea typeface="Calibri"/>
                <a:cs typeface="TimesNewRoman"/>
              </a:rPr>
              <a:t>zoo</a:t>
            </a:r>
            <a:r>
              <a:rPr lang="tr-TR" dirty="0" smtClean="0">
                <a:effectLst/>
                <a:latin typeface="Comic Sans MS"/>
                <a:ea typeface="Calibri"/>
                <a:cs typeface="TimesNewRoman"/>
              </a:rPr>
              <a:t>.</a:t>
            </a:r>
            <a:endParaRPr lang="tr-TR" sz="1400" dirty="0">
              <a:ea typeface="Calibri"/>
              <a:cs typeface="Times New Roman"/>
            </a:endParaRPr>
          </a:p>
        </p:txBody>
      </p:sp>
      <p:sp>
        <p:nvSpPr>
          <p:cNvPr id="4" name="Dikdörtgen 3"/>
          <p:cNvSpPr/>
          <p:nvPr/>
        </p:nvSpPr>
        <p:spPr>
          <a:xfrm>
            <a:off x="303010" y="1334403"/>
            <a:ext cx="228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My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brothers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and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I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went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to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the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zoo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last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Saturday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. </a:t>
            </a:r>
            <a:endParaRPr lang="tr-TR" dirty="0"/>
          </a:p>
        </p:txBody>
      </p:sp>
      <p:sp>
        <p:nvSpPr>
          <p:cNvPr id="5" name="Dikdörtgen 4"/>
          <p:cNvSpPr/>
          <p:nvPr/>
        </p:nvSpPr>
        <p:spPr>
          <a:xfrm>
            <a:off x="2883738" y="1472903"/>
            <a:ext cx="26780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Mom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took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us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to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the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zoo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for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the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whole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day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. </a:t>
            </a:r>
            <a:endParaRPr lang="tr-TR" dirty="0"/>
          </a:p>
        </p:txBody>
      </p:sp>
      <p:sp>
        <p:nvSpPr>
          <p:cNvPr id="6" name="Dikdörtgen 5"/>
          <p:cNvSpPr/>
          <p:nvPr/>
        </p:nvSpPr>
        <p:spPr>
          <a:xfrm>
            <a:off x="5816411" y="1449270"/>
            <a:ext cx="26642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It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was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so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much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fun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to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see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all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the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animals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. </a:t>
            </a:r>
            <a:endParaRPr lang="tr-TR" dirty="0"/>
          </a:p>
        </p:txBody>
      </p:sp>
      <p:sp>
        <p:nvSpPr>
          <p:cNvPr id="7" name="Dikdörtgen 6"/>
          <p:cNvSpPr/>
          <p:nvPr/>
        </p:nvSpPr>
        <p:spPr>
          <a:xfrm>
            <a:off x="228750" y="2880294"/>
            <a:ext cx="27363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First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we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took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a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train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ride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around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the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zoo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endParaRPr lang="tr-TR" dirty="0"/>
          </a:p>
        </p:txBody>
      </p:sp>
      <p:sp>
        <p:nvSpPr>
          <p:cNvPr id="8" name="Dikdörtgen 7"/>
          <p:cNvSpPr/>
          <p:nvPr/>
        </p:nvSpPr>
        <p:spPr>
          <a:xfrm>
            <a:off x="3067127" y="2741794"/>
            <a:ext cx="25643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Next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,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we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went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to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a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show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about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birds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. I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got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to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touch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an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eagle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. </a:t>
            </a:r>
            <a:endParaRPr lang="tr-TR" dirty="0"/>
          </a:p>
        </p:txBody>
      </p:sp>
      <p:sp>
        <p:nvSpPr>
          <p:cNvPr id="9" name="Dikdörtgen 8"/>
          <p:cNvSpPr/>
          <p:nvPr/>
        </p:nvSpPr>
        <p:spPr>
          <a:xfrm>
            <a:off x="5816411" y="2418740"/>
            <a:ext cx="27545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We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spent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the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rest of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the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morning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looking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at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giraffes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,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elephants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,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and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zebras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. </a:t>
            </a:r>
            <a:endParaRPr lang="tr-TR" dirty="0"/>
          </a:p>
        </p:txBody>
      </p:sp>
      <p:sp>
        <p:nvSpPr>
          <p:cNvPr id="10" name="Dikdörtgen 9"/>
          <p:cNvSpPr/>
          <p:nvPr/>
        </p:nvSpPr>
        <p:spPr>
          <a:xfrm>
            <a:off x="303010" y="4284199"/>
            <a:ext cx="27363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We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had a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picnic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lunch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and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played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in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the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park. </a:t>
            </a:r>
            <a:endParaRPr lang="tr-TR" dirty="0"/>
          </a:p>
        </p:txBody>
      </p:sp>
      <p:sp>
        <p:nvSpPr>
          <p:cNvPr id="11" name="Dikdörtgen 10"/>
          <p:cNvSpPr/>
          <p:nvPr/>
        </p:nvSpPr>
        <p:spPr>
          <a:xfrm>
            <a:off x="3530411" y="3970093"/>
            <a:ext cx="228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After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lunch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,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our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mom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took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us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to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see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the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reptiles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and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the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farm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animals</a:t>
            </a:r>
            <a:endParaRPr lang="tr-TR" dirty="0"/>
          </a:p>
        </p:txBody>
      </p:sp>
      <p:sp>
        <p:nvSpPr>
          <p:cNvPr id="12" name="Dikdörtgen 11"/>
          <p:cNvSpPr/>
          <p:nvPr/>
        </p:nvSpPr>
        <p:spPr>
          <a:xfrm>
            <a:off x="6174432" y="3970093"/>
            <a:ext cx="228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Mom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bought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us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each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a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balloon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and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ice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cream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before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we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went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 </a:t>
            </a:r>
            <a:r>
              <a:rPr lang="tr-TR" dirty="0" err="1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home</a:t>
            </a:r>
            <a:r>
              <a:rPr lang="tr-TR" dirty="0">
                <a:solidFill>
                  <a:prstClr val="black"/>
                </a:solidFill>
                <a:latin typeface="Comic Sans MS"/>
                <a:ea typeface="Calibri"/>
                <a:cs typeface="TimesNewRoman"/>
              </a:rPr>
              <a:t>.</a:t>
            </a:r>
            <a:endParaRPr lang="tr-TR" dirty="0"/>
          </a:p>
        </p:txBody>
      </p:sp>
      <p:sp>
        <p:nvSpPr>
          <p:cNvPr id="2" name="Metin kutusu 1"/>
          <p:cNvSpPr txBox="1"/>
          <p:nvPr/>
        </p:nvSpPr>
        <p:spPr>
          <a:xfrm>
            <a:off x="1331640" y="620688"/>
            <a:ext cx="27276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dirty="0" err="1" smtClean="0"/>
              <a:t>They</a:t>
            </a:r>
            <a:r>
              <a:rPr lang="tr-TR" b="1" dirty="0" smtClean="0"/>
              <a:t> </a:t>
            </a:r>
            <a:r>
              <a:rPr lang="tr-TR" b="1" dirty="0" err="1" smtClean="0"/>
              <a:t>are</a:t>
            </a:r>
            <a:r>
              <a:rPr lang="tr-TR" b="1" dirty="0" smtClean="0"/>
              <a:t> in </a:t>
            </a:r>
            <a:r>
              <a:rPr lang="tr-TR" b="1" dirty="0" err="1" smtClean="0"/>
              <a:t>the</a:t>
            </a:r>
            <a:r>
              <a:rPr lang="tr-TR" b="1" dirty="0" smtClean="0"/>
              <a:t> </a:t>
            </a:r>
            <a:r>
              <a:rPr lang="tr-TR" b="1" dirty="0" err="1" smtClean="0"/>
              <a:t>right</a:t>
            </a:r>
            <a:r>
              <a:rPr lang="tr-TR" b="1" dirty="0" smtClean="0"/>
              <a:t> </a:t>
            </a:r>
            <a:r>
              <a:rPr lang="tr-TR" b="1" dirty="0" err="1" smtClean="0"/>
              <a:t>order</a:t>
            </a:r>
            <a:r>
              <a:rPr lang="tr-TR" b="1" dirty="0" smtClean="0"/>
              <a:t>.</a:t>
            </a:r>
            <a:endParaRPr lang="tr-TR" b="1" dirty="0"/>
          </a:p>
        </p:txBody>
      </p:sp>
      <p:sp>
        <p:nvSpPr>
          <p:cNvPr id="13" name="Metin kutusu 12"/>
          <p:cNvSpPr txBox="1"/>
          <p:nvPr/>
        </p:nvSpPr>
        <p:spPr>
          <a:xfrm>
            <a:off x="3707904" y="623731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/>
              <a:t>10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2785730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>
            <a:alpha val="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1138025" y="692696"/>
            <a:ext cx="27315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dirty="0" err="1" smtClean="0"/>
              <a:t>Comprehension</a:t>
            </a:r>
            <a:r>
              <a:rPr lang="tr-TR" b="1" dirty="0" smtClean="0"/>
              <a:t> </a:t>
            </a:r>
            <a:r>
              <a:rPr lang="tr-TR" b="1" dirty="0" err="1" smtClean="0"/>
              <a:t>questions</a:t>
            </a:r>
            <a:r>
              <a:rPr lang="tr-TR" b="1" dirty="0" smtClean="0"/>
              <a:t>.</a:t>
            </a:r>
            <a:endParaRPr lang="tr-TR" b="1" dirty="0"/>
          </a:p>
        </p:txBody>
      </p:sp>
      <p:sp>
        <p:nvSpPr>
          <p:cNvPr id="3" name="Dikdörtgen 2"/>
          <p:cNvSpPr/>
          <p:nvPr/>
        </p:nvSpPr>
        <p:spPr>
          <a:xfrm>
            <a:off x="1043608" y="1340768"/>
            <a:ext cx="756084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/>
              <a:t>1- where did they go last night?</a:t>
            </a:r>
          </a:p>
          <a:p>
            <a:pPr>
              <a:lnSpc>
                <a:spcPct val="150000"/>
              </a:lnSpc>
            </a:pPr>
            <a:r>
              <a:rPr lang="en-US" dirty="0"/>
              <a:t>2- Who took them to the zoo?</a:t>
            </a:r>
          </a:p>
          <a:p>
            <a:pPr>
              <a:lnSpc>
                <a:spcPct val="150000"/>
              </a:lnSpc>
            </a:pPr>
            <a:r>
              <a:rPr lang="en-US" dirty="0"/>
              <a:t>3- what was fun to see?</a:t>
            </a:r>
          </a:p>
          <a:p>
            <a:pPr>
              <a:lnSpc>
                <a:spcPct val="150000"/>
              </a:lnSpc>
            </a:pPr>
            <a:r>
              <a:rPr lang="en-US" dirty="0"/>
              <a:t>4 what did they do first at the zoo?</a:t>
            </a:r>
          </a:p>
          <a:p>
            <a:pPr>
              <a:lnSpc>
                <a:spcPct val="150000"/>
              </a:lnSpc>
            </a:pPr>
            <a:r>
              <a:rPr lang="en-US" dirty="0"/>
              <a:t>5- what did they do next?</a:t>
            </a:r>
          </a:p>
          <a:p>
            <a:pPr>
              <a:lnSpc>
                <a:spcPct val="150000"/>
              </a:lnSpc>
            </a:pPr>
            <a:r>
              <a:rPr lang="en-US" dirty="0"/>
              <a:t>6- what big animals did they see?</a:t>
            </a:r>
          </a:p>
          <a:p>
            <a:pPr>
              <a:lnSpc>
                <a:spcPct val="150000"/>
              </a:lnSpc>
            </a:pPr>
            <a:r>
              <a:rPr lang="en-US" dirty="0"/>
              <a:t>7- did they have a picnic lunch and play in the park?</a:t>
            </a:r>
          </a:p>
          <a:p>
            <a:pPr>
              <a:lnSpc>
                <a:spcPct val="150000"/>
              </a:lnSpc>
            </a:pPr>
            <a:r>
              <a:rPr lang="en-US" dirty="0"/>
              <a:t>8- when did their mother take them to see the reptiles and the farm animals?</a:t>
            </a:r>
          </a:p>
          <a:p>
            <a:pPr>
              <a:lnSpc>
                <a:spcPct val="150000"/>
              </a:lnSpc>
            </a:pPr>
            <a:r>
              <a:rPr lang="en-US" dirty="0"/>
              <a:t>9- What did their mother buy them before they went home?</a:t>
            </a:r>
          </a:p>
          <a:p>
            <a:pPr>
              <a:lnSpc>
                <a:spcPct val="150000"/>
              </a:lnSpc>
            </a:pPr>
            <a:r>
              <a:rPr lang="en-US" dirty="0"/>
              <a:t>10- did they enjoy the day at the zoo?</a:t>
            </a:r>
          </a:p>
        </p:txBody>
      </p:sp>
      <p:sp>
        <p:nvSpPr>
          <p:cNvPr id="4" name="Metin kutusu 3"/>
          <p:cNvSpPr txBox="1"/>
          <p:nvPr/>
        </p:nvSpPr>
        <p:spPr>
          <a:xfrm>
            <a:off x="3869542" y="626867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/>
              <a:t>11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59517760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</TotalTime>
  <Words>732</Words>
  <Application>Microsoft Office PowerPoint</Application>
  <PresentationFormat>Ekran Gösterisi (4:3)</PresentationFormat>
  <Paragraphs>78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11</vt:i4>
      </vt:variant>
    </vt:vector>
  </HeadingPairs>
  <TitlesOfParts>
    <vt:vector size="12" baseType="lpstr">
      <vt:lpstr>Ofis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Nizam</dc:creator>
  <cp:lastModifiedBy>Nizam</cp:lastModifiedBy>
  <cp:revision>12</cp:revision>
  <dcterms:created xsi:type="dcterms:W3CDTF">2024-09-08T21:36:08Z</dcterms:created>
  <dcterms:modified xsi:type="dcterms:W3CDTF">2024-09-09T13:28:05Z</dcterms:modified>
</cp:coreProperties>
</file>