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a9d1162dfb_2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a9d1162dfb_2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0B0D"/>
                </a:solidFill>
                <a:highlight>
                  <a:srgbClr val="F5F6F8"/>
                </a:highlight>
              </a:rPr>
              <a:t>https://linktr.ee/MsODonoghue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big pattern">
  <p:cSld name="BLANK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3877329" y="86931"/>
            <a:ext cx="499650" cy="704779"/>
          </a:xfrm>
          <a:custGeom>
            <a:rect b="b" l="l" r="r" t="t"/>
            <a:pathLst>
              <a:path extrusionOk="0" h="819510" w="580988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73851" y="4335362"/>
            <a:ext cx="601266" cy="549535"/>
          </a:xfrm>
          <a:custGeom>
            <a:rect b="b" l="l" r="r" t="t"/>
            <a:pathLst>
              <a:path extrusionOk="0" h="638994" w="699146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4" name="Google Shape;54;p13"/>
          <p:cNvSpPr/>
          <p:nvPr/>
        </p:nvSpPr>
        <p:spPr>
          <a:xfrm rot="2001982">
            <a:off x="136143" y="2216866"/>
            <a:ext cx="321474" cy="709766"/>
          </a:xfrm>
          <a:custGeom>
            <a:rect b="b" l="l" r="r" t="t"/>
            <a:pathLst>
              <a:path extrusionOk="0" h="826169" w="374196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3"/>
          <p:cNvSpPr/>
          <p:nvPr/>
        </p:nvSpPr>
        <p:spPr>
          <a:xfrm rot="-1974315">
            <a:off x="1073775" y="4082872"/>
            <a:ext cx="252371" cy="554298"/>
          </a:xfrm>
          <a:custGeom>
            <a:rect b="b" l="l" r="r" t="t"/>
            <a:pathLst>
              <a:path extrusionOk="0" h="644114" w="293264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101001" y="4649180"/>
            <a:ext cx="376856" cy="254902"/>
          </a:xfrm>
          <a:custGeom>
            <a:rect b="b" l="l" r="r" t="t"/>
            <a:pathLst>
              <a:path extrusionOk="0" h="389164" w="575352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577162" y="951325"/>
            <a:ext cx="485245" cy="329049"/>
          </a:xfrm>
          <a:custGeom>
            <a:rect b="b" l="l" r="r" t="t"/>
            <a:pathLst>
              <a:path extrusionOk="0" h="420510" w="620122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8" name="Google Shape;58;p13"/>
          <p:cNvSpPr/>
          <p:nvPr/>
        </p:nvSpPr>
        <p:spPr>
          <a:xfrm rot="3971375">
            <a:off x="3138581" y="4622816"/>
            <a:ext cx="362909" cy="668479"/>
          </a:xfrm>
          <a:custGeom>
            <a:rect b="b" l="l" r="r" t="t"/>
            <a:pathLst>
              <a:path extrusionOk="0" h="776612" w="421613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9" name="Google Shape;59;p13"/>
          <p:cNvSpPr/>
          <p:nvPr/>
        </p:nvSpPr>
        <p:spPr>
          <a:xfrm rot="-3375824">
            <a:off x="8529405" y="4231764"/>
            <a:ext cx="623152" cy="166730"/>
          </a:xfrm>
          <a:custGeom>
            <a:rect b="b" l="l" r="r" t="t"/>
            <a:pathLst>
              <a:path extrusionOk="0" h="193920" w="724776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0" name="Google Shape;60;p13"/>
          <p:cNvSpPr/>
          <p:nvPr/>
        </p:nvSpPr>
        <p:spPr>
          <a:xfrm rot="3011666">
            <a:off x="3176487" y="433603"/>
            <a:ext cx="199800" cy="513948"/>
          </a:xfrm>
          <a:custGeom>
            <a:rect b="b" l="l" r="r" t="t"/>
            <a:pathLst>
              <a:path extrusionOk="0" h="598221" w="232561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1" name="Google Shape;61;p13"/>
          <p:cNvSpPr/>
          <p:nvPr/>
        </p:nvSpPr>
        <p:spPr>
          <a:xfrm rot="2196195">
            <a:off x="6620200" y="37360"/>
            <a:ext cx="248001" cy="649145"/>
          </a:xfrm>
          <a:custGeom>
            <a:rect b="b" l="l" r="r" t="t"/>
            <a:pathLst>
              <a:path extrusionOk="0" h="755251" w="288538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" name="Google Shape;62;p13"/>
          <p:cNvSpPr/>
          <p:nvPr/>
        </p:nvSpPr>
        <p:spPr>
          <a:xfrm rot="9911830">
            <a:off x="5498424" y="4613124"/>
            <a:ext cx="338915" cy="323847"/>
          </a:xfrm>
          <a:custGeom>
            <a:rect b="b" l="l" r="r" t="t"/>
            <a:pathLst>
              <a:path extrusionOk="0" h="376095" w="393594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397765" y="122092"/>
            <a:ext cx="557022" cy="619824"/>
          </a:xfrm>
          <a:custGeom>
            <a:rect b="b" l="l" r="r" t="t"/>
            <a:pathLst>
              <a:path extrusionOk="0" h="720725" w="64770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1635736" y="4515631"/>
            <a:ext cx="556337" cy="631409"/>
          </a:xfrm>
          <a:custGeom>
            <a:rect b="b" l="l" r="r" t="t"/>
            <a:pathLst>
              <a:path extrusionOk="0" h="734197" w="646904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" name="Google Shape;65;p13"/>
          <p:cNvSpPr/>
          <p:nvPr/>
        </p:nvSpPr>
        <p:spPr>
          <a:xfrm rot="-982808">
            <a:off x="7867083" y="4603094"/>
            <a:ext cx="701993" cy="567693"/>
          </a:xfrm>
          <a:custGeom>
            <a:rect b="b" l="l" r="r" t="t"/>
            <a:pathLst>
              <a:path extrusionOk="0" h="660184" w="816364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" name="Google Shape;66;p13"/>
          <p:cNvSpPr/>
          <p:nvPr/>
        </p:nvSpPr>
        <p:spPr>
          <a:xfrm rot="1185294">
            <a:off x="4798350" y="4216901"/>
            <a:ext cx="616477" cy="671778"/>
          </a:xfrm>
          <a:custGeom>
            <a:rect b="b" l="l" r="r" t="t"/>
            <a:pathLst>
              <a:path extrusionOk="0" h="782962" w="718509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954787" y="598452"/>
            <a:ext cx="579203" cy="652168"/>
          </a:xfrm>
          <a:custGeom>
            <a:rect b="b" l="l" r="r" t="t"/>
            <a:pathLst>
              <a:path extrusionOk="0" h="758335" w="673492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7934146" y="3052342"/>
            <a:ext cx="716315" cy="573888"/>
          </a:xfrm>
          <a:custGeom>
            <a:rect b="b" l="l" r="r" t="t"/>
            <a:pathLst>
              <a:path extrusionOk="0" h="667312" w="832925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8750637" y="1716146"/>
            <a:ext cx="454206" cy="406096"/>
          </a:xfrm>
          <a:custGeom>
            <a:rect b="b" l="l" r="r" t="t"/>
            <a:pathLst>
              <a:path extrusionOk="0" h="472205" w="528147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0" name="Google Shape;70;p13"/>
          <p:cNvSpPr/>
          <p:nvPr/>
        </p:nvSpPr>
        <p:spPr>
          <a:xfrm rot="-2424156">
            <a:off x="2052510" y="-106317"/>
            <a:ext cx="373867" cy="493313"/>
          </a:xfrm>
          <a:custGeom>
            <a:rect b="b" l="l" r="r" t="t"/>
            <a:pathLst>
              <a:path extrusionOk="0" h="573530" w="434661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6114462" y="4565394"/>
            <a:ext cx="712864" cy="419317"/>
          </a:xfrm>
          <a:custGeom>
            <a:rect b="b" l="l" r="r" t="t"/>
            <a:pathLst>
              <a:path extrusionOk="0" h="487578" w="828912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73" name="Google Shape;73;p13"/>
            <p:cNvSpPr/>
            <p:nvPr/>
          </p:nvSpPr>
          <p:spPr>
            <a:xfrm>
              <a:off x="1429156" y="1387535"/>
              <a:ext cx="657769" cy="386112"/>
            </a:xfrm>
            <a:custGeom>
              <a:rect b="b" l="l" r="r" t="t"/>
              <a:pathLst>
                <a:path extrusionOk="0" h="448968" w="764848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1703617" y="1534561"/>
              <a:ext cx="308110" cy="146566"/>
            </a:xfrm>
            <a:custGeom>
              <a:rect b="b" l="l" r="r" t="t"/>
              <a:pathLst>
                <a:path extrusionOk="0" h="170426" w="358267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75" name="Google Shape;75;p13"/>
          <p:cNvSpPr/>
          <p:nvPr/>
        </p:nvSpPr>
        <p:spPr>
          <a:xfrm rot="-1696692">
            <a:off x="7912035" y="1565241"/>
            <a:ext cx="760522" cy="200454"/>
          </a:xfrm>
          <a:custGeom>
            <a:rect b="b" l="l" r="r" t="t"/>
            <a:pathLst>
              <a:path extrusionOk="0" h="233045" w="884171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73535" y="2390406"/>
            <a:ext cx="665135" cy="522113"/>
          </a:xfrm>
          <a:custGeom>
            <a:rect b="b" l="l" r="r" t="t"/>
            <a:pathLst>
              <a:path extrusionOk="0" h="607108" w="773413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78" name="Google Shape;78;p13"/>
            <p:cNvSpPr/>
            <p:nvPr/>
          </p:nvSpPr>
          <p:spPr>
            <a:xfrm>
              <a:off x="1010452" y="1144365"/>
              <a:ext cx="376916" cy="455685"/>
            </a:xfrm>
            <a:custGeom>
              <a:rect b="b" l="l" r="r" t="t"/>
              <a:pathLst>
                <a:path extrusionOk="0" h="529866" w="438274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1151008" y="1222803"/>
              <a:ext cx="35003" cy="68520"/>
            </a:xfrm>
            <a:custGeom>
              <a:rect b="b" l="l" r="r" t="t"/>
              <a:pathLst>
                <a:path extrusionOk="0" h="79674" w="40701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80" name="Google Shape;80;p13"/>
          <p:cNvSpPr/>
          <p:nvPr/>
        </p:nvSpPr>
        <p:spPr>
          <a:xfrm rot="-1109260">
            <a:off x="7931505" y="3919346"/>
            <a:ext cx="396713" cy="402269"/>
          </a:xfrm>
          <a:custGeom>
            <a:rect b="b" l="l" r="r" t="t"/>
            <a:pathLst>
              <a:path extrusionOk="0" h="468109" w="461644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6730123" y="371344"/>
            <a:ext cx="453103" cy="511439"/>
          </a:xfrm>
          <a:custGeom>
            <a:rect b="b" l="l" r="r" t="t"/>
            <a:pathLst>
              <a:path extrusionOk="0" h="594697" w="526864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2" name="Google Shape;82;p13"/>
          <p:cNvSpPr/>
          <p:nvPr/>
        </p:nvSpPr>
        <p:spPr>
          <a:xfrm rot="1799564">
            <a:off x="7269683" y="4556613"/>
            <a:ext cx="351219" cy="440001"/>
          </a:xfrm>
          <a:custGeom>
            <a:rect b="b" l="l" r="r" t="t"/>
            <a:pathLst>
              <a:path extrusionOk="0" h="511517" w="408305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8073205" y="696414"/>
            <a:ext cx="289739" cy="456235"/>
          </a:xfrm>
          <a:custGeom>
            <a:rect b="b" l="l" r="r" t="t"/>
            <a:pathLst>
              <a:path extrusionOk="0" h="530506" w="336906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7347687" y="-80809"/>
            <a:ext cx="602898" cy="641121"/>
          </a:xfrm>
          <a:custGeom>
            <a:rect b="b" l="l" r="r" t="t"/>
            <a:pathLst>
              <a:path extrusionOk="0" h="745490" w="701044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4940628" y="97286"/>
            <a:ext cx="738779" cy="460515"/>
          </a:xfrm>
          <a:custGeom>
            <a:rect b="b" l="l" r="r" t="t"/>
            <a:pathLst>
              <a:path extrusionOk="0" h="535482" w="859045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6" name="Google Shape;86;p13"/>
          <p:cNvSpPr/>
          <p:nvPr/>
        </p:nvSpPr>
        <p:spPr>
          <a:xfrm rot="-1245048">
            <a:off x="8307364" y="2023367"/>
            <a:ext cx="363919" cy="537176"/>
          </a:xfrm>
          <a:custGeom>
            <a:rect b="b" l="l" r="r" t="t"/>
            <a:pathLst>
              <a:path extrusionOk="0" h="624012" w="422747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40849" y="1398976"/>
            <a:ext cx="410163" cy="515682"/>
          </a:xfrm>
          <a:custGeom>
            <a:rect b="b" l="l" r="r" t="t"/>
            <a:pathLst>
              <a:path extrusionOk="0" h="699230" w="556153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529725" y="4393751"/>
            <a:ext cx="455682" cy="432729"/>
          </a:xfrm>
          <a:custGeom>
            <a:rect b="b" l="l" r="r" t="t"/>
            <a:pathLst>
              <a:path extrusionOk="0" h="503173" w="529863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774575" y="1343138"/>
            <a:ext cx="175646" cy="373020"/>
          </a:xfrm>
          <a:custGeom>
            <a:rect b="b" l="l" r="r" t="t"/>
            <a:pathLst>
              <a:path extrusionOk="0" h="727844" w="342723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8496852" y="3855727"/>
            <a:ext cx="240787" cy="203050"/>
          </a:xfrm>
          <a:custGeom>
            <a:rect b="b" l="l" r="r" t="t"/>
            <a:pathLst>
              <a:path extrusionOk="0" h="236105" w="279985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8204357" y="240186"/>
            <a:ext cx="175884" cy="174728"/>
          </a:xfrm>
          <a:custGeom>
            <a:rect b="b" l="l" r="r" t="t"/>
            <a:pathLst>
              <a:path extrusionOk="0" h="203172" w="204516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8748502" y="3358539"/>
            <a:ext cx="236138" cy="229907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3" name="Google Shape;93;p13"/>
          <p:cNvSpPr/>
          <p:nvPr/>
        </p:nvSpPr>
        <p:spPr>
          <a:xfrm rot="9304419">
            <a:off x="3675875" y="4374275"/>
            <a:ext cx="219185" cy="471718"/>
          </a:xfrm>
          <a:custGeom>
            <a:rect b="b" l="l" r="r" t="t"/>
            <a:pathLst>
              <a:path extrusionOk="0" h="548433" w="254831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033704" y="205770"/>
            <a:ext cx="238646" cy="243555"/>
          </a:xfrm>
          <a:custGeom>
            <a:rect b="b" l="l" r="r" t="t"/>
            <a:pathLst>
              <a:path extrusionOk="0" h="283204" w="277495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8737650" y="439219"/>
            <a:ext cx="257856" cy="284838"/>
          </a:xfrm>
          <a:custGeom>
            <a:rect b="b" l="l" r="r" t="t"/>
            <a:pathLst>
              <a:path extrusionOk="0" h="331207" w="299833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334256" y="146271"/>
            <a:ext cx="223503" cy="240600"/>
          </a:xfrm>
          <a:custGeom>
            <a:rect b="b" l="l" r="r" t="t"/>
            <a:pathLst>
              <a:path extrusionOk="0" h="279767" w="259887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7558457" y="3981014"/>
            <a:ext cx="204383" cy="278916"/>
          </a:xfrm>
          <a:custGeom>
            <a:rect b="b" l="l" r="r" t="t"/>
            <a:pathLst>
              <a:path extrusionOk="0" h="324321" w="237655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27433" y="3050947"/>
            <a:ext cx="154433" cy="272786"/>
          </a:xfrm>
          <a:custGeom>
            <a:rect b="b" l="l" r="r" t="t"/>
            <a:pathLst>
              <a:path extrusionOk="0" h="317193" w="179573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8754662" y="2772177"/>
            <a:ext cx="223822" cy="307981"/>
          </a:xfrm>
          <a:custGeom>
            <a:rect b="b" l="l" r="r" t="t"/>
            <a:pathLst>
              <a:path extrusionOk="0" h="389850" w="283319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40852" y="836409"/>
            <a:ext cx="224053" cy="290283"/>
          </a:xfrm>
          <a:custGeom>
            <a:rect b="b" l="l" r="r" t="t"/>
            <a:pathLst>
              <a:path extrusionOk="0" h="337538" w="260527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102" name="Google Shape;102;p13"/>
            <p:cNvSpPr/>
            <p:nvPr/>
          </p:nvSpPr>
          <p:spPr>
            <a:xfrm>
              <a:off x="6422295" y="3351500"/>
              <a:ext cx="252856" cy="323399"/>
            </a:xfrm>
            <a:custGeom>
              <a:rect b="b" l="l" r="r" t="t"/>
              <a:pathLst>
                <a:path extrusionOk="0" h="376045" w="294019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6523827" y="3405472"/>
              <a:ext cx="67661" cy="140626"/>
            </a:xfrm>
            <a:custGeom>
              <a:rect b="b" l="l" r="r" t="t"/>
              <a:pathLst>
                <a:path extrusionOk="0" h="163519" w="78676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>
            <a:off x="2318449" y="613815"/>
            <a:ext cx="332332" cy="336908"/>
          </a:xfrm>
          <a:custGeom>
            <a:rect b="b" l="l" r="r" t="t"/>
            <a:pathLst>
              <a:path extrusionOk="0" h="391754" w="386433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6021196" y="137179"/>
            <a:ext cx="265484" cy="205157"/>
          </a:xfrm>
          <a:custGeom>
            <a:rect b="b" l="l" r="r" t="t"/>
            <a:pathLst>
              <a:path extrusionOk="0" h="238555" w="308702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6" name="Google Shape;106;p13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107" name="Google Shape;107;p13"/>
            <p:cNvSpPr/>
            <p:nvPr/>
          </p:nvSpPr>
          <p:spPr>
            <a:xfrm>
              <a:off x="6793660" y="3322411"/>
              <a:ext cx="268804" cy="342944"/>
            </a:xfrm>
            <a:custGeom>
              <a:rect b="b" l="l" r="r" t="t"/>
              <a:pathLst>
                <a:path extrusionOk="0" h="398772" w="312563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6856211" y="3513113"/>
              <a:ext cx="129046" cy="89953"/>
            </a:xfrm>
            <a:custGeom>
              <a:rect b="b" l="l" r="r" t="t"/>
              <a:pathLst>
                <a:path extrusionOk="0" h="104597" w="150053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6843642" y="3359143"/>
              <a:ext cx="112645" cy="75760"/>
            </a:xfrm>
            <a:custGeom>
              <a:rect b="b" l="l" r="r" t="t"/>
              <a:pathLst>
                <a:path extrusionOk="0" h="88093" w="130983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10" name="Google Shape;110;p13"/>
          <p:cNvSpPr/>
          <p:nvPr/>
        </p:nvSpPr>
        <p:spPr>
          <a:xfrm>
            <a:off x="4708237" y="588128"/>
            <a:ext cx="377232" cy="204888"/>
          </a:xfrm>
          <a:custGeom>
            <a:rect b="b" l="l" r="r" t="t"/>
            <a:pathLst>
              <a:path extrusionOk="0" h="299106" w="550703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1" name="Google Shape;111;p13"/>
          <p:cNvSpPr/>
          <p:nvPr/>
        </p:nvSpPr>
        <p:spPr>
          <a:xfrm rot="-2218186">
            <a:off x="-38492" y="151543"/>
            <a:ext cx="236276" cy="230041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2" name="Google Shape;112;p13"/>
          <p:cNvSpPr/>
          <p:nvPr/>
        </p:nvSpPr>
        <p:spPr>
          <a:xfrm rot="1464154">
            <a:off x="4569091" y="-94554"/>
            <a:ext cx="235935" cy="229710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3" name="Google Shape;113;p13"/>
          <p:cNvSpPr/>
          <p:nvPr/>
        </p:nvSpPr>
        <p:spPr>
          <a:xfrm rot="-2221343">
            <a:off x="830946" y="3628653"/>
            <a:ext cx="206347" cy="200902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115" name="Google Shape;11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02"/>
            <a:ext cx="9144000" cy="5143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9.png"/><Relationship Id="rId42" Type="http://schemas.openxmlformats.org/officeDocument/2006/relationships/image" Target="../media/image27.png"/><Relationship Id="rId41" Type="http://schemas.openxmlformats.org/officeDocument/2006/relationships/hyperlink" Target="https://safeshare.tv/x/ss5f8916419fd5e#" TargetMode="External"/><Relationship Id="rId44" Type="http://schemas.openxmlformats.org/officeDocument/2006/relationships/image" Target="../media/image29.png"/><Relationship Id="rId43" Type="http://schemas.openxmlformats.org/officeDocument/2006/relationships/hyperlink" Target="https://safeshare.tv/x/ss5f89152833e34#" TargetMode="External"/><Relationship Id="rId46" Type="http://schemas.openxmlformats.org/officeDocument/2006/relationships/image" Target="../media/image30.png"/><Relationship Id="rId45" Type="http://schemas.openxmlformats.org/officeDocument/2006/relationships/hyperlink" Target="https://safeshare.tv/x/ss5f891958b3a8b#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8.png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48" Type="http://schemas.openxmlformats.org/officeDocument/2006/relationships/image" Target="../media/image31.png"/><Relationship Id="rId47" Type="http://schemas.openxmlformats.org/officeDocument/2006/relationships/hyperlink" Target="https://safeshare.tv/x/ss5f89147c65f29#" TargetMode="External"/><Relationship Id="rId49" Type="http://schemas.openxmlformats.org/officeDocument/2006/relationships/hyperlink" Target="https://safeshare.tv/x/ss5f8917ec6a173#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9.png"/><Relationship Id="rId7" Type="http://schemas.openxmlformats.org/officeDocument/2006/relationships/image" Target="../media/image4.png"/><Relationship Id="rId8" Type="http://schemas.openxmlformats.org/officeDocument/2006/relationships/image" Target="../media/image3.png"/><Relationship Id="rId31" Type="http://schemas.openxmlformats.org/officeDocument/2006/relationships/hyperlink" Target="https://safeshare.tv/x/ss5f8900abd79bd#" TargetMode="External"/><Relationship Id="rId30" Type="http://schemas.openxmlformats.org/officeDocument/2006/relationships/image" Target="../media/image20.gif"/><Relationship Id="rId33" Type="http://schemas.openxmlformats.org/officeDocument/2006/relationships/hyperlink" Target="https://safeshare.tv/x/ss5f8913cb181d6#" TargetMode="External"/><Relationship Id="rId32" Type="http://schemas.openxmlformats.org/officeDocument/2006/relationships/image" Target="../media/image23.png"/><Relationship Id="rId35" Type="http://schemas.openxmlformats.org/officeDocument/2006/relationships/hyperlink" Target="https://safeshare.tv/x/ss5f891b3f918ee#" TargetMode="External"/><Relationship Id="rId34" Type="http://schemas.openxmlformats.org/officeDocument/2006/relationships/image" Target="../media/image25.png"/><Relationship Id="rId37" Type="http://schemas.openxmlformats.org/officeDocument/2006/relationships/hyperlink" Target="https://safeshare.tv/x/CYY7cUiTc48#" TargetMode="External"/><Relationship Id="rId36" Type="http://schemas.openxmlformats.org/officeDocument/2006/relationships/image" Target="../media/image28.png"/><Relationship Id="rId39" Type="http://schemas.openxmlformats.org/officeDocument/2006/relationships/hyperlink" Target="https://safeshare.tv/x/ss5f892d17edda6#" TargetMode="External"/><Relationship Id="rId38" Type="http://schemas.openxmlformats.org/officeDocument/2006/relationships/image" Target="../media/image22.png"/><Relationship Id="rId62" Type="http://schemas.openxmlformats.org/officeDocument/2006/relationships/image" Target="../media/image39.png"/><Relationship Id="rId61" Type="http://schemas.openxmlformats.org/officeDocument/2006/relationships/image" Target="../media/image42.png"/><Relationship Id="rId20" Type="http://schemas.openxmlformats.org/officeDocument/2006/relationships/image" Target="../media/image19.png"/><Relationship Id="rId63" Type="http://schemas.openxmlformats.org/officeDocument/2006/relationships/image" Target="../media/image37.png"/><Relationship Id="rId22" Type="http://schemas.openxmlformats.org/officeDocument/2006/relationships/image" Target="../media/image13.png"/><Relationship Id="rId21" Type="http://schemas.openxmlformats.org/officeDocument/2006/relationships/image" Target="../media/image32.png"/><Relationship Id="rId24" Type="http://schemas.openxmlformats.org/officeDocument/2006/relationships/image" Target="../media/image26.png"/><Relationship Id="rId23" Type="http://schemas.openxmlformats.org/officeDocument/2006/relationships/image" Target="../media/image44.png"/><Relationship Id="rId60" Type="http://schemas.openxmlformats.org/officeDocument/2006/relationships/image" Target="../media/image40.gif"/><Relationship Id="rId26" Type="http://schemas.openxmlformats.org/officeDocument/2006/relationships/image" Target="../media/image24.png"/><Relationship Id="rId25" Type="http://schemas.openxmlformats.org/officeDocument/2006/relationships/image" Target="../media/image46.png"/><Relationship Id="rId28" Type="http://schemas.openxmlformats.org/officeDocument/2006/relationships/image" Target="../media/image18.png"/><Relationship Id="rId27" Type="http://schemas.openxmlformats.org/officeDocument/2006/relationships/image" Target="../media/image17.png"/><Relationship Id="rId29" Type="http://schemas.openxmlformats.org/officeDocument/2006/relationships/image" Target="../media/image21.png"/><Relationship Id="rId51" Type="http://schemas.openxmlformats.org/officeDocument/2006/relationships/hyperlink" Target="https://safeshare.tv/x/3K_0cFL6qt4#" TargetMode="External"/><Relationship Id="rId50" Type="http://schemas.openxmlformats.org/officeDocument/2006/relationships/image" Target="../media/image38.png"/><Relationship Id="rId53" Type="http://schemas.openxmlformats.org/officeDocument/2006/relationships/hyperlink" Target="https://safeshare.tv/x/WpTGx3jRlNw#" TargetMode="External"/><Relationship Id="rId52" Type="http://schemas.openxmlformats.org/officeDocument/2006/relationships/image" Target="../media/image33.png"/><Relationship Id="rId11" Type="http://schemas.openxmlformats.org/officeDocument/2006/relationships/image" Target="../media/image43.png"/><Relationship Id="rId55" Type="http://schemas.openxmlformats.org/officeDocument/2006/relationships/image" Target="../media/image34.png"/><Relationship Id="rId10" Type="http://schemas.openxmlformats.org/officeDocument/2006/relationships/image" Target="../media/image5.png"/><Relationship Id="rId54" Type="http://schemas.openxmlformats.org/officeDocument/2006/relationships/image" Target="../media/image35.png"/><Relationship Id="rId13" Type="http://schemas.openxmlformats.org/officeDocument/2006/relationships/image" Target="../media/image7.png"/><Relationship Id="rId57" Type="http://schemas.openxmlformats.org/officeDocument/2006/relationships/image" Target="../media/image47.png"/><Relationship Id="rId12" Type="http://schemas.openxmlformats.org/officeDocument/2006/relationships/image" Target="../media/image14.gif"/><Relationship Id="rId56" Type="http://schemas.openxmlformats.org/officeDocument/2006/relationships/image" Target="../media/image36.png"/><Relationship Id="rId15" Type="http://schemas.openxmlformats.org/officeDocument/2006/relationships/image" Target="../media/image2.png"/><Relationship Id="rId59" Type="http://schemas.openxmlformats.org/officeDocument/2006/relationships/image" Target="../media/image41.jpg"/><Relationship Id="rId14" Type="http://schemas.openxmlformats.org/officeDocument/2006/relationships/image" Target="../media/image1.png"/><Relationship Id="rId58" Type="http://schemas.openxmlformats.org/officeDocument/2006/relationships/hyperlink" Target="https://www.youtube.com/embed/gsWFAeJgZwE" TargetMode="External"/><Relationship Id="rId17" Type="http://schemas.openxmlformats.org/officeDocument/2006/relationships/image" Target="../media/image11.png"/><Relationship Id="rId16" Type="http://schemas.openxmlformats.org/officeDocument/2006/relationships/image" Target="../media/image16.png"/><Relationship Id="rId19" Type="http://schemas.openxmlformats.org/officeDocument/2006/relationships/image" Target="../media/image10.png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4750" y="2623228"/>
            <a:ext cx="537575" cy="10570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5"/>
          <p:cNvGrpSpPr/>
          <p:nvPr/>
        </p:nvGrpSpPr>
        <p:grpSpPr>
          <a:xfrm>
            <a:off x="730360" y="1257890"/>
            <a:ext cx="2467134" cy="351896"/>
            <a:chOff x="3231874" y="1613513"/>
            <a:chExt cx="2797838" cy="521250"/>
          </a:xfrm>
        </p:grpSpPr>
        <p:pic>
          <p:nvPicPr>
            <p:cNvPr id="122" name="Google Shape;122;p15"/>
            <p:cNvPicPr preferRelativeResize="0"/>
            <p:nvPr/>
          </p:nvPicPr>
          <p:blipFill rotWithShape="1">
            <a:blip r:embed="rId5">
              <a:alphaModFix/>
            </a:blip>
            <a:srcRect b="39481" l="0" r="0" t="0"/>
            <a:stretch/>
          </p:blipFill>
          <p:spPr>
            <a:xfrm>
              <a:off x="3231874" y="1614275"/>
              <a:ext cx="1450125" cy="4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5"/>
            <p:cNvPicPr preferRelativeResize="0"/>
            <p:nvPr/>
          </p:nvPicPr>
          <p:blipFill rotWithShape="1">
            <a:blip r:embed="rId5">
              <a:alphaModFix/>
            </a:blip>
            <a:srcRect b="39481" l="0" r="0" t="0"/>
            <a:stretch/>
          </p:blipFill>
          <p:spPr>
            <a:xfrm>
              <a:off x="4610038" y="1613513"/>
              <a:ext cx="1419675" cy="5212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" name="Google Shape;124;p15"/>
          <p:cNvPicPr preferRelativeResize="0"/>
          <p:nvPr/>
        </p:nvPicPr>
        <p:blipFill rotWithShape="1">
          <a:blip r:embed="rId6">
            <a:alphaModFix/>
          </a:blip>
          <a:srcRect b="23756" l="0" r="0" t="45867"/>
          <a:stretch/>
        </p:blipFill>
        <p:spPr>
          <a:xfrm>
            <a:off x="421725" y="3773050"/>
            <a:ext cx="7576875" cy="10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 rotWithShape="1">
          <a:blip r:embed="rId7">
            <a:alphaModFix/>
          </a:blip>
          <a:srcRect b="0" l="12359" r="11205" t="0"/>
          <a:stretch/>
        </p:blipFill>
        <p:spPr>
          <a:xfrm>
            <a:off x="-90750" y="162650"/>
            <a:ext cx="2467150" cy="417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55738" y="2735588"/>
            <a:ext cx="1663475" cy="16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 rotWithShape="1">
          <a:blip r:embed="rId9">
            <a:alphaModFix/>
          </a:blip>
          <a:srcRect b="0" l="0" r="64585" t="0"/>
          <a:stretch/>
        </p:blipFill>
        <p:spPr>
          <a:xfrm>
            <a:off x="2376400" y="2442749"/>
            <a:ext cx="240442" cy="3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50250" y="110561"/>
            <a:ext cx="905600" cy="10867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" name="Google Shape;129;p15"/>
          <p:cNvGrpSpPr/>
          <p:nvPr/>
        </p:nvGrpSpPr>
        <p:grpSpPr>
          <a:xfrm>
            <a:off x="-13971" y="21075"/>
            <a:ext cx="9157966" cy="764102"/>
            <a:chOff x="-13971" y="21075"/>
            <a:chExt cx="9157966" cy="764102"/>
          </a:xfrm>
        </p:grpSpPr>
        <p:pic>
          <p:nvPicPr>
            <p:cNvPr id="130" name="Google Shape;130;p1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814075" y="301225"/>
              <a:ext cx="2774720" cy="4839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" y="301225"/>
              <a:ext cx="3093380" cy="48395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2" name="Google Shape;132;p15"/>
            <p:cNvGrpSpPr/>
            <p:nvPr/>
          </p:nvGrpSpPr>
          <p:grpSpPr>
            <a:xfrm>
              <a:off x="-13971" y="21075"/>
              <a:ext cx="9157966" cy="483952"/>
              <a:chOff x="-13971" y="21075"/>
              <a:chExt cx="9157966" cy="483952"/>
            </a:xfrm>
          </p:grpSpPr>
          <p:pic>
            <p:nvPicPr>
              <p:cNvPr id="133" name="Google Shape;133;p15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1056927" y="21075"/>
                <a:ext cx="3093380" cy="48395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" name="Google Shape;134;p15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4150302" y="21075"/>
                <a:ext cx="3093380" cy="48395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15"/>
              <p:cNvPicPr preferRelativeResize="0"/>
              <p:nvPr/>
            </p:nvPicPr>
            <p:blipFill rotWithShape="1">
              <a:blip r:embed="rId11">
                <a:alphaModFix/>
              </a:blip>
              <a:srcRect b="0" l="65381" r="0" t="0"/>
              <a:stretch/>
            </p:blipFill>
            <p:spPr>
              <a:xfrm>
                <a:off x="-13971" y="21075"/>
                <a:ext cx="1070900" cy="48395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6" name="Google Shape;136;p15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38567" t="0"/>
              <a:stretch/>
            </p:blipFill>
            <p:spPr>
              <a:xfrm>
                <a:off x="7243676" y="21075"/>
                <a:ext cx="1900320" cy="48395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37" name="Google Shape;137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59262" y="2963100"/>
            <a:ext cx="1161875" cy="6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 rotWithShape="1">
          <a:blip r:embed="rId13">
            <a:alphaModFix/>
          </a:blip>
          <a:srcRect b="0" l="26573" r="30497" t="0"/>
          <a:stretch/>
        </p:blipFill>
        <p:spPr>
          <a:xfrm>
            <a:off x="6122125" y="1409825"/>
            <a:ext cx="687075" cy="140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 rotWithShape="1">
          <a:blip r:embed="rId14">
            <a:alphaModFix/>
          </a:blip>
          <a:srcRect b="31384" l="0" r="0" t="30300"/>
          <a:stretch/>
        </p:blipFill>
        <p:spPr>
          <a:xfrm>
            <a:off x="3531025" y="861550"/>
            <a:ext cx="2067975" cy="792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62950" y="1069250"/>
            <a:ext cx="2244275" cy="39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 rotWithShape="1">
          <a:blip r:embed="rId16">
            <a:alphaModFix/>
          </a:blip>
          <a:srcRect b="0" l="28154" r="20213" t="0"/>
          <a:stretch/>
        </p:blipFill>
        <p:spPr>
          <a:xfrm flipH="1">
            <a:off x="7199067" y="2966012"/>
            <a:ext cx="504596" cy="781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9">
            <a:alphaModFix/>
          </a:blip>
          <a:srcRect b="0" l="72904" r="0" t="0"/>
          <a:stretch/>
        </p:blipFill>
        <p:spPr>
          <a:xfrm>
            <a:off x="8938113" y="4391975"/>
            <a:ext cx="308857" cy="65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17">
            <a:alphaModFix/>
          </a:blip>
          <a:srcRect b="0" l="21851" r="24445" t="0"/>
          <a:stretch/>
        </p:blipFill>
        <p:spPr>
          <a:xfrm>
            <a:off x="8534450" y="2255236"/>
            <a:ext cx="403675" cy="66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 rotWithShape="1">
          <a:blip r:embed="rId18">
            <a:alphaModFix/>
          </a:blip>
          <a:srcRect b="0" l="20795" r="21693" t="0"/>
          <a:stretch/>
        </p:blipFill>
        <p:spPr>
          <a:xfrm>
            <a:off x="3542125" y="1730280"/>
            <a:ext cx="435875" cy="674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 rotWithShape="1">
          <a:blip r:embed="rId16">
            <a:alphaModFix/>
          </a:blip>
          <a:srcRect b="0" l="28154" r="20213" t="0"/>
          <a:stretch/>
        </p:blipFill>
        <p:spPr>
          <a:xfrm>
            <a:off x="3312008" y="1625115"/>
            <a:ext cx="453025" cy="78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126971" y="1725914"/>
            <a:ext cx="504595" cy="64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053049" y="903470"/>
            <a:ext cx="435875" cy="38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21">
            <a:alphaModFix/>
          </a:blip>
          <a:srcRect b="0" l="45131" r="9391" t="0"/>
          <a:stretch/>
        </p:blipFill>
        <p:spPr>
          <a:xfrm flipH="1">
            <a:off x="5042175" y="2735594"/>
            <a:ext cx="435875" cy="958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93375" y="301233"/>
            <a:ext cx="2720700" cy="48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 rotWithShape="1">
          <a:blip r:embed="rId22">
            <a:alphaModFix/>
          </a:blip>
          <a:srcRect b="0" l="30517" r="28911" t="0"/>
          <a:stretch/>
        </p:blipFill>
        <p:spPr>
          <a:xfrm flipH="1">
            <a:off x="-10" y="3335437"/>
            <a:ext cx="508029" cy="125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 rotWithShape="1">
          <a:blip r:embed="rId23">
            <a:alphaModFix/>
          </a:blip>
          <a:srcRect b="0" l="18276" r="9080" t="0"/>
          <a:stretch/>
        </p:blipFill>
        <p:spPr>
          <a:xfrm>
            <a:off x="7137450" y="1409825"/>
            <a:ext cx="617576" cy="66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 rotWithShape="1">
          <a:blip r:embed="rId24">
            <a:alphaModFix/>
          </a:blip>
          <a:srcRect b="22102" l="10102" r="10222" t="24263"/>
          <a:stretch/>
        </p:blipFill>
        <p:spPr>
          <a:xfrm>
            <a:off x="854786" y="4075175"/>
            <a:ext cx="2342715" cy="128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-55">
            <a:off x="3311988" y="2441307"/>
            <a:ext cx="1252280" cy="215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-55">
            <a:off x="4564276" y="2441301"/>
            <a:ext cx="1252240" cy="21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 rotWithShape="1">
          <a:blip r:embed="rId21">
            <a:alphaModFix/>
          </a:blip>
          <a:srcRect b="0" l="8385" r="56157" t="16839"/>
          <a:stretch/>
        </p:blipFill>
        <p:spPr>
          <a:xfrm flipH="1">
            <a:off x="5479612" y="3028762"/>
            <a:ext cx="277776" cy="65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 rotWithShape="1">
          <a:blip r:embed="rId9">
            <a:alphaModFix/>
          </a:blip>
          <a:srcRect b="0" l="39721" r="33183" t="0"/>
          <a:stretch/>
        </p:blipFill>
        <p:spPr>
          <a:xfrm>
            <a:off x="1064450" y="4207750"/>
            <a:ext cx="277775" cy="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017875" y="3603509"/>
            <a:ext cx="617863" cy="882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200849" y="3126051"/>
            <a:ext cx="1825150" cy="152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561150" y="3170696"/>
            <a:ext cx="760875" cy="76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 rotWithShape="1">
          <a:blip r:embed="rId29">
            <a:alphaModFix/>
          </a:blip>
          <a:srcRect b="22934" l="0" r="0" t="0"/>
          <a:stretch/>
        </p:blipFill>
        <p:spPr>
          <a:xfrm>
            <a:off x="2719200" y="3030802"/>
            <a:ext cx="569500" cy="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7493775" y="562773"/>
            <a:ext cx="153000" cy="166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6366611" y="516050"/>
            <a:ext cx="152989" cy="1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1665700" y="252223"/>
            <a:ext cx="153000" cy="166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8597525" y="318852"/>
            <a:ext cx="153000" cy="16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4417124" y="110550"/>
            <a:ext cx="197574" cy="2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799138" y="1381875"/>
            <a:ext cx="508025" cy="6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95250" y="1736875"/>
            <a:ext cx="508025" cy="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287175" y="3057986"/>
            <a:ext cx="504600" cy="593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703675" y="3076775"/>
            <a:ext cx="504600" cy="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199075" y="3841925"/>
            <a:ext cx="569498" cy="59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654313" y="1754638"/>
            <a:ext cx="483922" cy="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1639" l="2778" r="2055" t="3564"/>
          <a:stretch/>
        </p:blipFill>
        <p:spPr>
          <a:xfrm>
            <a:off x="7231525" y="2214825"/>
            <a:ext cx="504600" cy="6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5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948375" y="2229963"/>
            <a:ext cx="537575" cy="6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8351100" y="3811400"/>
            <a:ext cx="471800" cy="6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5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8382152" y="1445918"/>
            <a:ext cx="471797" cy="57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8176700" y="606038"/>
            <a:ext cx="471825" cy="5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5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823937" y="3817740"/>
            <a:ext cx="471800" cy="626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4571988" y="546275"/>
            <a:ext cx="197587" cy="2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268725" y="419823"/>
            <a:ext cx="153000" cy="11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5289263" y="262950"/>
            <a:ext cx="197587" cy="2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3174588" y="352475"/>
            <a:ext cx="197587" cy="2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2101561" y="516050"/>
            <a:ext cx="152989" cy="1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6213611" y="253150"/>
            <a:ext cx="152989" cy="1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7199086" y="21075"/>
            <a:ext cx="152989" cy="1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5"/>
          <p:cNvPicPr preferRelativeResize="0"/>
          <p:nvPr/>
        </p:nvPicPr>
        <p:blipFill rotWithShape="1">
          <a:blip r:embed="rId55">
            <a:alphaModFix/>
          </a:blip>
          <a:srcRect b="3281" l="20444" r="20621" t="4031"/>
          <a:stretch/>
        </p:blipFill>
        <p:spPr>
          <a:xfrm rot="806168">
            <a:off x="8648528" y="682725"/>
            <a:ext cx="355495" cy="48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5"/>
          <p:cNvPicPr preferRelativeResize="0"/>
          <p:nvPr/>
        </p:nvPicPr>
        <p:blipFill rotWithShape="1">
          <a:blip r:embed="rId56">
            <a:alphaModFix/>
          </a:blip>
          <a:srcRect b="7589" l="31820" r="31109" t="2700"/>
          <a:stretch/>
        </p:blipFill>
        <p:spPr>
          <a:xfrm flipH="1" rot="-334137">
            <a:off x="2636207" y="3088806"/>
            <a:ext cx="277775" cy="60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5"/>
          <p:cNvPicPr preferRelativeResize="0"/>
          <p:nvPr/>
        </p:nvPicPr>
        <p:blipFill rotWithShape="1">
          <a:blip r:embed="rId57">
            <a:alphaModFix/>
          </a:blip>
          <a:srcRect b="0" l="35257" r="33903" t="8558"/>
          <a:stretch/>
        </p:blipFill>
        <p:spPr>
          <a:xfrm>
            <a:off x="3933050" y="3205800"/>
            <a:ext cx="197576" cy="5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3683573" y="134850"/>
            <a:ext cx="152989" cy="1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 rotWithShape="1">
          <a:blip r:embed="rId30">
            <a:alphaModFix/>
          </a:blip>
          <a:srcRect b="16812" l="55617" r="29467" t="68156"/>
          <a:stretch/>
        </p:blipFill>
        <p:spPr>
          <a:xfrm>
            <a:off x="421723" y="187750"/>
            <a:ext cx="152989" cy="1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545600" y="516050"/>
            <a:ext cx="453000" cy="5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 rotWithShape="1">
          <a:blip r:embed="rId60">
            <a:alphaModFix/>
          </a:blip>
          <a:srcRect b="0" l="0" r="18758" t="0"/>
          <a:stretch/>
        </p:blipFill>
        <p:spPr>
          <a:xfrm>
            <a:off x="6519600" y="4338725"/>
            <a:ext cx="416275" cy="54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 rotWithShape="1">
          <a:blip r:embed="rId61">
            <a:alphaModFix/>
          </a:blip>
          <a:srcRect b="0" l="29925" r="20305" t="0"/>
          <a:stretch/>
        </p:blipFill>
        <p:spPr>
          <a:xfrm>
            <a:off x="367551" y="3841926"/>
            <a:ext cx="569500" cy="85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 rotWithShape="1">
          <a:blip r:embed="rId62">
            <a:alphaModFix/>
          </a:blip>
          <a:srcRect b="7235" l="27490" r="28860" t="0"/>
          <a:stretch/>
        </p:blipFill>
        <p:spPr>
          <a:xfrm>
            <a:off x="5391988" y="418907"/>
            <a:ext cx="453000" cy="640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/>
          <p:cNvPicPr preferRelativeResize="0"/>
          <p:nvPr/>
        </p:nvPicPr>
        <p:blipFill rotWithShape="1">
          <a:blip r:embed="rId63">
            <a:alphaModFix/>
          </a:blip>
          <a:srcRect b="0" l="23465" r="21517" t="0"/>
          <a:stretch/>
        </p:blipFill>
        <p:spPr>
          <a:xfrm>
            <a:off x="1500250" y="3818342"/>
            <a:ext cx="483900" cy="625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