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share.tv/x/ss60201b17b8d05#" TargetMode="External"/><Relationship Id="rId42" Type="http://schemas.openxmlformats.org/officeDocument/2006/relationships/hyperlink" Target="https://safeshare.tv/x/ss602018f10733f#" TargetMode="External"/><Relationship Id="rId41" Type="http://schemas.openxmlformats.org/officeDocument/2006/relationships/image" Target="../media/image71.png"/><Relationship Id="rId44" Type="http://schemas.openxmlformats.org/officeDocument/2006/relationships/hyperlink" Target="https://safeshare.tv/x/f7OqSBDOtuE#" TargetMode="External"/><Relationship Id="rId43" Type="http://schemas.openxmlformats.org/officeDocument/2006/relationships/image" Target="../media/image19.png"/><Relationship Id="rId46" Type="http://schemas.openxmlformats.org/officeDocument/2006/relationships/hyperlink" Target="https://safeshare.tv/x/ss602017f53a3dd#" TargetMode="External"/><Relationship Id="rId45" Type="http://schemas.openxmlformats.org/officeDocument/2006/relationships/image" Target="../media/image67.png"/><Relationship Id="rId107" Type="http://schemas.openxmlformats.org/officeDocument/2006/relationships/hyperlink" Target="https://safeshare.tv/x/ss601ddaee61830#" TargetMode="External"/><Relationship Id="rId106" Type="http://schemas.openxmlformats.org/officeDocument/2006/relationships/image" Target="../media/image41.png"/><Relationship Id="rId105" Type="http://schemas.openxmlformats.org/officeDocument/2006/relationships/hyperlink" Target="https://safeshare.tv/x/ss601ffb3dcb3a4#" TargetMode="External"/><Relationship Id="rId104" Type="http://schemas.openxmlformats.org/officeDocument/2006/relationships/image" Target="../media/image47.png"/><Relationship Id="rId109" Type="http://schemas.openxmlformats.org/officeDocument/2006/relationships/hyperlink" Target="https://safeshare.tv/x/ss601ddc0c4ba4f#" TargetMode="External"/><Relationship Id="rId108" Type="http://schemas.openxmlformats.org/officeDocument/2006/relationships/image" Target="../media/image62.png"/><Relationship Id="rId48" Type="http://schemas.openxmlformats.org/officeDocument/2006/relationships/hyperlink" Target="https://safeshare.tv/x/ss602012fb74e60#" TargetMode="External"/><Relationship Id="rId47" Type="http://schemas.openxmlformats.org/officeDocument/2006/relationships/image" Target="../media/image61.png"/><Relationship Id="rId49" Type="http://schemas.openxmlformats.org/officeDocument/2006/relationships/image" Target="../media/image11.jpg"/><Relationship Id="rId103" Type="http://schemas.openxmlformats.org/officeDocument/2006/relationships/hyperlink" Target="https://safeshare.tv/x/ss601ffb5e6666c#" TargetMode="External"/><Relationship Id="rId102" Type="http://schemas.openxmlformats.org/officeDocument/2006/relationships/image" Target="../media/image50.png"/><Relationship Id="rId101" Type="http://schemas.openxmlformats.org/officeDocument/2006/relationships/hyperlink" Target="https://safeshare.tv/x/ss601ffa987e590#" TargetMode="External"/><Relationship Id="rId100" Type="http://schemas.openxmlformats.org/officeDocument/2006/relationships/image" Target="../media/image40.png"/><Relationship Id="rId31" Type="http://schemas.openxmlformats.org/officeDocument/2006/relationships/image" Target="../media/image5.png"/><Relationship Id="rId30" Type="http://schemas.openxmlformats.org/officeDocument/2006/relationships/hyperlink" Target="https://www.abcya.com/games/saint_patricks_day_hunt" TargetMode="External"/><Relationship Id="rId33" Type="http://schemas.openxmlformats.org/officeDocument/2006/relationships/image" Target="../media/image9.png"/><Relationship Id="rId32" Type="http://schemas.openxmlformats.org/officeDocument/2006/relationships/hyperlink" Target="https://www.abcya.com/games/saint_patricks_day_crossword_puzzle" TargetMode="External"/><Relationship Id="rId35" Type="http://schemas.openxmlformats.org/officeDocument/2006/relationships/image" Target="../media/image2.png"/><Relationship Id="rId34" Type="http://schemas.openxmlformats.org/officeDocument/2006/relationships/hyperlink" Target="https://www.abcya.com/games/word_search_saint_patricks_day" TargetMode="External"/><Relationship Id="rId37" Type="http://schemas.openxmlformats.org/officeDocument/2006/relationships/image" Target="../media/image12.png"/><Relationship Id="rId36" Type="http://schemas.openxmlformats.org/officeDocument/2006/relationships/hyperlink" Target="https://www.starfall.com/h/holiday/clover/?sn=main" TargetMode="External"/><Relationship Id="rId39" Type="http://schemas.openxmlformats.org/officeDocument/2006/relationships/image" Target="../media/image49.png"/><Relationship Id="rId38" Type="http://schemas.openxmlformats.org/officeDocument/2006/relationships/hyperlink" Target="https://safeshare.tv/x/ss60201ac2354ca#" TargetMode="External"/><Relationship Id="rId20" Type="http://schemas.openxmlformats.org/officeDocument/2006/relationships/hyperlink" Target="https://safeshare.tv/x/ss60201a0c536aa#" TargetMode="External"/><Relationship Id="rId22" Type="http://schemas.openxmlformats.org/officeDocument/2006/relationships/hyperlink" Target="https://safeshare.tv/x/ss60200fee8a01f#" TargetMode="External"/><Relationship Id="rId21" Type="http://schemas.openxmlformats.org/officeDocument/2006/relationships/image" Target="../media/image24.png"/><Relationship Id="rId24" Type="http://schemas.openxmlformats.org/officeDocument/2006/relationships/hyperlink" Target="https://safeshare.tv/x/ss60200e7864d95#" TargetMode="External"/><Relationship Id="rId23" Type="http://schemas.openxmlformats.org/officeDocument/2006/relationships/image" Target="../media/image72.png"/><Relationship Id="rId129" Type="http://schemas.openxmlformats.org/officeDocument/2006/relationships/hyperlink" Target="https://www.primarygames.com/holidays/st.patricksday/games/mazes/" TargetMode="External"/><Relationship Id="rId128" Type="http://schemas.openxmlformats.org/officeDocument/2006/relationships/image" Target="../media/image57.png"/><Relationship Id="rId127" Type="http://schemas.openxmlformats.org/officeDocument/2006/relationships/hyperlink" Target="https://safeshare.tv/x/ss601df60d37f49#" TargetMode="External"/><Relationship Id="rId126" Type="http://schemas.openxmlformats.org/officeDocument/2006/relationships/image" Target="../media/image74.png"/><Relationship Id="rId26" Type="http://schemas.openxmlformats.org/officeDocument/2006/relationships/hyperlink" Target="https://safeshare.tv/x/ss602019752b646#" TargetMode="External"/><Relationship Id="rId121" Type="http://schemas.openxmlformats.org/officeDocument/2006/relationships/hyperlink" Target="https://safeshare.tv/x/ss601deb4f3460a#" TargetMode="External"/><Relationship Id="rId25" Type="http://schemas.openxmlformats.org/officeDocument/2006/relationships/image" Target="../media/image43.png"/><Relationship Id="rId120" Type="http://schemas.openxmlformats.org/officeDocument/2006/relationships/image" Target="../media/image73.png"/><Relationship Id="rId28" Type="http://schemas.openxmlformats.org/officeDocument/2006/relationships/hyperlink" Target="https://safeshare.tv/x/2lcXWq9tOU0#" TargetMode="External"/><Relationship Id="rId27" Type="http://schemas.openxmlformats.org/officeDocument/2006/relationships/image" Target="../media/image28.png"/><Relationship Id="rId125" Type="http://schemas.openxmlformats.org/officeDocument/2006/relationships/hyperlink" Target="https://safeshare.tv/x/ss601df3a1473cb#" TargetMode="External"/><Relationship Id="rId29" Type="http://schemas.openxmlformats.org/officeDocument/2006/relationships/image" Target="../media/image1.png"/><Relationship Id="rId124" Type="http://schemas.openxmlformats.org/officeDocument/2006/relationships/image" Target="../media/image69.png"/><Relationship Id="rId123" Type="http://schemas.openxmlformats.org/officeDocument/2006/relationships/hyperlink" Target="https://safeshare.tv/x/ss601df4f39e503#" TargetMode="External"/><Relationship Id="rId122" Type="http://schemas.openxmlformats.org/officeDocument/2006/relationships/image" Target="../media/image60.png"/><Relationship Id="rId95" Type="http://schemas.openxmlformats.org/officeDocument/2006/relationships/hyperlink" Target="https://safeshare.tv/x/ss601ffaf0426a8#" TargetMode="External"/><Relationship Id="rId94" Type="http://schemas.openxmlformats.org/officeDocument/2006/relationships/image" Target="../media/image39.png"/><Relationship Id="rId97" Type="http://schemas.openxmlformats.org/officeDocument/2006/relationships/hyperlink" Target="https://safeshare.tv/x/HqvzZj6arek#" TargetMode="External"/><Relationship Id="rId96" Type="http://schemas.openxmlformats.org/officeDocument/2006/relationships/image" Target="../media/image38.png"/><Relationship Id="rId11" Type="http://schemas.openxmlformats.org/officeDocument/2006/relationships/image" Target="../media/image7.png"/><Relationship Id="rId99" Type="http://schemas.openxmlformats.org/officeDocument/2006/relationships/hyperlink" Target="https://safeshare.tv/x/ss601ffb17f1222#" TargetMode="External"/><Relationship Id="rId10" Type="http://schemas.openxmlformats.org/officeDocument/2006/relationships/hyperlink" Target="https://safeshare.tv/x/ss60200f1bf01be#" TargetMode="External"/><Relationship Id="rId98" Type="http://schemas.openxmlformats.org/officeDocument/2006/relationships/image" Target="../media/image44.png"/><Relationship Id="rId13" Type="http://schemas.openxmlformats.org/officeDocument/2006/relationships/image" Target="../media/image15.png"/><Relationship Id="rId12" Type="http://schemas.openxmlformats.org/officeDocument/2006/relationships/hyperlink" Target="https://safeshare.tv/x/ss6020199b6a69d#" TargetMode="External"/><Relationship Id="rId91" Type="http://schemas.openxmlformats.org/officeDocument/2006/relationships/hyperlink" Target="https://safeshare.tv/x/ss601dee9cbb282#" TargetMode="External"/><Relationship Id="rId90" Type="http://schemas.openxmlformats.org/officeDocument/2006/relationships/image" Target="../media/image48.png"/><Relationship Id="rId93" Type="http://schemas.openxmlformats.org/officeDocument/2006/relationships/hyperlink" Target="https://safeshare.tv/x/ss601debce4e694#" TargetMode="External"/><Relationship Id="rId92" Type="http://schemas.openxmlformats.org/officeDocument/2006/relationships/image" Target="../media/image36.png"/><Relationship Id="rId118" Type="http://schemas.openxmlformats.org/officeDocument/2006/relationships/image" Target="../media/image51.gif"/><Relationship Id="rId117" Type="http://schemas.openxmlformats.org/officeDocument/2006/relationships/image" Target="../media/image58.png"/><Relationship Id="rId116" Type="http://schemas.openxmlformats.org/officeDocument/2006/relationships/image" Target="../media/image63.png"/><Relationship Id="rId115" Type="http://schemas.openxmlformats.org/officeDocument/2006/relationships/hyperlink" Target="https://safeshare.tv/x/ss60201ea6602ec#" TargetMode="External"/><Relationship Id="rId119" Type="http://schemas.openxmlformats.org/officeDocument/2006/relationships/hyperlink" Target="https://safeshare.tv/x/ss601de7e493255#" TargetMode="External"/><Relationship Id="rId15" Type="http://schemas.openxmlformats.org/officeDocument/2006/relationships/image" Target="../media/image55.png"/><Relationship Id="rId110" Type="http://schemas.openxmlformats.org/officeDocument/2006/relationships/image" Target="../media/image45.png"/><Relationship Id="rId14" Type="http://schemas.openxmlformats.org/officeDocument/2006/relationships/hyperlink" Target="https://safeshare.tv/x/ss602019c9f37ff#" TargetMode="External"/><Relationship Id="rId17" Type="http://schemas.openxmlformats.org/officeDocument/2006/relationships/image" Target="../media/image13.png"/><Relationship Id="rId16" Type="http://schemas.openxmlformats.org/officeDocument/2006/relationships/hyperlink" Target="https://safeshare.tv/x/ss60200f886e26c#" TargetMode="External"/><Relationship Id="rId19" Type="http://schemas.openxmlformats.org/officeDocument/2006/relationships/image" Target="../media/image6.png"/><Relationship Id="rId114" Type="http://schemas.openxmlformats.org/officeDocument/2006/relationships/image" Target="../media/image56.png"/><Relationship Id="rId18" Type="http://schemas.openxmlformats.org/officeDocument/2006/relationships/hyperlink" Target="https://safeshare.tv/x/ss602017bbe4819#" TargetMode="External"/><Relationship Id="rId113" Type="http://schemas.openxmlformats.org/officeDocument/2006/relationships/hyperlink" Target="https://safeshare.tv/x/ss601ddfab7d7ab#" TargetMode="External"/><Relationship Id="rId112" Type="http://schemas.openxmlformats.org/officeDocument/2006/relationships/image" Target="../media/image52.png"/><Relationship Id="rId111" Type="http://schemas.openxmlformats.org/officeDocument/2006/relationships/hyperlink" Target="https://safeshare.tv/x/ss601ddca39bd30#" TargetMode="External"/><Relationship Id="rId84" Type="http://schemas.openxmlformats.org/officeDocument/2006/relationships/image" Target="../media/image35.png"/><Relationship Id="rId83" Type="http://schemas.openxmlformats.org/officeDocument/2006/relationships/hyperlink" Target="https://www.fun4thebrain.com/g/addition/luckydrops/" TargetMode="External"/><Relationship Id="rId86" Type="http://schemas.openxmlformats.org/officeDocument/2006/relationships/image" Target="../media/image42.png"/><Relationship Id="rId85" Type="http://schemas.openxmlformats.org/officeDocument/2006/relationships/hyperlink" Target="https://www.coolmathgames.com/0-green-leprechauns" TargetMode="External"/><Relationship Id="rId88" Type="http://schemas.openxmlformats.org/officeDocument/2006/relationships/image" Target="../media/image37.png"/><Relationship Id="rId150" Type="http://schemas.openxmlformats.org/officeDocument/2006/relationships/image" Target="../media/image78.png"/><Relationship Id="rId87" Type="http://schemas.openxmlformats.org/officeDocument/2006/relationships/hyperlink" Target="https://safeshare.tv/x/ss601deff314e19#" TargetMode="External"/><Relationship Id="rId89" Type="http://schemas.openxmlformats.org/officeDocument/2006/relationships/hyperlink" Target="https://safeshare.tv/x/ss601defa0941ed#" TargetMode="External"/><Relationship Id="rId80" Type="http://schemas.openxmlformats.org/officeDocument/2006/relationships/image" Target="../media/image29.png"/><Relationship Id="rId82" Type="http://schemas.openxmlformats.org/officeDocument/2006/relationships/image" Target="../media/image33.png"/><Relationship Id="rId81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149" Type="http://schemas.openxmlformats.org/officeDocument/2006/relationships/hyperlink" Target="https://safeshare.tv/x/ss602b234f4763c#" TargetMode="External"/><Relationship Id="rId4" Type="http://schemas.openxmlformats.org/officeDocument/2006/relationships/image" Target="../media/image4.png"/><Relationship Id="rId148" Type="http://schemas.openxmlformats.org/officeDocument/2006/relationships/image" Target="../media/image75.png"/><Relationship Id="rId9" Type="http://schemas.openxmlformats.org/officeDocument/2006/relationships/image" Target="../media/image8.png"/><Relationship Id="rId143" Type="http://schemas.openxmlformats.org/officeDocument/2006/relationships/hyperlink" Target="https://www.primarygames.com/holidays/st.patricksday/games/stpatricksdaymatch/" TargetMode="External"/><Relationship Id="rId142" Type="http://schemas.openxmlformats.org/officeDocument/2006/relationships/image" Target="../media/image66.png"/><Relationship Id="rId141" Type="http://schemas.openxmlformats.org/officeDocument/2006/relationships/hyperlink" Target="https://www.primarygames.com/holidays/st.patricksday/games/stpatricksdaydottodot/" TargetMode="External"/><Relationship Id="rId140" Type="http://schemas.openxmlformats.org/officeDocument/2006/relationships/image" Target="../media/image70.png"/><Relationship Id="rId5" Type="http://schemas.openxmlformats.org/officeDocument/2006/relationships/image" Target="../media/image3.png"/><Relationship Id="rId147" Type="http://schemas.openxmlformats.org/officeDocument/2006/relationships/hyperlink" Target="https://safeshare.tv/x/ss60201759264a2#" TargetMode="External"/><Relationship Id="rId6" Type="http://schemas.openxmlformats.org/officeDocument/2006/relationships/hyperlink" Target="https://safeshare.tv/x/ss60200f42b6823#" TargetMode="External"/><Relationship Id="rId146" Type="http://schemas.openxmlformats.org/officeDocument/2006/relationships/image" Target="../media/image77.png"/><Relationship Id="rId7" Type="http://schemas.openxmlformats.org/officeDocument/2006/relationships/image" Target="../media/image54.png"/><Relationship Id="rId145" Type="http://schemas.openxmlformats.org/officeDocument/2006/relationships/hyperlink" Target="https://safeshare.tv/x/ss6020115542b98#" TargetMode="External"/><Relationship Id="rId8" Type="http://schemas.openxmlformats.org/officeDocument/2006/relationships/hyperlink" Target="https://safeshare.tv/x/ss602013a8a7795#" TargetMode="External"/><Relationship Id="rId144" Type="http://schemas.openxmlformats.org/officeDocument/2006/relationships/image" Target="../media/image76.png"/><Relationship Id="rId73" Type="http://schemas.openxmlformats.org/officeDocument/2006/relationships/image" Target="../media/image25.jpg"/><Relationship Id="rId72" Type="http://schemas.openxmlformats.org/officeDocument/2006/relationships/hyperlink" Target="https://safeshare.tv/x/ss60201b8504995#" TargetMode="External"/><Relationship Id="rId75" Type="http://schemas.openxmlformats.org/officeDocument/2006/relationships/image" Target="../media/image31.png"/><Relationship Id="rId74" Type="http://schemas.openxmlformats.org/officeDocument/2006/relationships/hyperlink" Target="https://safeshare.tv/x/ss602012335b31d#" TargetMode="External"/><Relationship Id="rId77" Type="http://schemas.openxmlformats.org/officeDocument/2006/relationships/image" Target="../media/image23.png"/><Relationship Id="rId76" Type="http://schemas.openxmlformats.org/officeDocument/2006/relationships/hyperlink" Target="https://safeshare.tv/x/ss602018c347c83#" TargetMode="External"/><Relationship Id="rId79" Type="http://schemas.openxmlformats.org/officeDocument/2006/relationships/image" Target="../media/image30.jpg"/><Relationship Id="rId78" Type="http://schemas.openxmlformats.org/officeDocument/2006/relationships/hyperlink" Target="https://safeshare.tv/x/ss60201bec157ce#" TargetMode="External"/><Relationship Id="rId71" Type="http://schemas.openxmlformats.org/officeDocument/2006/relationships/image" Target="../media/image32.png"/><Relationship Id="rId70" Type="http://schemas.openxmlformats.org/officeDocument/2006/relationships/hyperlink" Target="https://safeshare.tv/x/ss60201879523fd#" TargetMode="External"/><Relationship Id="rId139" Type="http://schemas.openxmlformats.org/officeDocument/2006/relationships/hyperlink" Target="https://www.primarygames.com/math/stpatricksdaypatterns/" TargetMode="External"/><Relationship Id="rId138" Type="http://schemas.openxmlformats.org/officeDocument/2006/relationships/image" Target="../media/image68.png"/><Relationship Id="rId137" Type="http://schemas.openxmlformats.org/officeDocument/2006/relationships/hyperlink" Target="https://www.primarygames.com/math/countingshamrocksmemory/" TargetMode="External"/><Relationship Id="rId132" Type="http://schemas.openxmlformats.org/officeDocument/2006/relationships/image" Target="../media/image53.png"/><Relationship Id="rId131" Type="http://schemas.openxmlformats.org/officeDocument/2006/relationships/hyperlink" Target="https://www.primarygames.com/holidays/st.patricksday/games/tic_tac_toe/" TargetMode="External"/><Relationship Id="rId130" Type="http://schemas.openxmlformats.org/officeDocument/2006/relationships/image" Target="../media/image59.png"/><Relationship Id="rId136" Type="http://schemas.openxmlformats.org/officeDocument/2006/relationships/image" Target="../media/image65.png"/><Relationship Id="rId135" Type="http://schemas.openxmlformats.org/officeDocument/2006/relationships/hyperlink" Target="https://www.primarygames.com/holidays/st.patricksday/games/hide-n-seek/" TargetMode="External"/><Relationship Id="rId134" Type="http://schemas.openxmlformats.org/officeDocument/2006/relationships/image" Target="../media/image64.png"/><Relationship Id="rId133" Type="http://schemas.openxmlformats.org/officeDocument/2006/relationships/hyperlink" Target="https://www.primarygames.com/holidays/st.patricksday/games/dragdrop/" TargetMode="External"/><Relationship Id="rId62" Type="http://schemas.openxmlformats.org/officeDocument/2006/relationships/hyperlink" Target="https://safeshare.tv/x/ss6020192819097#" TargetMode="External"/><Relationship Id="rId61" Type="http://schemas.openxmlformats.org/officeDocument/2006/relationships/image" Target="../media/image16.png"/><Relationship Id="rId64" Type="http://schemas.openxmlformats.org/officeDocument/2006/relationships/hyperlink" Target="https://safeshare.tv/x/ss6020126e20c05#" TargetMode="External"/><Relationship Id="rId63" Type="http://schemas.openxmlformats.org/officeDocument/2006/relationships/image" Target="../media/image21.png"/><Relationship Id="rId66" Type="http://schemas.openxmlformats.org/officeDocument/2006/relationships/hyperlink" Target="https://safeshare.tv/x/ss6020184e5b9c5#" TargetMode="External"/><Relationship Id="rId65" Type="http://schemas.openxmlformats.org/officeDocument/2006/relationships/image" Target="../media/image22.png"/><Relationship Id="rId68" Type="http://schemas.openxmlformats.org/officeDocument/2006/relationships/hyperlink" Target="https://safeshare.tv/x/ss602010b9e8016#" TargetMode="External"/><Relationship Id="rId67" Type="http://schemas.openxmlformats.org/officeDocument/2006/relationships/image" Target="../media/image26.png"/><Relationship Id="rId60" Type="http://schemas.openxmlformats.org/officeDocument/2006/relationships/hyperlink" Target="https://safeshare.tv/x/PA6bcfUXWb0#" TargetMode="External"/><Relationship Id="rId69" Type="http://schemas.openxmlformats.org/officeDocument/2006/relationships/image" Target="../media/image34.png"/><Relationship Id="rId51" Type="http://schemas.openxmlformats.org/officeDocument/2006/relationships/image" Target="../media/image14.jpg"/><Relationship Id="rId50" Type="http://schemas.openxmlformats.org/officeDocument/2006/relationships/hyperlink" Target="https://safeshare.tv/x/ss60200fb3cf1e7#" TargetMode="External"/><Relationship Id="rId53" Type="http://schemas.openxmlformats.org/officeDocument/2006/relationships/image" Target="../media/image17.png"/><Relationship Id="rId52" Type="http://schemas.openxmlformats.org/officeDocument/2006/relationships/hyperlink" Target="https://www.primarygames.com/holidays/st.patricksday/coloringpages.php" TargetMode="External"/><Relationship Id="rId55" Type="http://schemas.openxmlformats.org/officeDocument/2006/relationships/image" Target="../media/image20.png"/><Relationship Id="rId54" Type="http://schemas.openxmlformats.org/officeDocument/2006/relationships/hyperlink" Target="https://safeshare.tv/x/ss60200cd5b2904#" TargetMode="External"/><Relationship Id="rId57" Type="http://schemas.openxmlformats.org/officeDocument/2006/relationships/image" Target="../media/image18.jpg"/><Relationship Id="rId56" Type="http://schemas.openxmlformats.org/officeDocument/2006/relationships/hyperlink" Target="https://safeshare.tv/x/oEZ7SfKTpV4#" TargetMode="External"/><Relationship Id="rId59" Type="http://schemas.openxmlformats.org/officeDocument/2006/relationships/image" Target="../media/image27.jpg"/><Relationship Id="rId58" Type="http://schemas.openxmlformats.org/officeDocument/2006/relationships/hyperlink" Target="https://safeshare.tv/x/ss6020103524410#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3399" l="980" r="951" t="72880"/>
          <a:stretch/>
        </p:blipFill>
        <p:spPr>
          <a:xfrm>
            <a:off x="0" y="3955025"/>
            <a:ext cx="9144000" cy="1188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4839" l="4187" r="3587" t="3510"/>
          <a:stretch/>
        </p:blipFill>
        <p:spPr>
          <a:xfrm>
            <a:off x="3548175" y="2346025"/>
            <a:ext cx="1988401" cy="19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4839" l="4187" r="3587" t="3510"/>
          <a:stretch/>
        </p:blipFill>
        <p:spPr>
          <a:xfrm>
            <a:off x="5536575" y="2346025"/>
            <a:ext cx="1988401" cy="19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4839" l="4187" r="3587" t="3510"/>
          <a:stretch/>
        </p:blipFill>
        <p:spPr>
          <a:xfrm>
            <a:off x="1589400" y="2346025"/>
            <a:ext cx="1988401" cy="19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0050" y="2412625"/>
            <a:ext cx="538650" cy="57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29025" y="3052050"/>
            <a:ext cx="571178" cy="57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14700" y="2412625"/>
            <a:ext cx="538650" cy="57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629026" y="3724350"/>
            <a:ext cx="538650" cy="52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257301" y="3724350"/>
            <a:ext cx="571175" cy="52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892050" y="2423927"/>
            <a:ext cx="571175" cy="554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0" l="0" r="2600" t="0"/>
          <a:stretch/>
        </p:blipFill>
        <p:spPr>
          <a:xfrm>
            <a:off x="4898500" y="3046646"/>
            <a:ext cx="571175" cy="582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913200" y="3713375"/>
            <a:ext cx="538649" cy="5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601175" y="2412625"/>
            <a:ext cx="571175" cy="58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959925" y="2409925"/>
            <a:ext cx="571175" cy="58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959925" y="3691475"/>
            <a:ext cx="571175" cy="57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175125" y="35925"/>
            <a:ext cx="920500" cy="7914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601638" y="1572625"/>
            <a:ext cx="759325" cy="7593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666025" y="1554763"/>
            <a:ext cx="791438" cy="791438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907950" y="1542775"/>
            <a:ext cx="791425" cy="7914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762537" y="1591117"/>
            <a:ext cx="791424" cy="78762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8"/>
          </p:cNvPr>
          <p:cNvPicPr preferRelativeResize="0"/>
          <p:nvPr/>
        </p:nvPicPr>
        <p:blipFill rotWithShape="1">
          <a:blip r:embed="rId39">
            <a:alphaModFix/>
          </a:blip>
          <a:srcRect b="0" l="0" r="9099" t="0"/>
          <a:stretch/>
        </p:blipFill>
        <p:spPr>
          <a:xfrm>
            <a:off x="5601175" y="3729025"/>
            <a:ext cx="571176" cy="53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878225" y="3699500"/>
            <a:ext cx="571176" cy="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687899" y="3701175"/>
            <a:ext cx="538650" cy="5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302575" y="3062275"/>
            <a:ext cx="508285" cy="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236950" y="3087125"/>
            <a:ext cx="571177" cy="52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2973800" y="3076725"/>
            <a:ext cx="538650" cy="5525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Our 12 favorite St. Patrick's Day books are perfect for your March lesson plans this February. These are great for preschool, kindergarten, or first grade students." id="81" name="Google Shape;81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5554050" y="3065450"/>
            <a:ext cx="618300" cy="55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2"/>
          </p:cNvPr>
          <p:cNvPicPr preferRelativeResize="0"/>
          <p:nvPr/>
        </p:nvPicPr>
        <p:blipFill rotWithShape="1">
          <a:blip r:embed="rId53">
            <a:alphaModFix/>
          </a:blip>
          <a:srcRect b="0" l="5076" r="6482" t="0"/>
          <a:stretch/>
        </p:blipFill>
        <p:spPr>
          <a:xfrm flipH="1" rot="-497900">
            <a:off x="785594" y="3514524"/>
            <a:ext cx="959013" cy="1295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1657375" y="2414187"/>
            <a:ext cx="574100" cy="5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6"/>
          </p:cNvPr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2314700" y="2400950"/>
            <a:ext cx="574100" cy="57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8"/>
          </p:cNvPr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6236950" y="2399725"/>
            <a:ext cx="603508" cy="60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 rot="54">
            <a:off x="6288249" y="3724354"/>
            <a:ext cx="508276" cy="527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2314700" y="3692300"/>
            <a:ext cx="538650" cy="536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1665800" y="3066975"/>
            <a:ext cx="571175" cy="6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6905050" y="3023100"/>
            <a:ext cx="538650" cy="59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5">
            <a:alphaModFix/>
          </a:blip>
          <a:srcRect b="4839" l="4189" r="32426" t="3510"/>
          <a:stretch/>
        </p:blipFill>
        <p:spPr>
          <a:xfrm>
            <a:off x="7484525" y="2365025"/>
            <a:ext cx="1400849" cy="197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7540825" y="2399000"/>
            <a:ext cx="603500" cy="5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70"/>
          </p:cNvPr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7591875" y="3040750"/>
            <a:ext cx="538650" cy="5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72"/>
          </p:cNvPr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7531100" y="3706100"/>
            <a:ext cx="653182" cy="52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74"/>
          </p:cNvPr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8234925" y="2394311"/>
            <a:ext cx="545175" cy="579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76"/>
          </p:cNvPr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8242879" y="3051850"/>
            <a:ext cx="590575" cy="5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78"/>
          </p:cNvPr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8233075" y="3727425"/>
            <a:ext cx="603500" cy="55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3276154" y="2075138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4380342" y="211110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5464192" y="212150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6591617" y="212935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7734379" y="210350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>
            <a:off x="1464510" y="4218875"/>
            <a:ext cx="303140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 rot="-1619457">
            <a:off x="783951" y="3792063"/>
            <a:ext cx="316723" cy="45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83"/>
          </p:cNvPr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2427550" y="1594475"/>
            <a:ext cx="791425" cy="7593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p13">
            <a:hlinkClick r:id="rId85"/>
          </p:cNvPr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8053625" y="1548313"/>
            <a:ext cx="791426" cy="7914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8885367" y="4110525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2089079" y="2054763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87"/>
          </p:cNvPr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8184275" y="56613"/>
            <a:ext cx="920500" cy="76527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3">
            <a:hlinkClick r:id="rId89"/>
          </p:cNvPr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7179700" y="48638"/>
            <a:ext cx="920500" cy="7876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13">
            <a:hlinkClick r:id="rId91"/>
          </p:cNvPr>
          <p:cNvPicPr preferRelativeResize="0"/>
          <p:nvPr/>
        </p:nvPicPr>
        <p:blipFill>
          <a:blip r:embed="rId92">
            <a:alphaModFix/>
          </a:blip>
          <a:stretch>
            <a:fillRect/>
          </a:stretch>
        </p:blipFill>
        <p:spPr>
          <a:xfrm>
            <a:off x="2123350" y="65750"/>
            <a:ext cx="920500" cy="76527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" name="Google Shape;111;p13">
            <a:hlinkClick r:id="rId93"/>
          </p:cNvPr>
          <p:cNvPicPr preferRelativeResize="0"/>
          <p:nvPr/>
        </p:nvPicPr>
        <p:blipFill>
          <a:blip r:embed="rId94">
            <a:alphaModFix/>
          </a:blip>
          <a:stretch>
            <a:fillRect/>
          </a:stretch>
        </p:blipFill>
        <p:spPr>
          <a:xfrm>
            <a:off x="3157250" y="65225"/>
            <a:ext cx="920499" cy="791426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2" name="Google Shape;112;p13">
            <a:hlinkClick r:id="rId95"/>
          </p:cNvPr>
          <p:cNvPicPr preferRelativeResize="0"/>
          <p:nvPr/>
        </p:nvPicPr>
        <p:blipFill>
          <a:blip r:embed="rId96">
            <a:alphaModFix/>
          </a:blip>
          <a:stretch>
            <a:fillRect/>
          </a:stretch>
        </p:blipFill>
        <p:spPr>
          <a:xfrm>
            <a:off x="5245625" y="937575"/>
            <a:ext cx="848950" cy="53947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" name="Google Shape;113;p13">
            <a:hlinkClick r:id="rId97"/>
          </p:cNvPr>
          <p:cNvPicPr preferRelativeResize="0"/>
          <p:nvPr/>
        </p:nvPicPr>
        <p:blipFill>
          <a:blip r:embed="rId98">
            <a:alphaModFix/>
          </a:blip>
          <a:stretch>
            <a:fillRect/>
          </a:stretch>
        </p:blipFill>
        <p:spPr>
          <a:xfrm>
            <a:off x="4185225" y="937580"/>
            <a:ext cx="963350" cy="527726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" name="Google Shape;114;p13">
            <a:hlinkClick r:id="rId99"/>
          </p:cNvPr>
          <p:cNvPicPr preferRelativeResize="0"/>
          <p:nvPr/>
        </p:nvPicPr>
        <p:blipFill>
          <a:blip r:embed="rId100">
            <a:alphaModFix/>
          </a:blip>
          <a:stretch>
            <a:fillRect/>
          </a:stretch>
        </p:blipFill>
        <p:spPr>
          <a:xfrm>
            <a:off x="6191625" y="913400"/>
            <a:ext cx="901450" cy="53947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" name="Google Shape;115;p13">
            <a:hlinkClick r:id="rId101"/>
          </p:cNvPr>
          <p:cNvPicPr preferRelativeResize="0"/>
          <p:nvPr/>
        </p:nvPicPr>
        <p:blipFill>
          <a:blip r:embed="rId102">
            <a:alphaModFix/>
          </a:blip>
          <a:stretch>
            <a:fillRect/>
          </a:stretch>
        </p:blipFill>
        <p:spPr>
          <a:xfrm>
            <a:off x="3167675" y="937325"/>
            <a:ext cx="920500" cy="5546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6" name="Google Shape;116;p13">
            <a:hlinkClick r:id="rId103"/>
          </p:cNvPr>
          <p:cNvPicPr preferRelativeResize="0"/>
          <p:nvPr/>
        </p:nvPicPr>
        <p:blipFill>
          <a:blip r:embed="rId104">
            <a:alphaModFix/>
          </a:blip>
          <a:stretch>
            <a:fillRect/>
          </a:stretch>
        </p:blipFill>
        <p:spPr>
          <a:xfrm>
            <a:off x="8188625" y="898050"/>
            <a:ext cx="920500" cy="5741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7" name="Google Shape;117;p13">
            <a:hlinkClick r:id="rId105"/>
          </p:cNvPr>
          <p:cNvPicPr preferRelativeResize="0"/>
          <p:nvPr/>
        </p:nvPicPr>
        <p:blipFill>
          <a:blip r:embed="rId106">
            <a:alphaModFix/>
          </a:blip>
          <a:stretch>
            <a:fillRect/>
          </a:stretch>
        </p:blipFill>
        <p:spPr>
          <a:xfrm>
            <a:off x="7190125" y="916025"/>
            <a:ext cx="901450" cy="5525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" name="Google Shape;118;p13">
            <a:hlinkClick r:id="rId107"/>
          </p:cNvPr>
          <p:cNvPicPr preferRelativeResize="0"/>
          <p:nvPr/>
        </p:nvPicPr>
        <p:blipFill>
          <a:blip r:embed="rId108">
            <a:alphaModFix/>
          </a:blip>
          <a:stretch>
            <a:fillRect/>
          </a:stretch>
        </p:blipFill>
        <p:spPr>
          <a:xfrm>
            <a:off x="23675" y="62775"/>
            <a:ext cx="963350" cy="7593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" name="Google Shape;119;p13">
            <a:hlinkClick r:id="rId109"/>
          </p:cNvPr>
          <p:cNvPicPr preferRelativeResize="0"/>
          <p:nvPr/>
        </p:nvPicPr>
        <p:blipFill rotWithShape="1">
          <a:blip r:embed="rId110">
            <a:alphaModFix/>
          </a:blip>
          <a:srcRect b="11319" l="0" r="0" t="12709"/>
          <a:stretch/>
        </p:blipFill>
        <p:spPr>
          <a:xfrm>
            <a:off x="61975" y="912825"/>
            <a:ext cx="920500" cy="5741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0" name="Google Shape;120;p13">
            <a:hlinkClick r:id="rId111"/>
          </p:cNvPr>
          <p:cNvPicPr preferRelativeResize="0"/>
          <p:nvPr/>
        </p:nvPicPr>
        <p:blipFill>
          <a:blip r:embed="rId112">
            <a:alphaModFix/>
          </a:blip>
          <a:stretch>
            <a:fillRect/>
          </a:stretch>
        </p:blipFill>
        <p:spPr>
          <a:xfrm>
            <a:off x="1044700" y="50050"/>
            <a:ext cx="963350" cy="7593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" name="Google Shape;121;p13">
            <a:hlinkClick r:id="rId113"/>
          </p:cNvPr>
          <p:cNvPicPr preferRelativeResize="0"/>
          <p:nvPr/>
        </p:nvPicPr>
        <p:blipFill rotWithShape="1">
          <a:blip r:embed="rId114">
            <a:alphaModFix/>
          </a:blip>
          <a:srcRect b="12606" l="0" r="0" t="12396"/>
          <a:stretch/>
        </p:blipFill>
        <p:spPr>
          <a:xfrm>
            <a:off x="1055575" y="926025"/>
            <a:ext cx="963350" cy="57725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2" name="Google Shape;122;p13">
            <a:hlinkClick r:id="rId115"/>
          </p:cNvPr>
          <p:cNvPicPr preferRelativeResize="0"/>
          <p:nvPr/>
        </p:nvPicPr>
        <p:blipFill rotWithShape="1">
          <a:blip r:embed="rId116">
            <a:alphaModFix/>
          </a:blip>
          <a:srcRect b="0" l="29745" r="27424" t="10112"/>
          <a:stretch/>
        </p:blipFill>
        <p:spPr>
          <a:xfrm flipH="1">
            <a:off x="23675" y="2827297"/>
            <a:ext cx="963350" cy="2275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 rotWithShape="1">
          <a:blip r:embed="rId117">
            <a:alphaModFix/>
          </a:blip>
          <a:srcRect b="12567" l="0" r="0" t="15370"/>
          <a:stretch/>
        </p:blipFill>
        <p:spPr>
          <a:xfrm rot="-370171">
            <a:off x="0" y="2711817"/>
            <a:ext cx="759325" cy="54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>
          <a:blip r:embed="rId118">
            <a:alphaModFix/>
          </a:blip>
          <a:stretch>
            <a:fillRect/>
          </a:stretch>
        </p:blipFill>
        <p:spPr>
          <a:xfrm rot="2246892">
            <a:off x="1464500" y="3841650"/>
            <a:ext cx="207625" cy="20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>
            <a:hlinkClick r:id="rId119"/>
          </p:cNvPr>
          <p:cNvPicPr preferRelativeResize="0"/>
          <p:nvPr/>
        </p:nvPicPr>
        <p:blipFill>
          <a:blip r:embed="rId120">
            <a:alphaModFix/>
          </a:blip>
          <a:stretch>
            <a:fillRect/>
          </a:stretch>
        </p:blipFill>
        <p:spPr>
          <a:xfrm>
            <a:off x="4192088" y="30400"/>
            <a:ext cx="920500" cy="8177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6" name="Google Shape;126;p13">
            <a:hlinkClick r:id="rId121"/>
          </p:cNvPr>
          <p:cNvPicPr preferRelativeResize="0"/>
          <p:nvPr/>
        </p:nvPicPr>
        <p:blipFill>
          <a:blip r:embed="rId122">
            <a:alphaModFix/>
          </a:blip>
          <a:stretch>
            <a:fillRect/>
          </a:stretch>
        </p:blipFill>
        <p:spPr>
          <a:xfrm>
            <a:off x="5193135" y="42150"/>
            <a:ext cx="901450" cy="8177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" name="Google Shape;127;p13">
            <a:hlinkClick r:id="rId123"/>
          </p:cNvPr>
          <p:cNvPicPr preferRelativeResize="0"/>
          <p:nvPr/>
        </p:nvPicPr>
        <p:blipFill>
          <a:blip r:embed="rId124">
            <a:alphaModFix/>
          </a:blip>
          <a:stretch>
            <a:fillRect/>
          </a:stretch>
        </p:blipFill>
        <p:spPr>
          <a:xfrm>
            <a:off x="1056363" y="1573375"/>
            <a:ext cx="963350" cy="58265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" name="Google Shape;128;p13">
            <a:hlinkClick r:id="rId125"/>
          </p:cNvPr>
          <p:cNvPicPr preferRelativeResize="0"/>
          <p:nvPr/>
        </p:nvPicPr>
        <p:blipFill rotWithShape="1">
          <a:blip r:embed="rId126">
            <a:alphaModFix/>
          </a:blip>
          <a:srcRect b="12204" l="0" r="0" t="12923"/>
          <a:stretch/>
        </p:blipFill>
        <p:spPr>
          <a:xfrm>
            <a:off x="85575" y="1577650"/>
            <a:ext cx="901450" cy="5741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9" name="Google Shape;129;p13">
            <a:hlinkClick r:id="rId127"/>
          </p:cNvPr>
          <p:cNvPicPr preferRelativeResize="0"/>
          <p:nvPr/>
        </p:nvPicPr>
        <p:blipFill>
          <a:blip r:embed="rId128">
            <a:alphaModFix/>
          </a:blip>
          <a:stretch>
            <a:fillRect/>
          </a:stretch>
        </p:blipFill>
        <p:spPr>
          <a:xfrm>
            <a:off x="2101150" y="916025"/>
            <a:ext cx="963350" cy="58265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0" name="Google Shape;130;p13">
            <a:hlinkClick r:id="rId129"/>
          </p:cNvPr>
          <p:cNvPicPr preferRelativeResize="0"/>
          <p:nvPr/>
        </p:nvPicPr>
        <p:blipFill>
          <a:blip r:embed="rId130">
            <a:alphaModFix/>
          </a:blip>
          <a:stretch>
            <a:fillRect/>
          </a:stretch>
        </p:blipFill>
        <p:spPr>
          <a:xfrm>
            <a:off x="1657375" y="4664849"/>
            <a:ext cx="813725" cy="460351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13">
            <a:hlinkClick r:id="rId131"/>
          </p:cNvPr>
          <p:cNvPicPr preferRelativeResize="0"/>
          <p:nvPr/>
        </p:nvPicPr>
        <p:blipFill>
          <a:blip r:embed="rId132">
            <a:alphaModFix/>
          </a:blip>
          <a:stretch>
            <a:fillRect/>
          </a:stretch>
        </p:blipFill>
        <p:spPr>
          <a:xfrm>
            <a:off x="2606950" y="4654875"/>
            <a:ext cx="848950" cy="480274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13">
            <a:hlinkClick r:id="rId133"/>
          </p:cNvPr>
          <p:cNvPicPr preferRelativeResize="0"/>
          <p:nvPr/>
        </p:nvPicPr>
        <p:blipFill>
          <a:blip r:embed="rId134">
            <a:alphaModFix/>
          </a:blip>
          <a:stretch>
            <a:fillRect/>
          </a:stretch>
        </p:blipFill>
        <p:spPr>
          <a:xfrm>
            <a:off x="3548175" y="4664840"/>
            <a:ext cx="813725" cy="460347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3" name="Google Shape;133;p13">
            <a:hlinkClick r:id="rId135"/>
          </p:cNvPr>
          <p:cNvPicPr preferRelativeResize="0"/>
          <p:nvPr/>
        </p:nvPicPr>
        <p:blipFill>
          <a:blip r:embed="rId136">
            <a:alphaModFix/>
          </a:blip>
          <a:stretch>
            <a:fillRect/>
          </a:stretch>
        </p:blipFill>
        <p:spPr>
          <a:xfrm>
            <a:off x="4454168" y="4667315"/>
            <a:ext cx="791450" cy="45541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" name="Google Shape;134;p13">
            <a:hlinkClick r:id="rId137"/>
          </p:cNvPr>
          <p:cNvPicPr preferRelativeResize="0"/>
          <p:nvPr/>
        </p:nvPicPr>
        <p:blipFill>
          <a:blip r:embed="rId138">
            <a:alphaModFix/>
          </a:blip>
          <a:stretch>
            <a:fillRect/>
          </a:stretch>
        </p:blipFill>
        <p:spPr>
          <a:xfrm>
            <a:off x="5314300" y="4664858"/>
            <a:ext cx="813725" cy="460336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5" name="Google Shape;135;p13">
            <a:hlinkClick r:id="rId139"/>
          </p:cNvPr>
          <p:cNvPicPr preferRelativeResize="0"/>
          <p:nvPr/>
        </p:nvPicPr>
        <p:blipFill>
          <a:blip r:embed="rId140">
            <a:alphaModFix/>
          </a:blip>
          <a:stretch>
            <a:fillRect/>
          </a:stretch>
        </p:blipFill>
        <p:spPr>
          <a:xfrm>
            <a:off x="6252225" y="4664840"/>
            <a:ext cx="813725" cy="460347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6" name="Google Shape;136;p13">
            <a:hlinkClick r:id="rId141"/>
          </p:cNvPr>
          <p:cNvPicPr preferRelativeResize="0"/>
          <p:nvPr/>
        </p:nvPicPr>
        <p:blipFill>
          <a:blip r:embed="rId142">
            <a:alphaModFix/>
          </a:blip>
          <a:stretch>
            <a:fillRect/>
          </a:stretch>
        </p:blipFill>
        <p:spPr>
          <a:xfrm>
            <a:off x="7190125" y="4664852"/>
            <a:ext cx="813725" cy="460324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" name="Google Shape;137;p13">
            <a:hlinkClick r:id="rId143"/>
          </p:cNvPr>
          <p:cNvPicPr preferRelativeResize="0"/>
          <p:nvPr/>
        </p:nvPicPr>
        <p:blipFill>
          <a:blip r:embed="rId144">
            <a:alphaModFix/>
          </a:blip>
          <a:stretch>
            <a:fillRect/>
          </a:stretch>
        </p:blipFill>
        <p:spPr>
          <a:xfrm>
            <a:off x="8131301" y="4664855"/>
            <a:ext cx="813725" cy="46034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30851" y="4331420"/>
            <a:ext cx="168526" cy="16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>
            <a:hlinkClick r:id="rId145"/>
          </p:cNvPr>
          <p:cNvPicPr preferRelativeResize="0"/>
          <p:nvPr/>
        </p:nvPicPr>
        <p:blipFill>
          <a:blip r:embed="rId146">
            <a:alphaModFix/>
          </a:blip>
          <a:stretch>
            <a:fillRect/>
          </a:stretch>
        </p:blipFill>
        <p:spPr>
          <a:xfrm>
            <a:off x="6910624" y="2411456"/>
            <a:ext cx="574100" cy="532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>
            <a:hlinkClick r:id="rId147"/>
          </p:cNvPr>
          <p:cNvPicPr preferRelativeResize="0"/>
          <p:nvPr/>
        </p:nvPicPr>
        <p:blipFill rotWithShape="1">
          <a:blip r:embed="rId148">
            <a:alphaModFix/>
          </a:blip>
          <a:srcRect b="0" l="18627" r="18077" t="0"/>
          <a:stretch/>
        </p:blipFill>
        <p:spPr>
          <a:xfrm>
            <a:off x="4288373" y="3066875"/>
            <a:ext cx="545174" cy="58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>
            <a:hlinkClick r:id="rId149"/>
          </p:cNvPr>
          <p:cNvPicPr preferRelativeResize="0"/>
          <p:nvPr/>
        </p:nvPicPr>
        <p:blipFill>
          <a:blip r:embed="rId150">
            <a:alphaModFix/>
          </a:blip>
          <a:stretch>
            <a:fillRect/>
          </a:stretch>
        </p:blipFill>
        <p:spPr>
          <a:xfrm>
            <a:off x="416550" y="2188725"/>
            <a:ext cx="1182425" cy="66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