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3810000" cx="15240000"/>
  <p:notesSz cx="6858000" cy="9144000"/>
  <p:embeddedFontLst>
    <p:embeddedFont>
      <p:font typeface="Berkshire Swash"/>
      <p:regular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200">
          <p15:clr>
            <a:srgbClr val="A4A3A4"/>
          </p15:clr>
        </p15:guide>
        <p15:guide id="2" pos="48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200" orient="horz"/>
        <p:guide pos="480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3" Type="http://schemas.openxmlformats.org/officeDocument/2006/relationships/font" Target="fonts/BerkshireSwash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-3428747" y="685800"/>
            <a:ext cx="1371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1332e1456_0_4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1332e1456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c1332e1456_0_147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c1332e1456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c1332e1456_0_99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c1332e1456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c1332e1456_0_194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c1332e1456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c1332e1456_0_241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c1332e1456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c1332e1456_0_478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c1332e1456_0_4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c1332e1456_0_526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c1332e1456_0_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c1332e1456_0_573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c1332e1456_0_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c1332e1456_0_383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c1332e1456_0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c1332e1456_0_431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c1332e1456_0_4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c1332e1456_0_289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c1332e1456_0_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c1332e1456_0_620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c1332e1456_0_6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c1332e1456_0_667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c1332e1456_0_6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bcb1eb5cf8_0_515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bcb1eb5cf8_0_5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c1332e1456_0_714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c1332e1456_0_7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gc1332e1456_0_761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0" name="Google Shape;800;gc1332e1456_0_7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c1332e1456_0_808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" name="Google Shape;849;gc1332e1456_0_8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519514" y="551537"/>
            <a:ext cx="14201100" cy="152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519500" y="2099352"/>
            <a:ext cx="14201100" cy="58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4120763" y="3454235"/>
            <a:ext cx="914400" cy="29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519500" y="1593222"/>
            <a:ext cx="14201100" cy="62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4120763" y="3454235"/>
            <a:ext cx="914400" cy="29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519500" y="329648"/>
            <a:ext cx="14201100" cy="42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519500" y="853685"/>
            <a:ext cx="14201100" cy="25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4120763" y="3454235"/>
            <a:ext cx="914400" cy="29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519500" y="329648"/>
            <a:ext cx="14201100" cy="42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519500" y="853685"/>
            <a:ext cx="6666600" cy="25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8054000" y="853685"/>
            <a:ext cx="6666600" cy="25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4120763" y="3454235"/>
            <a:ext cx="914400" cy="29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519500" y="329648"/>
            <a:ext cx="14201100" cy="42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4120763" y="3454235"/>
            <a:ext cx="914400" cy="29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519500" y="411556"/>
            <a:ext cx="4680000" cy="5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519500" y="1029333"/>
            <a:ext cx="4680000" cy="235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4120763" y="3454235"/>
            <a:ext cx="914400" cy="29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817083" y="333444"/>
            <a:ext cx="10613100" cy="303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4120763" y="3454235"/>
            <a:ext cx="914400" cy="29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7620000" y="-93"/>
            <a:ext cx="7620000" cy="381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442500" y="913463"/>
            <a:ext cx="6741900" cy="109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442500" y="2076352"/>
            <a:ext cx="6741900" cy="91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8232500" y="536352"/>
            <a:ext cx="6395100" cy="273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4120763" y="3454235"/>
            <a:ext cx="914400" cy="29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519500" y="3133759"/>
            <a:ext cx="9998100" cy="44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4120763" y="3454235"/>
            <a:ext cx="914400" cy="29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519500" y="819352"/>
            <a:ext cx="14201100" cy="1454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519500" y="2334981"/>
            <a:ext cx="14201100" cy="96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4120763" y="3454235"/>
            <a:ext cx="914400" cy="29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4120763" y="3454235"/>
            <a:ext cx="914400" cy="29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19500" y="329648"/>
            <a:ext cx="142011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19500" y="853685"/>
            <a:ext cx="14201100" cy="25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4120763" y="3454235"/>
            <a:ext cx="9144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7.png"/><Relationship Id="rId22" Type="http://schemas.openxmlformats.org/officeDocument/2006/relationships/image" Target="../media/image24.png"/><Relationship Id="rId21" Type="http://schemas.openxmlformats.org/officeDocument/2006/relationships/image" Target="../media/image21.png"/><Relationship Id="rId24" Type="http://schemas.openxmlformats.org/officeDocument/2006/relationships/image" Target="../media/image1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png"/><Relationship Id="rId4" Type="http://schemas.openxmlformats.org/officeDocument/2006/relationships/image" Target="../media/image30.png"/><Relationship Id="rId9" Type="http://schemas.openxmlformats.org/officeDocument/2006/relationships/image" Target="../media/image2.png"/><Relationship Id="rId26" Type="http://schemas.openxmlformats.org/officeDocument/2006/relationships/image" Target="../media/image16.png"/><Relationship Id="rId25" Type="http://schemas.openxmlformats.org/officeDocument/2006/relationships/image" Target="../media/image20.gif"/><Relationship Id="rId28" Type="http://schemas.openxmlformats.org/officeDocument/2006/relationships/image" Target="../media/image34.png"/><Relationship Id="rId27" Type="http://schemas.openxmlformats.org/officeDocument/2006/relationships/image" Target="../media/image32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29" Type="http://schemas.openxmlformats.org/officeDocument/2006/relationships/image" Target="../media/image31.png"/><Relationship Id="rId7" Type="http://schemas.openxmlformats.org/officeDocument/2006/relationships/image" Target="../media/image15.png"/><Relationship Id="rId8" Type="http://schemas.openxmlformats.org/officeDocument/2006/relationships/image" Target="../media/image7.png"/><Relationship Id="rId31" Type="http://schemas.openxmlformats.org/officeDocument/2006/relationships/image" Target="../media/image26.png"/><Relationship Id="rId30" Type="http://schemas.openxmlformats.org/officeDocument/2006/relationships/image" Target="../media/image25.png"/><Relationship Id="rId11" Type="http://schemas.openxmlformats.org/officeDocument/2006/relationships/image" Target="../media/image14.png"/><Relationship Id="rId33" Type="http://schemas.openxmlformats.org/officeDocument/2006/relationships/image" Target="../media/image33.png"/><Relationship Id="rId10" Type="http://schemas.openxmlformats.org/officeDocument/2006/relationships/image" Target="../media/image5.png"/><Relationship Id="rId32" Type="http://schemas.openxmlformats.org/officeDocument/2006/relationships/image" Target="../media/image23.gif"/><Relationship Id="rId13" Type="http://schemas.openxmlformats.org/officeDocument/2006/relationships/image" Target="../media/image1.png"/><Relationship Id="rId35" Type="http://schemas.openxmlformats.org/officeDocument/2006/relationships/image" Target="../media/image29.gif"/><Relationship Id="rId12" Type="http://schemas.openxmlformats.org/officeDocument/2006/relationships/image" Target="../media/image4.png"/><Relationship Id="rId34" Type="http://schemas.openxmlformats.org/officeDocument/2006/relationships/image" Target="../media/image28.png"/><Relationship Id="rId15" Type="http://schemas.openxmlformats.org/officeDocument/2006/relationships/image" Target="../media/image9.png"/><Relationship Id="rId14" Type="http://schemas.openxmlformats.org/officeDocument/2006/relationships/image" Target="../media/image11.png"/><Relationship Id="rId17" Type="http://schemas.openxmlformats.org/officeDocument/2006/relationships/image" Target="../media/image8.png"/><Relationship Id="rId16" Type="http://schemas.openxmlformats.org/officeDocument/2006/relationships/image" Target="../media/image27.png"/><Relationship Id="rId19" Type="http://schemas.openxmlformats.org/officeDocument/2006/relationships/image" Target="../media/image13.png"/><Relationship Id="rId18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image" Target="../media/image17.png"/><Relationship Id="rId22" Type="http://schemas.openxmlformats.org/officeDocument/2006/relationships/image" Target="../media/image24.png"/><Relationship Id="rId21" Type="http://schemas.openxmlformats.org/officeDocument/2006/relationships/image" Target="../media/image21.png"/><Relationship Id="rId24" Type="http://schemas.openxmlformats.org/officeDocument/2006/relationships/image" Target="../media/image1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Relationship Id="rId4" Type="http://schemas.openxmlformats.org/officeDocument/2006/relationships/image" Target="../media/image30.png"/><Relationship Id="rId9" Type="http://schemas.openxmlformats.org/officeDocument/2006/relationships/image" Target="../media/image2.png"/><Relationship Id="rId26" Type="http://schemas.openxmlformats.org/officeDocument/2006/relationships/image" Target="../media/image16.png"/><Relationship Id="rId25" Type="http://schemas.openxmlformats.org/officeDocument/2006/relationships/image" Target="../media/image20.gif"/><Relationship Id="rId28" Type="http://schemas.openxmlformats.org/officeDocument/2006/relationships/image" Target="../media/image34.png"/><Relationship Id="rId27" Type="http://schemas.openxmlformats.org/officeDocument/2006/relationships/image" Target="../media/image32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29" Type="http://schemas.openxmlformats.org/officeDocument/2006/relationships/image" Target="../media/image31.png"/><Relationship Id="rId7" Type="http://schemas.openxmlformats.org/officeDocument/2006/relationships/image" Target="../media/image15.png"/><Relationship Id="rId8" Type="http://schemas.openxmlformats.org/officeDocument/2006/relationships/image" Target="../media/image7.png"/><Relationship Id="rId31" Type="http://schemas.openxmlformats.org/officeDocument/2006/relationships/image" Target="../media/image26.png"/><Relationship Id="rId30" Type="http://schemas.openxmlformats.org/officeDocument/2006/relationships/image" Target="../media/image25.png"/><Relationship Id="rId11" Type="http://schemas.openxmlformats.org/officeDocument/2006/relationships/image" Target="../media/image14.png"/><Relationship Id="rId33" Type="http://schemas.openxmlformats.org/officeDocument/2006/relationships/image" Target="../media/image33.png"/><Relationship Id="rId10" Type="http://schemas.openxmlformats.org/officeDocument/2006/relationships/image" Target="../media/image5.png"/><Relationship Id="rId32" Type="http://schemas.openxmlformats.org/officeDocument/2006/relationships/image" Target="../media/image23.gif"/><Relationship Id="rId13" Type="http://schemas.openxmlformats.org/officeDocument/2006/relationships/image" Target="../media/image1.png"/><Relationship Id="rId35" Type="http://schemas.openxmlformats.org/officeDocument/2006/relationships/image" Target="../media/image29.gif"/><Relationship Id="rId12" Type="http://schemas.openxmlformats.org/officeDocument/2006/relationships/image" Target="../media/image4.png"/><Relationship Id="rId34" Type="http://schemas.openxmlformats.org/officeDocument/2006/relationships/image" Target="../media/image28.png"/><Relationship Id="rId15" Type="http://schemas.openxmlformats.org/officeDocument/2006/relationships/image" Target="../media/image9.png"/><Relationship Id="rId14" Type="http://schemas.openxmlformats.org/officeDocument/2006/relationships/image" Target="../media/image11.png"/><Relationship Id="rId17" Type="http://schemas.openxmlformats.org/officeDocument/2006/relationships/image" Target="../media/image8.png"/><Relationship Id="rId16" Type="http://schemas.openxmlformats.org/officeDocument/2006/relationships/image" Target="../media/image27.png"/><Relationship Id="rId19" Type="http://schemas.openxmlformats.org/officeDocument/2006/relationships/image" Target="../media/image13.png"/><Relationship Id="rId18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20" Type="http://schemas.openxmlformats.org/officeDocument/2006/relationships/image" Target="../media/image17.png"/><Relationship Id="rId22" Type="http://schemas.openxmlformats.org/officeDocument/2006/relationships/image" Target="../media/image24.png"/><Relationship Id="rId21" Type="http://schemas.openxmlformats.org/officeDocument/2006/relationships/image" Target="../media/image21.png"/><Relationship Id="rId24" Type="http://schemas.openxmlformats.org/officeDocument/2006/relationships/image" Target="../media/image1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Relationship Id="rId4" Type="http://schemas.openxmlformats.org/officeDocument/2006/relationships/image" Target="../media/image30.png"/><Relationship Id="rId9" Type="http://schemas.openxmlformats.org/officeDocument/2006/relationships/image" Target="../media/image2.png"/><Relationship Id="rId26" Type="http://schemas.openxmlformats.org/officeDocument/2006/relationships/image" Target="../media/image16.png"/><Relationship Id="rId25" Type="http://schemas.openxmlformats.org/officeDocument/2006/relationships/image" Target="../media/image20.gif"/><Relationship Id="rId28" Type="http://schemas.openxmlformats.org/officeDocument/2006/relationships/image" Target="../media/image34.png"/><Relationship Id="rId27" Type="http://schemas.openxmlformats.org/officeDocument/2006/relationships/image" Target="../media/image32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29" Type="http://schemas.openxmlformats.org/officeDocument/2006/relationships/image" Target="../media/image31.png"/><Relationship Id="rId7" Type="http://schemas.openxmlformats.org/officeDocument/2006/relationships/image" Target="../media/image15.png"/><Relationship Id="rId8" Type="http://schemas.openxmlformats.org/officeDocument/2006/relationships/image" Target="../media/image7.png"/><Relationship Id="rId31" Type="http://schemas.openxmlformats.org/officeDocument/2006/relationships/image" Target="../media/image26.png"/><Relationship Id="rId30" Type="http://schemas.openxmlformats.org/officeDocument/2006/relationships/image" Target="../media/image25.png"/><Relationship Id="rId11" Type="http://schemas.openxmlformats.org/officeDocument/2006/relationships/image" Target="../media/image14.png"/><Relationship Id="rId33" Type="http://schemas.openxmlformats.org/officeDocument/2006/relationships/image" Target="../media/image35.png"/><Relationship Id="rId10" Type="http://schemas.openxmlformats.org/officeDocument/2006/relationships/image" Target="../media/image5.png"/><Relationship Id="rId32" Type="http://schemas.openxmlformats.org/officeDocument/2006/relationships/image" Target="../media/image23.gif"/><Relationship Id="rId13" Type="http://schemas.openxmlformats.org/officeDocument/2006/relationships/image" Target="../media/image1.png"/><Relationship Id="rId35" Type="http://schemas.openxmlformats.org/officeDocument/2006/relationships/image" Target="../media/image29.gif"/><Relationship Id="rId12" Type="http://schemas.openxmlformats.org/officeDocument/2006/relationships/image" Target="../media/image4.png"/><Relationship Id="rId34" Type="http://schemas.openxmlformats.org/officeDocument/2006/relationships/image" Target="../media/image28.png"/><Relationship Id="rId15" Type="http://schemas.openxmlformats.org/officeDocument/2006/relationships/image" Target="../media/image9.png"/><Relationship Id="rId14" Type="http://schemas.openxmlformats.org/officeDocument/2006/relationships/image" Target="../media/image11.png"/><Relationship Id="rId17" Type="http://schemas.openxmlformats.org/officeDocument/2006/relationships/image" Target="../media/image8.png"/><Relationship Id="rId16" Type="http://schemas.openxmlformats.org/officeDocument/2006/relationships/image" Target="../media/image27.png"/><Relationship Id="rId19" Type="http://schemas.openxmlformats.org/officeDocument/2006/relationships/image" Target="../media/image13.png"/><Relationship Id="rId18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20" Type="http://schemas.openxmlformats.org/officeDocument/2006/relationships/image" Target="../media/image17.png"/><Relationship Id="rId22" Type="http://schemas.openxmlformats.org/officeDocument/2006/relationships/image" Target="../media/image24.png"/><Relationship Id="rId21" Type="http://schemas.openxmlformats.org/officeDocument/2006/relationships/image" Target="../media/image21.png"/><Relationship Id="rId24" Type="http://schemas.openxmlformats.org/officeDocument/2006/relationships/image" Target="../media/image1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Relationship Id="rId4" Type="http://schemas.openxmlformats.org/officeDocument/2006/relationships/image" Target="../media/image30.png"/><Relationship Id="rId9" Type="http://schemas.openxmlformats.org/officeDocument/2006/relationships/image" Target="../media/image2.png"/><Relationship Id="rId26" Type="http://schemas.openxmlformats.org/officeDocument/2006/relationships/image" Target="../media/image16.png"/><Relationship Id="rId25" Type="http://schemas.openxmlformats.org/officeDocument/2006/relationships/image" Target="../media/image20.gif"/><Relationship Id="rId28" Type="http://schemas.openxmlformats.org/officeDocument/2006/relationships/image" Target="../media/image34.png"/><Relationship Id="rId27" Type="http://schemas.openxmlformats.org/officeDocument/2006/relationships/image" Target="../media/image32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29" Type="http://schemas.openxmlformats.org/officeDocument/2006/relationships/image" Target="../media/image31.png"/><Relationship Id="rId7" Type="http://schemas.openxmlformats.org/officeDocument/2006/relationships/image" Target="../media/image15.png"/><Relationship Id="rId8" Type="http://schemas.openxmlformats.org/officeDocument/2006/relationships/image" Target="../media/image7.png"/><Relationship Id="rId31" Type="http://schemas.openxmlformats.org/officeDocument/2006/relationships/image" Target="../media/image26.png"/><Relationship Id="rId30" Type="http://schemas.openxmlformats.org/officeDocument/2006/relationships/image" Target="../media/image25.png"/><Relationship Id="rId11" Type="http://schemas.openxmlformats.org/officeDocument/2006/relationships/image" Target="../media/image14.png"/><Relationship Id="rId33" Type="http://schemas.openxmlformats.org/officeDocument/2006/relationships/image" Target="../media/image35.png"/><Relationship Id="rId10" Type="http://schemas.openxmlformats.org/officeDocument/2006/relationships/image" Target="../media/image5.png"/><Relationship Id="rId32" Type="http://schemas.openxmlformats.org/officeDocument/2006/relationships/image" Target="../media/image23.gif"/><Relationship Id="rId13" Type="http://schemas.openxmlformats.org/officeDocument/2006/relationships/image" Target="../media/image1.png"/><Relationship Id="rId35" Type="http://schemas.openxmlformats.org/officeDocument/2006/relationships/image" Target="../media/image29.gif"/><Relationship Id="rId12" Type="http://schemas.openxmlformats.org/officeDocument/2006/relationships/image" Target="../media/image4.png"/><Relationship Id="rId34" Type="http://schemas.openxmlformats.org/officeDocument/2006/relationships/image" Target="../media/image28.png"/><Relationship Id="rId15" Type="http://schemas.openxmlformats.org/officeDocument/2006/relationships/image" Target="../media/image9.png"/><Relationship Id="rId14" Type="http://schemas.openxmlformats.org/officeDocument/2006/relationships/image" Target="../media/image11.png"/><Relationship Id="rId17" Type="http://schemas.openxmlformats.org/officeDocument/2006/relationships/image" Target="../media/image8.png"/><Relationship Id="rId16" Type="http://schemas.openxmlformats.org/officeDocument/2006/relationships/image" Target="../media/image27.png"/><Relationship Id="rId19" Type="http://schemas.openxmlformats.org/officeDocument/2006/relationships/image" Target="../media/image13.png"/><Relationship Id="rId18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20" Type="http://schemas.openxmlformats.org/officeDocument/2006/relationships/image" Target="../media/image17.png"/><Relationship Id="rId22" Type="http://schemas.openxmlformats.org/officeDocument/2006/relationships/image" Target="../media/image24.png"/><Relationship Id="rId21" Type="http://schemas.openxmlformats.org/officeDocument/2006/relationships/image" Target="../media/image21.png"/><Relationship Id="rId24" Type="http://schemas.openxmlformats.org/officeDocument/2006/relationships/image" Target="../media/image1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4" Type="http://schemas.openxmlformats.org/officeDocument/2006/relationships/image" Target="../media/image30.png"/><Relationship Id="rId9" Type="http://schemas.openxmlformats.org/officeDocument/2006/relationships/image" Target="../media/image2.png"/><Relationship Id="rId26" Type="http://schemas.openxmlformats.org/officeDocument/2006/relationships/image" Target="../media/image16.png"/><Relationship Id="rId25" Type="http://schemas.openxmlformats.org/officeDocument/2006/relationships/image" Target="../media/image20.gif"/><Relationship Id="rId28" Type="http://schemas.openxmlformats.org/officeDocument/2006/relationships/image" Target="../media/image34.png"/><Relationship Id="rId27" Type="http://schemas.openxmlformats.org/officeDocument/2006/relationships/image" Target="../media/image32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29" Type="http://schemas.openxmlformats.org/officeDocument/2006/relationships/image" Target="../media/image31.png"/><Relationship Id="rId7" Type="http://schemas.openxmlformats.org/officeDocument/2006/relationships/image" Target="../media/image15.png"/><Relationship Id="rId8" Type="http://schemas.openxmlformats.org/officeDocument/2006/relationships/image" Target="../media/image7.png"/><Relationship Id="rId31" Type="http://schemas.openxmlformats.org/officeDocument/2006/relationships/image" Target="../media/image26.png"/><Relationship Id="rId30" Type="http://schemas.openxmlformats.org/officeDocument/2006/relationships/image" Target="../media/image25.png"/><Relationship Id="rId11" Type="http://schemas.openxmlformats.org/officeDocument/2006/relationships/image" Target="../media/image14.png"/><Relationship Id="rId33" Type="http://schemas.openxmlformats.org/officeDocument/2006/relationships/image" Target="../media/image36.png"/><Relationship Id="rId10" Type="http://schemas.openxmlformats.org/officeDocument/2006/relationships/image" Target="../media/image5.png"/><Relationship Id="rId32" Type="http://schemas.openxmlformats.org/officeDocument/2006/relationships/image" Target="../media/image23.gif"/><Relationship Id="rId13" Type="http://schemas.openxmlformats.org/officeDocument/2006/relationships/image" Target="../media/image1.png"/><Relationship Id="rId35" Type="http://schemas.openxmlformats.org/officeDocument/2006/relationships/image" Target="../media/image29.gif"/><Relationship Id="rId12" Type="http://schemas.openxmlformats.org/officeDocument/2006/relationships/image" Target="../media/image4.png"/><Relationship Id="rId34" Type="http://schemas.openxmlformats.org/officeDocument/2006/relationships/image" Target="../media/image28.png"/><Relationship Id="rId15" Type="http://schemas.openxmlformats.org/officeDocument/2006/relationships/image" Target="../media/image9.png"/><Relationship Id="rId14" Type="http://schemas.openxmlformats.org/officeDocument/2006/relationships/image" Target="../media/image11.png"/><Relationship Id="rId17" Type="http://schemas.openxmlformats.org/officeDocument/2006/relationships/image" Target="../media/image8.png"/><Relationship Id="rId16" Type="http://schemas.openxmlformats.org/officeDocument/2006/relationships/image" Target="../media/image27.png"/><Relationship Id="rId19" Type="http://schemas.openxmlformats.org/officeDocument/2006/relationships/image" Target="../media/image13.png"/><Relationship Id="rId18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20" Type="http://schemas.openxmlformats.org/officeDocument/2006/relationships/image" Target="../media/image17.png"/><Relationship Id="rId22" Type="http://schemas.openxmlformats.org/officeDocument/2006/relationships/image" Target="../media/image24.png"/><Relationship Id="rId21" Type="http://schemas.openxmlformats.org/officeDocument/2006/relationships/image" Target="../media/image21.png"/><Relationship Id="rId24" Type="http://schemas.openxmlformats.org/officeDocument/2006/relationships/image" Target="../media/image1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Relationship Id="rId4" Type="http://schemas.openxmlformats.org/officeDocument/2006/relationships/image" Target="../media/image30.png"/><Relationship Id="rId9" Type="http://schemas.openxmlformats.org/officeDocument/2006/relationships/image" Target="../media/image2.png"/><Relationship Id="rId26" Type="http://schemas.openxmlformats.org/officeDocument/2006/relationships/image" Target="../media/image16.png"/><Relationship Id="rId25" Type="http://schemas.openxmlformats.org/officeDocument/2006/relationships/image" Target="../media/image20.gif"/><Relationship Id="rId28" Type="http://schemas.openxmlformats.org/officeDocument/2006/relationships/image" Target="../media/image34.png"/><Relationship Id="rId27" Type="http://schemas.openxmlformats.org/officeDocument/2006/relationships/image" Target="../media/image32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29" Type="http://schemas.openxmlformats.org/officeDocument/2006/relationships/image" Target="../media/image31.png"/><Relationship Id="rId7" Type="http://schemas.openxmlformats.org/officeDocument/2006/relationships/image" Target="../media/image15.png"/><Relationship Id="rId8" Type="http://schemas.openxmlformats.org/officeDocument/2006/relationships/image" Target="../media/image7.png"/><Relationship Id="rId31" Type="http://schemas.openxmlformats.org/officeDocument/2006/relationships/image" Target="../media/image26.png"/><Relationship Id="rId30" Type="http://schemas.openxmlformats.org/officeDocument/2006/relationships/image" Target="../media/image25.png"/><Relationship Id="rId11" Type="http://schemas.openxmlformats.org/officeDocument/2006/relationships/image" Target="../media/image14.png"/><Relationship Id="rId33" Type="http://schemas.openxmlformats.org/officeDocument/2006/relationships/image" Target="../media/image37.png"/><Relationship Id="rId10" Type="http://schemas.openxmlformats.org/officeDocument/2006/relationships/image" Target="../media/image5.png"/><Relationship Id="rId32" Type="http://schemas.openxmlformats.org/officeDocument/2006/relationships/image" Target="../media/image23.gif"/><Relationship Id="rId13" Type="http://schemas.openxmlformats.org/officeDocument/2006/relationships/image" Target="../media/image1.png"/><Relationship Id="rId35" Type="http://schemas.openxmlformats.org/officeDocument/2006/relationships/image" Target="../media/image29.gif"/><Relationship Id="rId12" Type="http://schemas.openxmlformats.org/officeDocument/2006/relationships/image" Target="../media/image4.png"/><Relationship Id="rId34" Type="http://schemas.openxmlformats.org/officeDocument/2006/relationships/image" Target="../media/image28.png"/><Relationship Id="rId15" Type="http://schemas.openxmlformats.org/officeDocument/2006/relationships/image" Target="../media/image9.png"/><Relationship Id="rId14" Type="http://schemas.openxmlformats.org/officeDocument/2006/relationships/image" Target="../media/image11.png"/><Relationship Id="rId17" Type="http://schemas.openxmlformats.org/officeDocument/2006/relationships/image" Target="../media/image8.png"/><Relationship Id="rId16" Type="http://schemas.openxmlformats.org/officeDocument/2006/relationships/image" Target="../media/image27.png"/><Relationship Id="rId19" Type="http://schemas.openxmlformats.org/officeDocument/2006/relationships/image" Target="../media/image13.png"/><Relationship Id="rId18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20" Type="http://schemas.openxmlformats.org/officeDocument/2006/relationships/image" Target="../media/image17.png"/><Relationship Id="rId22" Type="http://schemas.openxmlformats.org/officeDocument/2006/relationships/image" Target="../media/image24.png"/><Relationship Id="rId21" Type="http://schemas.openxmlformats.org/officeDocument/2006/relationships/image" Target="../media/image21.png"/><Relationship Id="rId24" Type="http://schemas.openxmlformats.org/officeDocument/2006/relationships/image" Target="../media/image1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Relationship Id="rId4" Type="http://schemas.openxmlformats.org/officeDocument/2006/relationships/image" Target="../media/image30.png"/><Relationship Id="rId9" Type="http://schemas.openxmlformats.org/officeDocument/2006/relationships/image" Target="../media/image2.png"/><Relationship Id="rId26" Type="http://schemas.openxmlformats.org/officeDocument/2006/relationships/image" Target="../media/image16.png"/><Relationship Id="rId25" Type="http://schemas.openxmlformats.org/officeDocument/2006/relationships/image" Target="../media/image20.gif"/><Relationship Id="rId28" Type="http://schemas.openxmlformats.org/officeDocument/2006/relationships/image" Target="../media/image34.png"/><Relationship Id="rId27" Type="http://schemas.openxmlformats.org/officeDocument/2006/relationships/image" Target="../media/image32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29" Type="http://schemas.openxmlformats.org/officeDocument/2006/relationships/image" Target="../media/image31.png"/><Relationship Id="rId7" Type="http://schemas.openxmlformats.org/officeDocument/2006/relationships/image" Target="../media/image15.png"/><Relationship Id="rId8" Type="http://schemas.openxmlformats.org/officeDocument/2006/relationships/image" Target="../media/image7.png"/><Relationship Id="rId31" Type="http://schemas.openxmlformats.org/officeDocument/2006/relationships/image" Target="../media/image26.png"/><Relationship Id="rId30" Type="http://schemas.openxmlformats.org/officeDocument/2006/relationships/image" Target="../media/image25.png"/><Relationship Id="rId11" Type="http://schemas.openxmlformats.org/officeDocument/2006/relationships/image" Target="../media/image14.png"/><Relationship Id="rId33" Type="http://schemas.openxmlformats.org/officeDocument/2006/relationships/image" Target="../media/image37.png"/><Relationship Id="rId10" Type="http://schemas.openxmlformats.org/officeDocument/2006/relationships/image" Target="../media/image5.png"/><Relationship Id="rId32" Type="http://schemas.openxmlformats.org/officeDocument/2006/relationships/image" Target="../media/image23.gif"/><Relationship Id="rId13" Type="http://schemas.openxmlformats.org/officeDocument/2006/relationships/image" Target="../media/image1.png"/><Relationship Id="rId35" Type="http://schemas.openxmlformats.org/officeDocument/2006/relationships/image" Target="../media/image29.gif"/><Relationship Id="rId12" Type="http://schemas.openxmlformats.org/officeDocument/2006/relationships/image" Target="../media/image4.png"/><Relationship Id="rId34" Type="http://schemas.openxmlformats.org/officeDocument/2006/relationships/image" Target="../media/image28.png"/><Relationship Id="rId15" Type="http://schemas.openxmlformats.org/officeDocument/2006/relationships/image" Target="../media/image9.png"/><Relationship Id="rId14" Type="http://schemas.openxmlformats.org/officeDocument/2006/relationships/image" Target="../media/image11.png"/><Relationship Id="rId17" Type="http://schemas.openxmlformats.org/officeDocument/2006/relationships/image" Target="../media/image8.png"/><Relationship Id="rId16" Type="http://schemas.openxmlformats.org/officeDocument/2006/relationships/image" Target="../media/image27.png"/><Relationship Id="rId19" Type="http://schemas.openxmlformats.org/officeDocument/2006/relationships/image" Target="../media/image13.png"/><Relationship Id="rId18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20" Type="http://schemas.openxmlformats.org/officeDocument/2006/relationships/image" Target="../media/image17.png"/><Relationship Id="rId22" Type="http://schemas.openxmlformats.org/officeDocument/2006/relationships/image" Target="../media/image24.png"/><Relationship Id="rId21" Type="http://schemas.openxmlformats.org/officeDocument/2006/relationships/image" Target="../media/image21.png"/><Relationship Id="rId24" Type="http://schemas.openxmlformats.org/officeDocument/2006/relationships/image" Target="../media/image1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30.png"/><Relationship Id="rId9" Type="http://schemas.openxmlformats.org/officeDocument/2006/relationships/image" Target="../media/image2.png"/><Relationship Id="rId26" Type="http://schemas.openxmlformats.org/officeDocument/2006/relationships/image" Target="../media/image16.png"/><Relationship Id="rId25" Type="http://schemas.openxmlformats.org/officeDocument/2006/relationships/image" Target="../media/image20.gif"/><Relationship Id="rId28" Type="http://schemas.openxmlformats.org/officeDocument/2006/relationships/image" Target="../media/image34.png"/><Relationship Id="rId27" Type="http://schemas.openxmlformats.org/officeDocument/2006/relationships/image" Target="../media/image32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29" Type="http://schemas.openxmlformats.org/officeDocument/2006/relationships/image" Target="../media/image31.png"/><Relationship Id="rId7" Type="http://schemas.openxmlformats.org/officeDocument/2006/relationships/image" Target="../media/image15.png"/><Relationship Id="rId8" Type="http://schemas.openxmlformats.org/officeDocument/2006/relationships/image" Target="../media/image7.png"/><Relationship Id="rId31" Type="http://schemas.openxmlformats.org/officeDocument/2006/relationships/image" Target="../media/image26.png"/><Relationship Id="rId30" Type="http://schemas.openxmlformats.org/officeDocument/2006/relationships/image" Target="../media/image25.png"/><Relationship Id="rId11" Type="http://schemas.openxmlformats.org/officeDocument/2006/relationships/image" Target="../media/image14.png"/><Relationship Id="rId33" Type="http://schemas.openxmlformats.org/officeDocument/2006/relationships/image" Target="../media/image37.png"/><Relationship Id="rId10" Type="http://schemas.openxmlformats.org/officeDocument/2006/relationships/image" Target="../media/image5.png"/><Relationship Id="rId32" Type="http://schemas.openxmlformats.org/officeDocument/2006/relationships/image" Target="../media/image23.gif"/><Relationship Id="rId13" Type="http://schemas.openxmlformats.org/officeDocument/2006/relationships/image" Target="../media/image1.png"/><Relationship Id="rId35" Type="http://schemas.openxmlformats.org/officeDocument/2006/relationships/image" Target="../media/image29.gif"/><Relationship Id="rId12" Type="http://schemas.openxmlformats.org/officeDocument/2006/relationships/image" Target="../media/image4.png"/><Relationship Id="rId34" Type="http://schemas.openxmlformats.org/officeDocument/2006/relationships/image" Target="../media/image28.png"/><Relationship Id="rId15" Type="http://schemas.openxmlformats.org/officeDocument/2006/relationships/image" Target="../media/image9.png"/><Relationship Id="rId14" Type="http://schemas.openxmlformats.org/officeDocument/2006/relationships/image" Target="../media/image11.png"/><Relationship Id="rId17" Type="http://schemas.openxmlformats.org/officeDocument/2006/relationships/image" Target="../media/image8.png"/><Relationship Id="rId16" Type="http://schemas.openxmlformats.org/officeDocument/2006/relationships/image" Target="../media/image27.png"/><Relationship Id="rId19" Type="http://schemas.openxmlformats.org/officeDocument/2006/relationships/image" Target="../media/image13.png"/><Relationship Id="rId18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20" Type="http://schemas.openxmlformats.org/officeDocument/2006/relationships/image" Target="../media/image17.png"/><Relationship Id="rId22" Type="http://schemas.openxmlformats.org/officeDocument/2006/relationships/image" Target="../media/image24.png"/><Relationship Id="rId21" Type="http://schemas.openxmlformats.org/officeDocument/2006/relationships/image" Target="../media/image21.png"/><Relationship Id="rId24" Type="http://schemas.openxmlformats.org/officeDocument/2006/relationships/image" Target="../media/image1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image" Target="../media/image30.png"/><Relationship Id="rId9" Type="http://schemas.openxmlformats.org/officeDocument/2006/relationships/image" Target="../media/image2.png"/><Relationship Id="rId26" Type="http://schemas.openxmlformats.org/officeDocument/2006/relationships/image" Target="../media/image16.png"/><Relationship Id="rId25" Type="http://schemas.openxmlformats.org/officeDocument/2006/relationships/image" Target="../media/image20.gif"/><Relationship Id="rId28" Type="http://schemas.openxmlformats.org/officeDocument/2006/relationships/image" Target="../media/image34.png"/><Relationship Id="rId27" Type="http://schemas.openxmlformats.org/officeDocument/2006/relationships/image" Target="../media/image32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29" Type="http://schemas.openxmlformats.org/officeDocument/2006/relationships/image" Target="../media/image31.png"/><Relationship Id="rId7" Type="http://schemas.openxmlformats.org/officeDocument/2006/relationships/image" Target="../media/image15.png"/><Relationship Id="rId8" Type="http://schemas.openxmlformats.org/officeDocument/2006/relationships/image" Target="../media/image7.png"/><Relationship Id="rId31" Type="http://schemas.openxmlformats.org/officeDocument/2006/relationships/image" Target="../media/image26.png"/><Relationship Id="rId30" Type="http://schemas.openxmlformats.org/officeDocument/2006/relationships/image" Target="../media/image25.png"/><Relationship Id="rId11" Type="http://schemas.openxmlformats.org/officeDocument/2006/relationships/image" Target="../media/image14.png"/><Relationship Id="rId33" Type="http://schemas.openxmlformats.org/officeDocument/2006/relationships/image" Target="../media/image39.png"/><Relationship Id="rId10" Type="http://schemas.openxmlformats.org/officeDocument/2006/relationships/image" Target="../media/image5.png"/><Relationship Id="rId32" Type="http://schemas.openxmlformats.org/officeDocument/2006/relationships/image" Target="../media/image23.gif"/><Relationship Id="rId13" Type="http://schemas.openxmlformats.org/officeDocument/2006/relationships/image" Target="../media/image1.png"/><Relationship Id="rId35" Type="http://schemas.openxmlformats.org/officeDocument/2006/relationships/image" Target="../media/image29.gif"/><Relationship Id="rId12" Type="http://schemas.openxmlformats.org/officeDocument/2006/relationships/image" Target="../media/image4.png"/><Relationship Id="rId34" Type="http://schemas.openxmlformats.org/officeDocument/2006/relationships/image" Target="../media/image28.png"/><Relationship Id="rId15" Type="http://schemas.openxmlformats.org/officeDocument/2006/relationships/image" Target="../media/image9.png"/><Relationship Id="rId14" Type="http://schemas.openxmlformats.org/officeDocument/2006/relationships/image" Target="../media/image11.png"/><Relationship Id="rId17" Type="http://schemas.openxmlformats.org/officeDocument/2006/relationships/image" Target="../media/image8.png"/><Relationship Id="rId16" Type="http://schemas.openxmlformats.org/officeDocument/2006/relationships/image" Target="../media/image27.png"/><Relationship Id="rId19" Type="http://schemas.openxmlformats.org/officeDocument/2006/relationships/image" Target="../media/image13.png"/><Relationship Id="rId18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20" Type="http://schemas.openxmlformats.org/officeDocument/2006/relationships/image" Target="../media/image17.png"/><Relationship Id="rId22" Type="http://schemas.openxmlformats.org/officeDocument/2006/relationships/image" Target="../media/image24.png"/><Relationship Id="rId21" Type="http://schemas.openxmlformats.org/officeDocument/2006/relationships/image" Target="../media/image21.png"/><Relationship Id="rId24" Type="http://schemas.openxmlformats.org/officeDocument/2006/relationships/image" Target="../media/image1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Relationship Id="rId4" Type="http://schemas.openxmlformats.org/officeDocument/2006/relationships/image" Target="../media/image30.png"/><Relationship Id="rId9" Type="http://schemas.openxmlformats.org/officeDocument/2006/relationships/image" Target="../media/image2.png"/><Relationship Id="rId26" Type="http://schemas.openxmlformats.org/officeDocument/2006/relationships/image" Target="../media/image16.png"/><Relationship Id="rId25" Type="http://schemas.openxmlformats.org/officeDocument/2006/relationships/image" Target="../media/image20.gif"/><Relationship Id="rId28" Type="http://schemas.openxmlformats.org/officeDocument/2006/relationships/image" Target="../media/image34.png"/><Relationship Id="rId27" Type="http://schemas.openxmlformats.org/officeDocument/2006/relationships/image" Target="../media/image32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29" Type="http://schemas.openxmlformats.org/officeDocument/2006/relationships/image" Target="../media/image31.png"/><Relationship Id="rId7" Type="http://schemas.openxmlformats.org/officeDocument/2006/relationships/image" Target="../media/image15.png"/><Relationship Id="rId8" Type="http://schemas.openxmlformats.org/officeDocument/2006/relationships/image" Target="../media/image7.png"/><Relationship Id="rId31" Type="http://schemas.openxmlformats.org/officeDocument/2006/relationships/image" Target="../media/image26.png"/><Relationship Id="rId30" Type="http://schemas.openxmlformats.org/officeDocument/2006/relationships/image" Target="../media/image25.png"/><Relationship Id="rId11" Type="http://schemas.openxmlformats.org/officeDocument/2006/relationships/image" Target="../media/image14.png"/><Relationship Id="rId33" Type="http://schemas.openxmlformats.org/officeDocument/2006/relationships/image" Target="../media/image39.png"/><Relationship Id="rId10" Type="http://schemas.openxmlformats.org/officeDocument/2006/relationships/image" Target="../media/image5.png"/><Relationship Id="rId32" Type="http://schemas.openxmlformats.org/officeDocument/2006/relationships/image" Target="../media/image23.gif"/><Relationship Id="rId13" Type="http://schemas.openxmlformats.org/officeDocument/2006/relationships/image" Target="../media/image1.png"/><Relationship Id="rId35" Type="http://schemas.openxmlformats.org/officeDocument/2006/relationships/image" Target="../media/image29.gif"/><Relationship Id="rId12" Type="http://schemas.openxmlformats.org/officeDocument/2006/relationships/image" Target="../media/image4.png"/><Relationship Id="rId34" Type="http://schemas.openxmlformats.org/officeDocument/2006/relationships/image" Target="../media/image28.png"/><Relationship Id="rId15" Type="http://schemas.openxmlformats.org/officeDocument/2006/relationships/image" Target="../media/image9.png"/><Relationship Id="rId14" Type="http://schemas.openxmlformats.org/officeDocument/2006/relationships/image" Target="../media/image11.png"/><Relationship Id="rId17" Type="http://schemas.openxmlformats.org/officeDocument/2006/relationships/image" Target="../media/image8.png"/><Relationship Id="rId16" Type="http://schemas.openxmlformats.org/officeDocument/2006/relationships/image" Target="../media/image27.png"/><Relationship Id="rId19" Type="http://schemas.openxmlformats.org/officeDocument/2006/relationships/image" Target="../media/image13.png"/><Relationship Id="rId18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7.png"/><Relationship Id="rId22" Type="http://schemas.openxmlformats.org/officeDocument/2006/relationships/image" Target="../media/image24.png"/><Relationship Id="rId21" Type="http://schemas.openxmlformats.org/officeDocument/2006/relationships/image" Target="../media/image21.png"/><Relationship Id="rId24" Type="http://schemas.openxmlformats.org/officeDocument/2006/relationships/image" Target="../media/image1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30.png"/><Relationship Id="rId9" Type="http://schemas.openxmlformats.org/officeDocument/2006/relationships/image" Target="../media/image2.png"/><Relationship Id="rId26" Type="http://schemas.openxmlformats.org/officeDocument/2006/relationships/image" Target="../media/image16.png"/><Relationship Id="rId25" Type="http://schemas.openxmlformats.org/officeDocument/2006/relationships/image" Target="../media/image20.gif"/><Relationship Id="rId28" Type="http://schemas.openxmlformats.org/officeDocument/2006/relationships/image" Target="../media/image34.png"/><Relationship Id="rId27" Type="http://schemas.openxmlformats.org/officeDocument/2006/relationships/image" Target="../media/image32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29" Type="http://schemas.openxmlformats.org/officeDocument/2006/relationships/image" Target="../media/image31.png"/><Relationship Id="rId7" Type="http://schemas.openxmlformats.org/officeDocument/2006/relationships/image" Target="../media/image15.png"/><Relationship Id="rId8" Type="http://schemas.openxmlformats.org/officeDocument/2006/relationships/image" Target="../media/image7.png"/><Relationship Id="rId31" Type="http://schemas.openxmlformats.org/officeDocument/2006/relationships/image" Target="../media/image26.png"/><Relationship Id="rId30" Type="http://schemas.openxmlformats.org/officeDocument/2006/relationships/image" Target="../media/image25.png"/><Relationship Id="rId11" Type="http://schemas.openxmlformats.org/officeDocument/2006/relationships/image" Target="../media/image14.png"/><Relationship Id="rId33" Type="http://schemas.openxmlformats.org/officeDocument/2006/relationships/image" Target="../media/image29.gif"/><Relationship Id="rId10" Type="http://schemas.openxmlformats.org/officeDocument/2006/relationships/image" Target="../media/image5.png"/><Relationship Id="rId32" Type="http://schemas.openxmlformats.org/officeDocument/2006/relationships/image" Target="../media/image23.gif"/><Relationship Id="rId13" Type="http://schemas.openxmlformats.org/officeDocument/2006/relationships/image" Target="../media/image1.png"/><Relationship Id="rId35" Type="http://schemas.openxmlformats.org/officeDocument/2006/relationships/image" Target="../media/image28.png"/><Relationship Id="rId12" Type="http://schemas.openxmlformats.org/officeDocument/2006/relationships/image" Target="../media/image4.png"/><Relationship Id="rId34" Type="http://schemas.openxmlformats.org/officeDocument/2006/relationships/image" Target="../media/image36.png"/><Relationship Id="rId15" Type="http://schemas.openxmlformats.org/officeDocument/2006/relationships/image" Target="../media/image9.png"/><Relationship Id="rId14" Type="http://schemas.openxmlformats.org/officeDocument/2006/relationships/image" Target="../media/image11.png"/><Relationship Id="rId17" Type="http://schemas.openxmlformats.org/officeDocument/2006/relationships/image" Target="../media/image8.png"/><Relationship Id="rId16" Type="http://schemas.openxmlformats.org/officeDocument/2006/relationships/image" Target="../media/image27.png"/><Relationship Id="rId19" Type="http://schemas.openxmlformats.org/officeDocument/2006/relationships/image" Target="../media/image13.png"/><Relationship Id="rId18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20" Type="http://schemas.openxmlformats.org/officeDocument/2006/relationships/image" Target="../media/image17.png"/><Relationship Id="rId22" Type="http://schemas.openxmlformats.org/officeDocument/2006/relationships/image" Target="../media/image24.png"/><Relationship Id="rId21" Type="http://schemas.openxmlformats.org/officeDocument/2006/relationships/image" Target="../media/image21.png"/><Relationship Id="rId24" Type="http://schemas.openxmlformats.org/officeDocument/2006/relationships/image" Target="../media/image1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Relationship Id="rId4" Type="http://schemas.openxmlformats.org/officeDocument/2006/relationships/image" Target="../media/image30.png"/><Relationship Id="rId9" Type="http://schemas.openxmlformats.org/officeDocument/2006/relationships/image" Target="../media/image2.png"/><Relationship Id="rId26" Type="http://schemas.openxmlformats.org/officeDocument/2006/relationships/image" Target="../media/image16.png"/><Relationship Id="rId25" Type="http://schemas.openxmlformats.org/officeDocument/2006/relationships/image" Target="../media/image20.gif"/><Relationship Id="rId28" Type="http://schemas.openxmlformats.org/officeDocument/2006/relationships/image" Target="../media/image34.png"/><Relationship Id="rId27" Type="http://schemas.openxmlformats.org/officeDocument/2006/relationships/image" Target="../media/image32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29" Type="http://schemas.openxmlformats.org/officeDocument/2006/relationships/image" Target="../media/image31.png"/><Relationship Id="rId7" Type="http://schemas.openxmlformats.org/officeDocument/2006/relationships/image" Target="../media/image15.png"/><Relationship Id="rId8" Type="http://schemas.openxmlformats.org/officeDocument/2006/relationships/image" Target="../media/image7.png"/><Relationship Id="rId31" Type="http://schemas.openxmlformats.org/officeDocument/2006/relationships/image" Target="../media/image26.png"/><Relationship Id="rId30" Type="http://schemas.openxmlformats.org/officeDocument/2006/relationships/image" Target="../media/image25.png"/><Relationship Id="rId11" Type="http://schemas.openxmlformats.org/officeDocument/2006/relationships/image" Target="../media/image14.png"/><Relationship Id="rId33" Type="http://schemas.openxmlformats.org/officeDocument/2006/relationships/image" Target="../media/image29.gif"/><Relationship Id="rId10" Type="http://schemas.openxmlformats.org/officeDocument/2006/relationships/image" Target="../media/image5.png"/><Relationship Id="rId32" Type="http://schemas.openxmlformats.org/officeDocument/2006/relationships/image" Target="../media/image23.gif"/><Relationship Id="rId13" Type="http://schemas.openxmlformats.org/officeDocument/2006/relationships/image" Target="../media/image1.png"/><Relationship Id="rId35" Type="http://schemas.openxmlformats.org/officeDocument/2006/relationships/image" Target="../media/image28.png"/><Relationship Id="rId12" Type="http://schemas.openxmlformats.org/officeDocument/2006/relationships/image" Target="../media/image4.png"/><Relationship Id="rId34" Type="http://schemas.openxmlformats.org/officeDocument/2006/relationships/image" Target="../media/image36.png"/><Relationship Id="rId15" Type="http://schemas.openxmlformats.org/officeDocument/2006/relationships/image" Target="../media/image9.png"/><Relationship Id="rId14" Type="http://schemas.openxmlformats.org/officeDocument/2006/relationships/image" Target="../media/image11.png"/><Relationship Id="rId17" Type="http://schemas.openxmlformats.org/officeDocument/2006/relationships/image" Target="../media/image8.png"/><Relationship Id="rId16" Type="http://schemas.openxmlformats.org/officeDocument/2006/relationships/image" Target="../media/image27.png"/><Relationship Id="rId19" Type="http://schemas.openxmlformats.org/officeDocument/2006/relationships/image" Target="../media/image13.png"/><Relationship Id="rId18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20" Type="http://schemas.openxmlformats.org/officeDocument/2006/relationships/image" Target="../media/image17.png"/><Relationship Id="rId22" Type="http://schemas.openxmlformats.org/officeDocument/2006/relationships/image" Target="../media/image24.png"/><Relationship Id="rId21" Type="http://schemas.openxmlformats.org/officeDocument/2006/relationships/image" Target="../media/image21.png"/><Relationship Id="rId24" Type="http://schemas.openxmlformats.org/officeDocument/2006/relationships/image" Target="../media/image1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Relationship Id="rId4" Type="http://schemas.openxmlformats.org/officeDocument/2006/relationships/image" Target="../media/image30.png"/><Relationship Id="rId9" Type="http://schemas.openxmlformats.org/officeDocument/2006/relationships/image" Target="../media/image2.png"/><Relationship Id="rId26" Type="http://schemas.openxmlformats.org/officeDocument/2006/relationships/image" Target="../media/image16.png"/><Relationship Id="rId25" Type="http://schemas.openxmlformats.org/officeDocument/2006/relationships/image" Target="../media/image20.gif"/><Relationship Id="rId28" Type="http://schemas.openxmlformats.org/officeDocument/2006/relationships/image" Target="../media/image34.png"/><Relationship Id="rId27" Type="http://schemas.openxmlformats.org/officeDocument/2006/relationships/image" Target="../media/image32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29" Type="http://schemas.openxmlformats.org/officeDocument/2006/relationships/image" Target="../media/image31.png"/><Relationship Id="rId7" Type="http://schemas.openxmlformats.org/officeDocument/2006/relationships/image" Target="../media/image15.png"/><Relationship Id="rId8" Type="http://schemas.openxmlformats.org/officeDocument/2006/relationships/image" Target="../media/image7.png"/><Relationship Id="rId31" Type="http://schemas.openxmlformats.org/officeDocument/2006/relationships/image" Target="../media/image26.png"/><Relationship Id="rId30" Type="http://schemas.openxmlformats.org/officeDocument/2006/relationships/image" Target="../media/image25.png"/><Relationship Id="rId11" Type="http://schemas.openxmlformats.org/officeDocument/2006/relationships/image" Target="../media/image14.png"/><Relationship Id="rId33" Type="http://schemas.openxmlformats.org/officeDocument/2006/relationships/image" Target="../media/image29.gif"/><Relationship Id="rId10" Type="http://schemas.openxmlformats.org/officeDocument/2006/relationships/image" Target="../media/image5.png"/><Relationship Id="rId32" Type="http://schemas.openxmlformats.org/officeDocument/2006/relationships/image" Target="../media/image23.gif"/><Relationship Id="rId13" Type="http://schemas.openxmlformats.org/officeDocument/2006/relationships/image" Target="../media/image1.png"/><Relationship Id="rId35" Type="http://schemas.openxmlformats.org/officeDocument/2006/relationships/image" Target="../media/image28.png"/><Relationship Id="rId12" Type="http://schemas.openxmlformats.org/officeDocument/2006/relationships/image" Target="../media/image4.png"/><Relationship Id="rId34" Type="http://schemas.openxmlformats.org/officeDocument/2006/relationships/image" Target="../media/image36.png"/><Relationship Id="rId15" Type="http://schemas.openxmlformats.org/officeDocument/2006/relationships/image" Target="../media/image9.png"/><Relationship Id="rId14" Type="http://schemas.openxmlformats.org/officeDocument/2006/relationships/image" Target="../media/image11.png"/><Relationship Id="rId17" Type="http://schemas.openxmlformats.org/officeDocument/2006/relationships/image" Target="../media/image8.png"/><Relationship Id="rId16" Type="http://schemas.openxmlformats.org/officeDocument/2006/relationships/image" Target="../media/image27.png"/><Relationship Id="rId19" Type="http://schemas.openxmlformats.org/officeDocument/2006/relationships/image" Target="../media/image13.png"/><Relationship Id="rId18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20" Type="http://schemas.openxmlformats.org/officeDocument/2006/relationships/image" Target="../media/image17.png"/><Relationship Id="rId22" Type="http://schemas.openxmlformats.org/officeDocument/2006/relationships/image" Target="../media/image24.png"/><Relationship Id="rId21" Type="http://schemas.openxmlformats.org/officeDocument/2006/relationships/image" Target="../media/image21.png"/><Relationship Id="rId24" Type="http://schemas.openxmlformats.org/officeDocument/2006/relationships/image" Target="../media/image1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Relationship Id="rId4" Type="http://schemas.openxmlformats.org/officeDocument/2006/relationships/image" Target="../media/image30.png"/><Relationship Id="rId9" Type="http://schemas.openxmlformats.org/officeDocument/2006/relationships/image" Target="../media/image2.png"/><Relationship Id="rId26" Type="http://schemas.openxmlformats.org/officeDocument/2006/relationships/image" Target="../media/image16.png"/><Relationship Id="rId25" Type="http://schemas.openxmlformats.org/officeDocument/2006/relationships/image" Target="../media/image20.gif"/><Relationship Id="rId28" Type="http://schemas.openxmlformats.org/officeDocument/2006/relationships/image" Target="../media/image34.png"/><Relationship Id="rId27" Type="http://schemas.openxmlformats.org/officeDocument/2006/relationships/image" Target="../media/image32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29" Type="http://schemas.openxmlformats.org/officeDocument/2006/relationships/image" Target="../media/image31.png"/><Relationship Id="rId7" Type="http://schemas.openxmlformats.org/officeDocument/2006/relationships/image" Target="../media/image15.png"/><Relationship Id="rId8" Type="http://schemas.openxmlformats.org/officeDocument/2006/relationships/image" Target="../media/image7.png"/><Relationship Id="rId31" Type="http://schemas.openxmlformats.org/officeDocument/2006/relationships/image" Target="../media/image26.png"/><Relationship Id="rId30" Type="http://schemas.openxmlformats.org/officeDocument/2006/relationships/image" Target="../media/image25.png"/><Relationship Id="rId11" Type="http://schemas.openxmlformats.org/officeDocument/2006/relationships/image" Target="../media/image14.png"/><Relationship Id="rId33" Type="http://schemas.openxmlformats.org/officeDocument/2006/relationships/image" Target="../media/image38.png"/><Relationship Id="rId10" Type="http://schemas.openxmlformats.org/officeDocument/2006/relationships/image" Target="../media/image5.png"/><Relationship Id="rId32" Type="http://schemas.openxmlformats.org/officeDocument/2006/relationships/image" Target="../media/image23.gif"/><Relationship Id="rId13" Type="http://schemas.openxmlformats.org/officeDocument/2006/relationships/image" Target="../media/image1.png"/><Relationship Id="rId12" Type="http://schemas.openxmlformats.org/officeDocument/2006/relationships/image" Target="../media/image4.png"/><Relationship Id="rId34" Type="http://schemas.openxmlformats.org/officeDocument/2006/relationships/image" Target="../media/image29.gif"/><Relationship Id="rId15" Type="http://schemas.openxmlformats.org/officeDocument/2006/relationships/image" Target="../media/image9.png"/><Relationship Id="rId14" Type="http://schemas.openxmlformats.org/officeDocument/2006/relationships/image" Target="../media/image11.png"/><Relationship Id="rId17" Type="http://schemas.openxmlformats.org/officeDocument/2006/relationships/image" Target="../media/image8.png"/><Relationship Id="rId16" Type="http://schemas.openxmlformats.org/officeDocument/2006/relationships/image" Target="../media/image27.png"/><Relationship Id="rId19" Type="http://schemas.openxmlformats.org/officeDocument/2006/relationships/image" Target="../media/image13.png"/><Relationship Id="rId18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20" Type="http://schemas.openxmlformats.org/officeDocument/2006/relationships/image" Target="../media/image17.png"/><Relationship Id="rId22" Type="http://schemas.openxmlformats.org/officeDocument/2006/relationships/image" Target="../media/image24.png"/><Relationship Id="rId21" Type="http://schemas.openxmlformats.org/officeDocument/2006/relationships/image" Target="../media/image21.png"/><Relationship Id="rId24" Type="http://schemas.openxmlformats.org/officeDocument/2006/relationships/image" Target="../media/image1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Relationship Id="rId4" Type="http://schemas.openxmlformats.org/officeDocument/2006/relationships/image" Target="../media/image30.png"/><Relationship Id="rId9" Type="http://schemas.openxmlformats.org/officeDocument/2006/relationships/image" Target="../media/image2.png"/><Relationship Id="rId26" Type="http://schemas.openxmlformats.org/officeDocument/2006/relationships/image" Target="../media/image16.png"/><Relationship Id="rId25" Type="http://schemas.openxmlformats.org/officeDocument/2006/relationships/image" Target="../media/image20.gif"/><Relationship Id="rId28" Type="http://schemas.openxmlformats.org/officeDocument/2006/relationships/image" Target="../media/image34.png"/><Relationship Id="rId27" Type="http://schemas.openxmlformats.org/officeDocument/2006/relationships/image" Target="../media/image32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29" Type="http://schemas.openxmlformats.org/officeDocument/2006/relationships/image" Target="../media/image31.png"/><Relationship Id="rId7" Type="http://schemas.openxmlformats.org/officeDocument/2006/relationships/image" Target="../media/image15.png"/><Relationship Id="rId8" Type="http://schemas.openxmlformats.org/officeDocument/2006/relationships/image" Target="../media/image7.png"/><Relationship Id="rId31" Type="http://schemas.openxmlformats.org/officeDocument/2006/relationships/image" Target="../media/image26.png"/><Relationship Id="rId30" Type="http://schemas.openxmlformats.org/officeDocument/2006/relationships/image" Target="../media/image25.png"/><Relationship Id="rId11" Type="http://schemas.openxmlformats.org/officeDocument/2006/relationships/image" Target="../media/image14.png"/><Relationship Id="rId33" Type="http://schemas.openxmlformats.org/officeDocument/2006/relationships/image" Target="../media/image38.png"/><Relationship Id="rId10" Type="http://schemas.openxmlformats.org/officeDocument/2006/relationships/image" Target="../media/image5.png"/><Relationship Id="rId32" Type="http://schemas.openxmlformats.org/officeDocument/2006/relationships/image" Target="../media/image23.gif"/><Relationship Id="rId13" Type="http://schemas.openxmlformats.org/officeDocument/2006/relationships/image" Target="../media/image1.png"/><Relationship Id="rId12" Type="http://schemas.openxmlformats.org/officeDocument/2006/relationships/image" Target="../media/image4.png"/><Relationship Id="rId34" Type="http://schemas.openxmlformats.org/officeDocument/2006/relationships/image" Target="../media/image29.gif"/><Relationship Id="rId15" Type="http://schemas.openxmlformats.org/officeDocument/2006/relationships/image" Target="../media/image9.png"/><Relationship Id="rId14" Type="http://schemas.openxmlformats.org/officeDocument/2006/relationships/image" Target="../media/image11.png"/><Relationship Id="rId17" Type="http://schemas.openxmlformats.org/officeDocument/2006/relationships/image" Target="../media/image8.png"/><Relationship Id="rId16" Type="http://schemas.openxmlformats.org/officeDocument/2006/relationships/image" Target="../media/image27.png"/><Relationship Id="rId19" Type="http://schemas.openxmlformats.org/officeDocument/2006/relationships/image" Target="../media/image13.png"/><Relationship Id="rId18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20" Type="http://schemas.openxmlformats.org/officeDocument/2006/relationships/image" Target="../media/image17.png"/><Relationship Id="rId22" Type="http://schemas.openxmlformats.org/officeDocument/2006/relationships/image" Target="../media/image24.png"/><Relationship Id="rId21" Type="http://schemas.openxmlformats.org/officeDocument/2006/relationships/image" Target="../media/image21.png"/><Relationship Id="rId24" Type="http://schemas.openxmlformats.org/officeDocument/2006/relationships/image" Target="../media/image1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Relationship Id="rId4" Type="http://schemas.openxmlformats.org/officeDocument/2006/relationships/image" Target="../media/image30.png"/><Relationship Id="rId9" Type="http://schemas.openxmlformats.org/officeDocument/2006/relationships/image" Target="../media/image2.png"/><Relationship Id="rId26" Type="http://schemas.openxmlformats.org/officeDocument/2006/relationships/image" Target="../media/image16.png"/><Relationship Id="rId25" Type="http://schemas.openxmlformats.org/officeDocument/2006/relationships/image" Target="../media/image20.gif"/><Relationship Id="rId28" Type="http://schemas.openxmlformats.org/officeDocument/2006/relationships/image" Target="../media/image34.png"/><Relationship Id="rId27" Type="http://schemas.openxmlformats.org/officeDocument/2006/relationships/image" Target="../media/image32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29" Type="http://schemas.openxmlformats.org/officeDocument/2006/relationships/image" Target="../media/image31.png"/><Relationship Id="rId7" Type="http://schemas.openxmlformats.org/officeDocument/2006/relationships/image" Target="../media/image15.png"/><Relationship Id="rId8" Type="http://schemas.openxmlformats.org/officeDocument/2006/relationships/image" Target="../media/image7.png"/><Relationship Id="rId31" Type="http://schemas.openxmlformats.org/officeDocument/2006/relationships/image" Target="../media/image26.png"/><Relationship Id="rId30" Type="http://schemas.openxmlformats.org/officeDocument/2006/relationships/image" Target="../media/image25.png"/><Relationship Id="rId11" Type="http://schemas.openxmlformats.org/officeDocument/2006/relationships/image" Target="../media/image14.png"/><Relationship Id="rId33" Type="http://schemas.openxmlformats.org/officeDocument/2006/relationships/image" Target="../media/image38.png"/><Relationship Id="rId10" Type="http://schemas.openxmlformats.org/officeDocument/2006/relationships/image" Target="../media/image5.png"/><Relationship Id="rId32" Type="http://schemas.openxmlformats.org/officeDocument/2006/relationships/image" Target="../media/image23.gif"/><Relationship Id="rId13" Type="http://schemas.openxmlformats.org/officeDocument/2006/relationships/image" Target="../media/image1.png"/><Relationship Id="rId12" Type="http://schemas.openxmlformats.org/officeDocument/2006/relationships/image" Target="../media/image4.png"/><Relationship Id="rId34" Type="http://schemas.openxmlformats.org/officeDocument/2006/relationships/image" Target="../media/image29.gif"/><Relationship Id="rId15" Type="http://schemas.openxmlformats.org/officeDocument/2006/relationships/image" Target="../media/image9.png"/><Relationship Id="rId14" Type="http://schemas.openxmlformats.org/officeDocument/2006/relationships/image" Target="../media/image11.png"/><Relationship Id="rId17" Type="http://schemas.openxmlformats.org/officeDocument/2006/relationships/image" Target="../media/image8.png"/><Relationship Id="rId16" Type="http://schemas.openxmlformats.org/officeDocument/2006/relationships/image" Target="../media/image27.png"/><Relationship Id="rId19" Type="http://schemas.openxmlformats.org/officeDocument/2006/relationships/image" Target="../media/image13.png"/><Relationship Id="rId18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20" Type="http://schemas.openxmlformats.org/officeDocument/2006/relationships/image" Target="../media/image17.png"/><Relationship Id="rId22" Type="http://schemas.openxmlformats.org/officeDocument/2006/relationships/image" Target="../media/image24.png"/><Relationship Id="rId21" Type="http://schemas.openxmlformats.org/officeDocument/2006/relationships/image" Target="../media/image21.png"/><Relationship Id="rId24" Type="http://schemas.openxmlformats.org/officeDocument/2006/relationships/image" Target="../media/image1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png"/><Relationship Id="rId4" Type="http://schemas.openxmlformats.org/officeDocument/2006/relationships/image" Target="../media/image30.png"/><Relationship Id="rId9" Type="http://schemas.openxmlformats.org/officeDocument/2006/relationships/image" Target="../media/image2.png"/><Relationship Id="rId26" Type="http://schemas.openxmlformats.org/officeDocument/2006/relationships/image" Target="../media/image16.png"/><Relationship Id="rId25" Type="http://schemas.openxmlformats.org/officeDocument/2006/relationships/image" Target="../media/image20.gif"/><Relationship Id="rId28" Type="http://schemas.openxmlformats.org/officeDocument/2006/relationships/image" Target="../media/image34.png"/><Relationship Id="rId27" Type="http://schemas.openxmlformats.org/officeDocument/2006/relationships/image" Target="../media/image32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29" Type="http://schemas.openxmlformats.org/officeDocument/2006/relationships/image" Target="../media/image31.png"/><Relationship Id="rId7" Type="http://schemas.openxmlformats.org/officeDocument/2006/relationships/image" Target="../media/image15.png"/><Relationship Id="rId8" Type="http://schemas.openxmlformats.org/officeDocument/2006/relationships/image" Target="../media/image7.png"/><Relationship Id="rId31" Type="http://schemas.openxmlformats.org/officeDocument/2006/relationships/image" Target="../media/image26.png"/><Relationship Id="rId30" Type="http://schemas.openxmlformats.org/officeDocument/2006/relationships/image" Target="../media/image25.png"/><Relationship Id="rId11" Type="http://schemas.openxmlformats.org/officeDocument/2006/relationships/image" Target="../media/image14.png"/><Relationship Id="rId33" Type="http://schemas.openxmlformats.org/officeDocument/2006/relationships/image" Target="../media/image38.png"/><Relationship Id="rId10" Type="http://schemas.openxmlformats.org/officeDocument/2006/relationships/image" Target="../media/image5.png"/><Relationship Id="rId32" Type="http://schemas.openxmlformats.org/officeDocument/2006/relationships/image" Target="../media/image23.gif"/><Relationship Id="rId13" Type="http://schemas.openxmlformats.org/officeDocument/2006/relationships/image" Target="../media/image1.png"/><Relationship Id="rId12" Type="http://schemas.openxmlformats.org/officeDocument/2006/relationships/image" Target="../media/image4.png"/><Relationship Id="rId34" Type="http://schemas.openxmlformats.org/officeDocument/2006/relationships/image" Target="../media/image29.gif"/><Relationship Id="rId15" Type="http://schemas.openxmlformats.org/officeDocument/2006/relationships/image" Target="../media/image9.png"/><Relationship Id="rId14" Type="http://schemas.openxmlformats.org/officeDocument/2006/relationships/image" Target="../media/image11.png"/><Relationship Id="rId17" Type="http://schemas.openxmlformats.org/officeDocument/2006/relationships/image" Target="../media/image8.png"/><Relationship Id="rId16" Type="http://schemas.openxmlformats.org/officeDocument/2006/relationships/image" Target="../media/image27.png"/><Relationship Id="rId19" Type="http://schemas.openxmlformats.org/officeDocument/2006/relationships/image" Target="../media/image13.png"/><Relationship Id="rId18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15236" l="0" r="0" t="4273"/>
          <a:stretch/>
        </p:blipFill>
        <p:spPr>
          <a:xfrm>
            <a:off x="1662681" y="797200"/>
            <a:ext cx="769218" cy="1019776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33669" l="0" r="9551" t="0"/>
          <a:stretch/>
        </p:blipFill>
        <p:spPr>
          <a:xfrm>
            <a:off x="4906987" y="2799325"/>
            <a:ext cx="6725764" cy="11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8164" y="729935"/>
            <a:ext cx="3199212" cy="2311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999644" y="622238"/>
            <a:ext cx="1033493" cy="101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115479" y="726803"/>
            <a:ext cx="3124525" cy="183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8">
            <a:alphaModFix/>
          </a:blip>
          <a:srcRect b="25942" l="0" r="0" t="26587"/>
          <a:stretch/>
        </p:blipFill>
        <p:spPr>
          <a:xfrm>
            <a:off x="13605613" y="1797538"/>
            <a:ext cx="1104900" cy="47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9">
            <a:alphaModFix/>
          </a:blip>
          <a:srcRect b="20994" l="6529" r="4755" t="5002"/>
          <a:stretch/>
        </p:blipFill>
        <p:spPr>
          <a:xfrm>
            <a:off x="6936522" y="737550"/>
            <a:ext cx="3789674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10">
            <a:alphaModFix/>
          </a:blip>
          <a:srcRect b="0" l="28693" r="26175" t="0"/>
          <a:stretch/>
        </p:blipFill>
        <p:spPr>
          <a:xfrm>
            <a:off x="-34550" y="712913"/>
            <a:ext cx="1260101" cy="2792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uskin Luxury Skins Cushion Long Wool Bean Bag Leather Ivory ..." id="62" name="Google Shape;62;p1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>
            <a:off x="10485649" y="1856150"/>
            <a:ext cx="2205576" cy="1839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12">
            <a:alphaModFix/>
          </a:blip>
          <a:srcRect b="0" l="6829" r="8114" t="8750"/>
          <a:stretch/>
        </p:blipFill>
        <p:spPr>
          <a:xfrm>
            <a:off x="12478725" y="2460452"/>
            <a:ext cx="1147925" cy="101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33987" y="2257963"/>
            <a:ext cx="1573924" cy="157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776" y="2440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06563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1500851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936525" y="643274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10800000">
            <a:off x="9304638" y="737549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1674325" y="1964669"/>
            <a:ext cx="1906425" cy="1661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2665427" y="1155100"/>
            <a:ext cx="894225" cy="595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2424973" y="560036"/>
            <a:ext cx="595075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892450" y="1349691"/>
            <a:ext cx="1367325" cy="1373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576650" y="1078912"/>
            <a:ext cx="2619508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-167100" y="1896482"/>
            <a:ext cx="4522374" cy="1954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298052" y="1856148"/>
            <a:ext cx="744474" cy="795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4069062" y="1152444"/>
            <a:ext cx="481525" cy="600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118638" y="2326413"/>
            <a:ext cx="485124" cy="494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912276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768831" y="2445706"/>
            <a:ext cx="744475" cy="74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625905" y="2064930"/>
            <a:ext cx="712925" cy="71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679971" y="2275300"/>
            <a:ext cx="431287" cy="60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1115350" y="2012158"/>
            <a:ext cx="744475" cy="710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256910" y="2359335"/>
            <a:ext cx="876675" cy="87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902150" y="1893175"/>
            <a:ext cx="744475" cy="721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2696225" y="1782300"/>
            <a:ext cx="712925" cy="51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3411900" y="580219"/>
            <a:ext cx="465025" cy="525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4227888" y="490873"/>
            <a:ext cx="667500" cy="651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89" name="Google Shape;89;p13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1252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90" name="Google Shape;90;p13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34874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91" name="Google Shape;91;p13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5786463" y="6621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92" name="Google Shape;92;p13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8244863" y="419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93" name="Google Shape;93;p13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05697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94" name="Google Shape;94;p13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29260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95" name="Google Shape;95;p13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-1277162" y="6633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-16475" y="130063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 rot="690456">
            <a:off x="1764499" y="1072349"/>
            <a:ext cx="1147925" cy="114792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3"/>
          <p:cNvSpPr txBox="1"/>
          <p:nvPr/>
        </p:nvSpPr>
        <p:spPr>
          <a:xfrm>
            <a:off x="7845400" y="1582650"/>
            <a:ext cx="1573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Mrs. Molina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3rd Grade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</p:txBody>
      </p:sp>
      <p:pic>
        <p:nvPicPr>
          <p:cNvPr descr="st patricks day shamrock Sticker" id="99" name="Google Shape;99;p1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9208615" y="712925"/>
            <a:ext cx="731100" cy="7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4"/>
          <p:cNvPicPr preferRelativeResize="0"/>
          <p:nvPr/>
        </p:nvPicPr>
        <p:blipFill rotWithShape="1">
          <a:blip r:embed="rId3">
            <a:alphaModFix/>
          </a:blip>
          <a:srcRect b="15236" l="0" r="0" t="4273"/>
          <a:stretch/>
        </p:blipFill>
        <p:spPr>
          <a:xfrm>
            <a:off x="1662681" y="797200"/>
            <a:ext cx="769218" cy="1019776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5" name="Google Shape;105;p14"/>
          <p:cNvPicPr preferRelativeResize="0"/>
          <p:nvPr/>
        </p:nvPicPr>
        <p:blipFill rotWithShape="1">
          <a:blip r:embed="rId4">
            <a:alphaModFix/>
          </a:blip>
          <a:srcRect b="33669" l="0" r="9551" t="0"/>
          <a:stretch/>
        </p:blipFill>
        <p:spPr>
          <a:xfrm>
            <a:off x="4906987" y="2799325"/>
            <a:ext cx="6725764" cy="11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8164" y="729935"/>
            <a:ext cx="3199212" cy="2311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999644" y="622238"/>
            <a:ext cx="1033493" cy="101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115479" y="726803"/>
            <a:ext cx="3124525" cy="183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/>
          <p:cNvPicPr preferRelativeResize="0"/>
          <p:nvPr/>
        </p:nvPicPr>
        <p:blipFill rotWithShape="1">
          <a:blip r:embed="rId8">
            <a:alphaModFix/>
          </a:blip>
          <a:srcRect b="25942" l="0" r="0" t="26587"/>
          <a:stretch/>
        </p:blipFill>
        <p:spPr>
          <a:xfrm>
            <a:off x="13605613" y="1797538"/>
            <a:ext cx="1104900" cy="47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/>
          <p:cNvPicPr preferRelativeResize="0"/>
          <p:nvPr/>
        </p:nvPicPr>
        <p:blipFill rotWithShape="1">
          <a:blip r:embed="rId9">
            <a:alphaModFix/>
          </a:blip>
          <a:srcRect b="20994" l="6529" r="4755" t="5002"/>
          <a:stretch/>
        </p:blipFill>
        <p:spPr>
          <a:xfrm>
            <a:off x="6936522" y="737550"/>
            <a:ext cx="3789674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/>
          <p:cNvPicPr preferRelativeResize="0"/>
          <p:nvPr/>
        </p:nvPicPr>
        <p:blipFill rotWithShape="1">
          <a:blip r:embed="rId10">
            <a:alphaModFix/>
          </a:blip>
          <a:srcRect b="0" l="28693" r="26175" t="0"/>
          <a:stretch/>
        </p:blipFill>
        <p:spPr>
          <a:xfrm>
            <a:off x="-34550" y="712913"/>
            <a:ext cx="1260101" cy="2792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uskin Luxury Skins Cushion Long Wool Bean Bag Leather Ivory ..." id="112" name="Google Shape;112;p1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>
            <a:off x="10485649" y="1856150"/>
            <a:ext cx="2205576" cy="1839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4"/>
          <p:cNvPicPr preferRelativeResize="0"/>
          <p:nvPr/>
        </p:nvPicPr>
        <p:blipFill rotWithShape="1">
          <a:blip r:embed="rId12">
            <a:alphaModFix/>
          </a:blip>
          <a:srcRect b="0" l="6829" r="8114" t="8750"/>
          <a:stretch/>
        </p:blipFill>
        <p:spPr>
          <a:xfrm>
            <a:off x="12478725" y="2460452"/>
            <a:ext cx="1147925" cy="101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33987" y="2257963"/>
            <a:ext cx="1573924" cy="157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776" y="2440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06563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1500851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936525" y="643274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10800000">
            <a:off x="9304638" y="737549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1674325" y="1964669"/>
            <a:ext cx="1906425" cy="1661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2665427" y="1155100"/>
            <a:ext cx="894225" cy="595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2424973" y="560036"/>
            <a:ext cx="595075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4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892450" y="1349691"/>
            <a:ext cx="1367325" cy="1373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4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576650" y="1078912"/>
            <a:ext cx="2619508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-167100" y="1896482"/>
            <a:ext cx="4522374" cy="1954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4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298052" y="1856148"/>
            <a:ext cx="744474" cy="795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4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4069062" y="1152444"/>
            <a:ext cx="481525" cy="600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4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118638" y="2326413"/>
            <a:ext cx="485124" cy="494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912276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4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768831" y="2445706"/>
            <a:ext cx="744475" cy="74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625905" y="2064930"/>
            <a:ext cx="712925" cy="71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4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679971" y="2275300"/>
            <a:ext cx="431287" cy="60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4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1115350" y="2012158"/>
            <a:ext cx="744475" cy="710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4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256910" y="2359335"/>
            <a:ext cx="876675" cy="87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4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902150" y="1893175"/>
            <a:ext cx="744475" cy="721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4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2696225" y="1782300"/>
            <a:ext cx="712925" cy="51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4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3411900" y="580219"/>
            <a:ext cx="465025" cy="525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4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4227888" y="490873"/>
            <a:ext cx="667500" cy="651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139" name="Google Shape;139;p14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1252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140" name="Google Shape;140;p14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34874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141" name="Google Shape;141;p14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5786463" y="6621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142" name="Google Shape;142;p14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8244863" y="419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143" name="Google Shape;143;p14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05697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144" name="Google Shape;144;p14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29260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145" name="Google Shape;145;p14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-1277162" y="6633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4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-16475" y="130063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4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 rot="690456">
            <a:off x="1764499" y="1072349"/>
            <a:ext cx="1147925" cy="114792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4"/>
          <p:cNvSpPr txBox="1"/>
          <p:nvPr/>
        </p:nvSpPr>
        <p:spPr>
          <a:xfrm>
            <a:off x="7845400" y="1582650"/>
            <a:ext cx="1573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Mrs. Molina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3rd Grade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</p:txBody>
      </p:sp>
      <p:pic>
        <p:nvPicPr>
          <p:cNvPr descr="st patricks day shamrock Sticker" id="149" name="Google Shape;149;p14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9208615" y="712925"/>
            <a:ext cx="731100" cy="7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5"/>
          <p:cNvPicPr preferRelativeResize="0"/>
          <p:nvPr/>
        </p:nvPicPr>
        <p:blipFill rotWithShape="1">
          <a:blip r:embed="rId3">
            <a:alphaModFix/>
          </a:blip>
          <a:srcRect b="15236" l="0" r="0" t="4273"/>
          <a:stretch/>
        </p:blipFill>
        <p:spPr>
          <a:xfrm>
            <a:off x="1662681" y="797200"/>
            <a:ext cx="769218" cy="1019776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5" name="Google Shape;155;p15"/>
          <p:cNvPicPr preferRelativeResize="0"/>
          <p:nvPr/>
        </p:nvPicPr>
        <p:blipFill rotWithShape="1">
          <a:blip r:embed="rId4">
            <a:alphaModFix/>
          </a:blip>
          <a:srcRect b="33669" l="0" r="9551" t="0"/>
          <a:stretch/>
        </p:blipFill>
        <p:spPr>
          <a:xfrm>
            <a:off x="4906987" y="2799325"/>
            <a:ext cx="6725764" cy="11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8164" y="729935"/>
            <a:ext cx="3199212" cy="2311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999644" y="622238"/>
            <a:ext cx="1033493" cy="101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115479" y="726803"/>
            <a:ext cx="3124525" cy="183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5"/>
          <p:cNvPicPr preferRelativeResize="0"/>
          <p:nvPr/>
        </p:nvPicPr>
        <p:blipFill rotWithShape="1">
          <a:blip r:embed="rId8">
            <a:alphaModFix/>
          </a:blip>
          <a:srcRect b="25942" l="0" r="0" t="26587"/>
          <a:stretch/>
        </p:blipFill>
        <p:spPr>
          <a:xfrm>
            <a:off x="13605613" y="1797538"/>
            <a:ext cx="1104900" cy="47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5"/>
          <p:cNvPicPr preferRelativeResize="0"/>
          <p:nvPr/>
        </p:nvPicPr>
        <p:blipFill rotWithShape="1">
          <a:blip r:embed="rId9">
            <a:alphaModFix/>
          </a:blip>
          <a:srcRect b="20994" l="6529" r="4755" t="5002"/>
          <a:stretch/>
        </p:blipFill>
        <p:spPr>
          <a:xfrm>
            <a:off x="6936522" y="737550"/>
            <a:ext cx="3789674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5"/>
          <p:cNvPicPr preferRelativeResize="0"/>
          <p:nvPr/>
        </p:nvPicPr>
        <p:blipFill rotWithShape="1">
          <a:blip r:embed="rId10">
            <a:alphaModFix/>
          </a:blip>
          <a:srcRect b="0" l="28693" r="26175" t="0"/>
          <a:stretch/>
        </p:blipFill>
        <p:spPr>
          <a:xfrm>
            <a:off x="-34550" y="712913"/>
            <a:ext cx="1260101" cy="2792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uskin Luxury Skins Cushion Long Wool Bean Bag Leather Ivory ..." id="162" name="Google Shape;162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>
            <a:off x="10485649" y="1856150"/>
            <a:ext cx="2205576" cy="1839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5"/>
          <p:cNvPicPr preferRelativeResize="0"/>
          <p:nvPr/>
        </p:nvPicPr>
        <p:blipFill rotWithShape="1">
          <a:blip r:embed="rId12">
            <a:alphaModFix/>
          </a:blip>
          <a:srcRect b="0" l="6829" r="8114" t="8750"/>
          <a:stretch/>
        </p:blipFill>
        <p:spPr>
          <a:xfrm>
            <a:off x="12478725" y="2460452"/>
            <a:ext cx="1147925" cy="101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33987" y="2257963"/>
            <a:ext cx="1573924" cy="157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776" y="2440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06563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1500851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936525" y="643274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10800000">
            <a:off x="9304638" y="737549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1674325" y="1964669"/>
            <a:ext cx="1906425" cy="1661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2665427" y="1155100"/>
            <a:ext cx="894225" cy="595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2424973" y="560036"/>
            <a:ext cx="595075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892450" y="1349691"/>
            <a:ext cx="1367325" cy="1373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576650" y="1078912"/>
            <a:ext cx="2619508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5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-167100" y="1896482"/>
            <a:ext cx="4522374" cy="1954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298052" y="1856148"/>
            <a:ext cx="744474" cy="795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5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4069062" y="1152444"/>
            <a:ext cx="481525" cy="600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5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118638" y="2326413"/>
            <a:ext cx="485124" cy="494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912276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768831" y="2445706"/>
            <a:ext cx="744475" cy="74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625905" y="2064930"/>
            <a:ext cx="712925" cy="71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5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679971" y="2275300"/>
            <a:ext cx="431287" cy="60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5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1115350" y="2012158"/>
            <a:ext cx="744475" cy="710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256910" y="2359335"/>
            <a:ext cx="876675" cy="87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5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902150" y="1893175"/>
            <a:ext cx="744475" cy="721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5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2696225" y="1782300"/>
            <a:ext cx="712925" cy="51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5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3411900" y="580219"/>
            <a:ext cx="465025" cy="525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5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4227888" y="490873"/>
            <a:ext cx="667500" cy="651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189" name="Google Shape;189;p15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1252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190" name="Google Shape;190;p15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34874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191" name="Google Shape;191;p15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5786463" y="6621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192" name="Google Shape;192;p15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8244863" y="419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193" name="Google Shape;193;p15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05697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194" name="Google Shape;194;p15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29260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195" name="Google Shape;195;p15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-1277162" y="6633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5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 flipH="1">
            <a:off x="458200" y="255725"/>
            <a:ext cx="3301675" cy="330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5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1285425" y="118250"/>
            <a:ext cx="1147925" cy="114792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5"/>
          <p:cNvSpPr txBox="1"/>
          <p:nvPr/>
        </p:nvSpPr>
        <p:spPr>
          <a:xfrm>
            <a:off x="7845400" y="1582650"/>
            <a:ext cx="1573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Mrs. Molina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3rd Grade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</p:txBody>
      </p:sp>
      <p:pic>
        <p:nvPicPr>
          <p:cNvPr descr="st patricks day shamrock Sticker" id="199" name="Google Shape;199;p15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9208615" y="712925"/>
            <a:ext cx="731100" cy="7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16"/>
          <p:cNvPicPr preferRelativeResize="0"/>
          <p:nvPr/>
        </p:nvPicPr>
        <p:blipFill rotWithShape="1">
          <a:blip r:embed="rId3">
            <a:alphaModFix/>
          </a:blip>
          <a:srcRect b="15236" l="0" r="0" t="4273"/>
          <a:stretch/>
        </p:blipFill>
        <p:spPr>
          <a:xfrm>
            <a:off x="1662681" y="797200"/>
            <a:ext cx="769218" cy="1019776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5" name="Google Shape;205;p16"/>
          <p:cNvPicPr preferRelativeResize="0"/>
          <p:nvPr/>
        </p:nvPicPr>
        <p:blipFill rotWithShape="1">
          <a:blip r:embed="rId4">
            <a:alphaModFix/>
          </a:blip>
          <a:srcRect b="33669" l="0" r="9551" t="0"/>
          <a:stretch/>
        </p:blipFill>
        <p:spPr>
          <a:xfrm>
            <a:off x="4906987" y="2799325"/>
            <a:ext cx="6725764" cy="11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8164" y="729935"/>
            <a:ext cx="3199212" cy="2311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999644" y="622238"/>
            <a:ext cx="1033493" cy="101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115479" y="726803"/>
            <a:ext cx="3124525" cy="183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6"/>
          <p:cNvPicPr preferRelativeResize="0"/>
          <p:nvPr/>
        </p:nvPicPr>
        <p:blipFill rotWithShape="1">
          <a:blip r:embed="rId8">
            <a:alphaModFix/>
          </a:blip>
          <a:srcRect b="25942" l="0" r="0" t="26587"/>
          <a:stretch/>
        </p:blipFill>
        <p:spPr>
          <a:xfrm>
            <a:off x="13605613" y="1797538"/>
            <a:ext cx="1104900" cy="47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6"/>
          <p:cNvPicPr preferRelativeResize="0"/>
          <p:nvPr/>
        </p:nvPicPr>
        <p:blipFill rotWithShape="1">
          <a:blip r:embed="rId9">
            <a:alphaModFix/>
          </a:blip>
          <a:srcRect b="20994" l="6529" r="4755" t="5002"/>
          <a:stretch/>
        </p:blipFill>
        <p:spPr>
          <a:xfrm>
            <a:off x="6936522" y="737550"/>
            <a:ext cx="3789674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6"/>
          <p:cNvPicPr preferRelativeResize="0"/>
          <p:nvPr/>
        </p:nvPicPr>
        <p:blipFill rotWithShape="1">
          <a:blip r:embed="rId10">
            <a:alphaModFix/>
          </a:blip>
          <a:srcRect b="0" l="28693" r="26175" t="0"/>
          <a:stretch/>
        </p:blipFill>
        <p:spPr>
          <a:xfrm>
            <a:off x="-34550" y="712913"/>
            <a:ext cx="1260101" cy="2792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uskin Luxury Skins Cushion Long Wool Bean Bag Leather Ivory ..." id="212" name="Google Shape;212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>
            <a:off x="10485649" y="1856150"/>
            <a:ext cx="2205576" cy="1839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6"/>
          <p:cNvPicPr preferRelativeResize="0"/>
          <p:nvPr/>
        </p:nvPicPr>
        <p:blipFill rotWithShape="1">
          <a:blip r:embed="rId12">
            <a:alphaModFix/>
          </a:blip>
          <a:srcRect b="0" l="6829" r="8114" t="8750"/>
          <a:stretch/>
        </p:blipFill>
        <p:spPr>
          <a:xfrm>
            <a:off x="12478725" y="2460452"/>
            <a:ext cx="1147925" cy="101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33987" y="2257963"/>
            <a:ext cx="1573924" cy="157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776" y="2440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06563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1500851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936525" y="643274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10800000">
            <a:off x="9304638" y="737549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1674325" y="1964669"/>
            <a:ext cx="1906425" cy="1661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2665427" y="1155100"/>
            <a:ext cx="894225" cy="595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2424973" y="560036"/>
            <a:ext cx="595075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6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892450" y="1349691"/>
            <a:ext cx="1367325" cy="1373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6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576650" y="1078912"/>
            <a:ext cx="2619508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6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-167100" y="1896482"/>
            <a:ext cx="4522374" cy="1954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6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298052" y="1856148"/>
            <a:ext cx="744474" cy="795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6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4069062" y="1152444"/>
            <a:ext cx="481525" cy="600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6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118638" y="2326413"/>
            <a:ext cx="485124" cy="494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912276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6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768831" y="2445706"/>
            <a:ext cx="744475" cy="74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6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625905" y="2064930"/>
            <a:ext cx="712925" cy="71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6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679971" y="2275300"/>
            <a:ext cx="431287" cy="60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6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1115350" y="2012158"/>
            <a:ext cx="744475" cy="710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6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256910" y="2359335"/>
            <a:ext cx="876675" cy="87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6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902150" y="1893175"/>
            <a:ext cx="744475" cy="721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6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2696225" y="1782300"/>
            <a:ext cx="712925" cy="51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6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3411900" y="580219"/>
            <a:ext cx="465025" cy="525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6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4227888" y="490873"/>
            <a:ext cx="667500" cy="651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239" name="Google Shape;239;p16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1252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240" name="Google Shape;240;p16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34874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241" name="Google Shape;241;p16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5786463" y="6621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242" name="Google Shape;242;p16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8244863" y="419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243" name="Google Shape;243;p16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05697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244" name="Google Shape;244;p16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29260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245" name="Google Shape;245;p16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-1277162" y="6633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6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 flipH="1">
            <a:off x="458200" y="255725"/>
            <a:ext cx="3301675" cy="330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6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1285425" y="118250"/>
            <a:ext cx="1147925" cy="114792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6"/>
          <p:cNvSpPr txBox="1"/>
          <p:nvPr/>
        </p:nvSpPr>
        <p:spPr>
          <a:xfrm>
            <a:off x="7845400" y="1582650"/>
            <a:ext cx="1573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Mrs. Molina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3rd Grade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</p:txBody>
      </p:sp>
      <p:pic>
        <p:nvPicPr>
          <p:cNvPr descr="st patricks day shamrock Sticker" id="249" name="Google Shape;249;p16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9208615" y="712925"/>
            <a:ext cx="731100" cy="7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17"/>
          <p:cNvPicPr preferRelativeResize="0"/>
          <p:nvPr/>
        </p:nvPicPr>
        <p:blipFill rotWithShape="1">
          <a:blip r:embed="rId3">
            <a:alphaModFix/>
          </a:blip>
          <a:srcRect b="15236" l="0" r="0" t="4273"/>
          <a:stretch/>
        </p:blipFill>
        <p:spPr>
          <a:xfrm>
            <a:off x="1662681" y="797200"/>
            <a:ext cx="769218" cy="1019776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5" name="Google Shape;255;p17"/>
          <p:cNvPicPr preferRelativeResize="0"/>
          <p:nvPr/>
        </p:nvPicPr>
        <p:blipFill rotWithShape="1">
          <a:blip r:embed="rId4">
            <a:alphaModFix/>
          </a:blip>
          <a:srcRect b="33669" l="0" r="9551" t="0"/>
          <a:stretch/>
        </p:blipFill>
        <p:spPr>
          <a:xfrm>
            <a:off x="4906987" y="2799325"/>
            <a:ext cx="6725764" cy="11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8164" y="729935"/>
            <a:ext cx="3199212" cy="2311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999644" y="622238"/>
            <a:ext cx="1033493" cy="101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115479" y="726803"/>
            <a:ext cx="3124525" cy="183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7"/>
          <p:cNvPicPr preferRelativeResize="0"/>
          <p:nvPr/>
        </p:nvPicPr>
        <p:blipFill rotWithShape="1">
          <a:blip r:embed="rId8">
            <a:alphaModFix/>
          </a:blip>
          <a:srcRect b="25942" l="0" r="0" t="26587"/>
          <a:stretch/>
        </p:blipFill>
        <p:spPr>
          <a:xfrm>
            <a:off x="13605613" y="1797538"/>
            <a:ext cx="1104900" cy="47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7"/>
          <p:cNvPicPr preferRelativeResize="0"/>
          <p:nvPr/>
        </p:nvPicPr>
        <p:blipFill rotWithShape="1">
          <a:blip r:embed="rId9">
            <a:alphaModFix/>
          </a:blip>
          <a:srcRect b="20994" l="6529" r="4755" t="5002"/>
          <a:stretch/>
        </p:blipFill>
        <p:spPr>
          <a:xfrm>
            <a:off x="6936522" y="737550"/>
            <a:ext cx="3789674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7"/>
          <p:cNvPicPr preferRelativeResize="0"/>
          <p:nvPr/>
        </p:nvPicPr>
        <p:blipFill rotWithShape="1">
          <a:blip r:embed="rId10">
            <a:alphaModFix/>
          </a:blip>
          <a:srcRect b="0" l="28693" r="26175" t="0"/>
          <a:stretch/>
        </p:blipFill>
        <p:spPr>
          <a:xfrm>
            <a:off x="-34550" y="712913"/>
            <a:ext cx="1260101" cy="2792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uskin Luxury Skins Cushion Long Wool Bean Bag Leather Ivory ..." id="262" name="Google Shape;262;p1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>
            <a:off x="10485649" y="1856150"/>
            <a:ext cx="2205576" cy="1839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7"/>
          <p:cNvPicPr preferRelativeResize="0"/>
          <p:nvPr/>
        </p:nvPicPr>
        <p:blipFill rotWithShape="1">
          <a:blip r:embed="rId12">
            <a:alphaModFix/>
          </a:blip>
          <a:srcRect b="0" l="6829" r="8114" t="8750"/>
          <a:stretch/>
        </p:blipFill>
        <p:spPr>
          <a:xfrm>
            <a:off x="12478725" y="2460452"/>
            <a:ext cx="1147925" cy="101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33987" y="2257963"/>
            <a:ext cx="1573924" cy="157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776" y="2440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06563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1500851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936525" y="643274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10800000">
            <a:off x="9304638" y="737549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1674325" y="1964669"/>
            <a:ext cx="1906425" cy="1661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2665427" y="1155100"/>
            <a:ext cx="894225" cy="595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7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2424973" y="560036"/>
            <a:ext cx="595075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7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892450" y="1349691"/>
            <a:ext cx="1367325" cy="1373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7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576650" y="1078912"/>
            <a:ext cx="2619508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7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-167100" y="1896482"/>
            <a:ext cx="4522374" cy="1954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298052" y="1856148"/>
            <a:ext cx="744474" cy="795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4069062" y="1152444"/>
            <a:ext cx="481525" cy="600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7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118638" y="2326413"/>
            <a:ext cx="485124" cy="494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912276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7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768831" y="2445706"/>
            <a:ext cx="744475" cy="74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7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625905" y="2064930"/>
            <a:ext cx="712925" cy="71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7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679971" y="2275300"/>
            <a:ext cx="431287" cy="60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7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1115350" y="2012158"/>
            <a:ext cx="744475" cy="710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7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256910" y="2359335"/>
            <a:ext cx="876675" cy="87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7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902150" y="1893175"/>
            <a:ext cx="744475" cy="721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7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2696225" y="1782300"/>
            <a:ext cx="712925" cy="51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7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3411900" y="580219"/>
            <a:ext cx="465025" cy="525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17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4227888" y="490873"/>
            <a:ext cx="667500" cy="651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289" name="Google Shape;289;p17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1252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290" name="Google Shape;290;p17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34874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291" name="Google Shape;291;p17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5786463" y="6621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292" name="Google Shape;292;p17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8244863" y="419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293" name="Google Shape;293;p17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05697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294" name="Google Shape;294;p17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29260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295" name="Google Shape;295;p17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-1277162" y="6633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7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1762125" y="238125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17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 rot="-466500">
            <a:off x="2908175" y="273538"/>
            <a:ext cx="1147925" cy="1147925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17"/>
          <p:cNvSpPr txBox="1"/>
          <p:nvPr/>
        </p:nvSpPr>
        <p:spPr>
          <a:xfrm>
            <a:off x="7845400" y="1582650"/>
            <a:ext cx="1573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Mrs. Molina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3rd Grade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</p:txBody>
      </p:sp>
      <p:pic>
        <p:nvPicPr>
          <p:cNvPr descr="st patricks day shamrock Sticker" id="299" name="Google Shape;299;p17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9208615" y="712925"/>
            <a:ext cx="731100" cy="7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18"/>
          <p:cNvPicPr preferRelativeResize="0"/>
          <p:nvPr/>
        </p:nvPicPr>
        <p:blipFill rotWithShape="1">
          <a:blip r:embed="rId3">
            <a:alphaModFix/>
          </a:blip>
          <a:srcRect b="15236" l="0" r="0" t="4273"/>
          <a:stretch/>
        </p:blipFill>
        <p:spPr>
          <a:xfrm>
            <a:off x="1662681" y="797200"/>
            <a:ext cx="769218" cy="1019776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5" name="Google Shape;305;p18"/>
          <p:cNvPicPr preferRelativeResize="0"/>
          <p:nvPr/>
        </p:nvPicPr>
        <p:blipFill rotWithShape="1">
          <a:blip r:embed="rId4">
            <a:alphaModFix/>
          </a:blip>
          <a:srcRect b="33669" l="0" r="9551" t="0"/>
          <a:stretch/>
        </p:blipFill>
        <p:spPr>
          <a:xfrm>
            <a:off x="4906987" y="2799325"/>
            <a:ext cx="6725764" cy="11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8164" y="729935"/>
            <a:ext cx="3199212" cy="2311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999644" y="622238"/>
            <a:ext cx="1033493" cy="101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115479" y="726803"/>
            <a:ext cx="3124525" cy="183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18"/>
          <p:cNvPicPr preferRelativeResize="0"/>
          <p:nvPr/>
        </p:nvPicPr>
        <p:blipFill rotWithShape="1">
          <a:blip r:embed="rId8">
            <a:alphaModFix/>
          </a:blip>
          <a:srcRect b="25942" l="0" r="0" t="26587"/>
          <a:stretch/>
        </p:blipFill>
        <p:spPr>
          <a:xfrm>
            <a:off x="13605613" y="1797538"/>
            <a:ext cx="1104900" cy="47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18"/>
          <p:cNvPicPr preferRelativeResize="0"/>
          <p:nvPr/>
        </p:nvPicPr>
        <p:blipFill rotWithShape="1">
          <a:blip r:embed="rId9">
            <a:alphaModFix/>
          </a:blip>
          <a:srcRect b="20994" l="6529" r="4755" t="5002"/>
          <a:stretch/>
        </p:blipFill>
        <p:spPr>
          <a:xfrm>
            <a:off x="6936522" y="737550"/>
            <a:ext cx="3789674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8"/>
          <p:cNvPicPr preferRelativeResize="0"/>
          <p:nvPr/>
        </p:nvPicPr>
        <p:blipFill rotWithShape="1">
          <a:blip r:embed="rId10">
            <a:alphaModFix/>
          </a:blip>
          <a:srcRect b="0" l="28693" r="26175" t="0"/>
          <a:stretch/>
        </p:blipFill>
        <p:spPr>
          <a:xfrm>
            <a:off x="-34550" y="712913"/>
            <a:ext cx="1260101" cy="2792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uskin Luxury Skins Cushion Long Wool Bean Bag Leather Ivory ..." id="312" name="Google Shape;312;p1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>
            <a:off x="10485649" y="1856150"/>
            <a:ext cx="2205576" cy="1839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18"/>
          <p:cNvPicPr preferRelativeResize="0"/>
          <p:nvPr/>
        </p:nvPicPr>
        <p:blipFill rotWithShape="1">
          <a:blip r:embed="rId12">
            <a:alphaModFix/>
          </a:blip>
          <a:srcRect b="0" l="6829" r="8114" t="8750"/>
          <a:stretch/>
        </p:blipFill>
        <p:spPr>
          <a:xfrm>
            <a:off x="12478725" y="2460452"/>
            <a:ext cx="1147925" cy="101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1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33987" y="2257963"/>
            <a:ext cx="1573924" cy="157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1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776" y="2440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1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06563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1500851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1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936525" y="643274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10800000">
            <a:off x="9304638" y="737549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1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1674325" y="1964669"/>
            <a:ext cx="1906425" cy="1661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1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2665427" y="1155100"/>
            <a:ext cx="894225" cy="595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1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2424973" y="560036"/>
            <a:ext cx="595075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18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892450" y="1349691"/>
            <a:ext cx="1367325" cy="1373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1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576650" y="1078912"/>
            <a:ext cx="2619508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18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-167100" y="1896482"/>
            <a:ext cx="4522374" cy="1954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8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298052" y="1856148"/>
            <a:ext cx="744474" cy="795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18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4069062" y="1152444"/>
            <a:ext cx="481525" cy="600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8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118638" y="2326413"/>
            <a:ext cx="485124" cy="494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1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912276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18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768831" y="2445706"/>
            <a:ext cx="744475" cy="74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18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625905" y="2064930"/>
            <a:ext cx="712925" cy="71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18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679971" y="2275300"/>
            <a:ext cx="431287" cy="60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18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1115350" y="2012158"/>
            <a:ext cx="744475" cy="710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18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256910" y="2359335"/>
            <a:ext cx="876675" cy="87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18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902150" y="1893175"/>
            <a:ext cx="744475" cy="721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18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2696225" y="1782300"/>
            <a:ext cx="712925" cy="51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18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3411900" y="580219"/>
            <a:ext cx="465025" cy="525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18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4227888" y="490873"/>
            <a:ext cx="667500" cy="651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339" name="Google Shape;339;p18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1252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340" name="Google Shape;340;p18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34874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341" name="Google Shape;341;p18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5786463" y="6621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342" name="Google Shape;342;p18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8244863" y="419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343" name="Google Shape;343;p18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05697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344" name="Google Shape;344;p18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29260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345" name="Google Shape;345;p18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-1277162" y="6633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18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 flipH="1">
            <a:off x="2704875" y="-88875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18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 rot="-466498">
            <a:off x="4194342" y="-114008"/>
            <a:ext cx="1038816" cy="1038816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18"/>
          <p:cNvSpPr txBox="1"/>
          <p:nvPr/>
        </p:nvSpPr>
        <p:spPr>
          <a:xfrm>
            <a:off x="7845400" y="1582650"/>
            <a:ext cx="1573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Mrs. Molina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3rd Grade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</p:txBody>
      </p:sp>
      <p:pic>
        <p:nvPicPr>
          <p:cNvPr descr="st patricks day shamrock Sticker" id="349" name="Google Shape;349;p18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9208615" y="712925"/>
            <a:ext cx="731100" cy="7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19"/>
          <p:cNvPicPr preferRelativeResize="0"/>
          <p:nvPr/>
        </p:nvPicPr>
        <p:blipFill rotWithShape="1">
          <a:blip r:embed="rId3">
            <a:alphaModFix/>
          </a:blip>
          <a:srcRect b="15236" l="0" r="0" t="4273"/>
          <a:stretch/>
        </p:blipFill>
        <p:spPr>
          <a:xfrm>
            <a:off x="1662681" y="797200"/>
            <a:ext cx="769218" cy="1019776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55" name="Google Shape;355;p19"/>
          <p:cNvPicPr preferRelativeResize="0"/>
          <p:nvPr/>
        </p:nvPicPr>
        <p:blipFill rotWithShape="1">
          <a:blip r:embed="rId4">
            <a:alphaModFix/>
          </a:blip>
          <a:srcRect b="33669" l="0" r="9551" t="0"/>
          <a:stretch/>
        </p:blipFill>
        <p:spPr>
          <a:xfrm>
            <a:off x="4906987" y="2799325"/>
            <a:ext cx="6725764" cy="11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8164" y="729935"/>
            <a:ext cx="3199212" cy="2311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999644" y="622238"/>
            <a:ext cx="1033493" cy="101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115479" y="726803"/>
            <a:ext cx="3124525" cy="183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19"/>
          <p:cNvPicPr preferRelativeResize="0"/>
          <p:nvPr/>
        </p:nvPicPr>
        <p:blipFill rotWithShape="1">
          <a:blip r:embed="rId8">
            <a:alphaModFix/>
          </a:blip>
          <a:srcRect b="25942" l="0" r="0" t="26587"/>
          <a:stretch/>
        </p:blipFill>
        <p:spPr>
          <a:xfrm>
            <a:off x="13605613" y="1797538"/>
            <a:ext cx="1104900" cy="47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19"/>
          <p:cNvPicPr preferRelativeResize="0"/>
          <p:nvPr/>
        </p:nvPicPr>
        <p:blipFill rotWithShape="1">
          <a:blip r:embed="rId9">
            <a:alphaModFix/>
          </a:blip>
          <a:srcRect b="20994" l="6529" r="4755" t="5002"/>
          <a:stretch/>
        </p:blipFill>
        <p:spPr>
          <a:xfrm>
            <a:off x="6936522" y="737550"/>
            <a:ext cx="3789674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19"/>
          <p:cNvPicPr preferRelativeResize="0"/>
          <p:nvPr/>
        </p:nvPicPr>
        <p:blipFill rotWithShape="1">
          <a:blip r:embed="rId10">
            <a:alphaModFix/>
          </a:blip>
          <a:srcRect b="0" l="28693" r="26175" t="0"/>
          <a:stretch/>
        </p:blipFill>
        <p:spPr>
          <a:xfrm>
            <a:off x="-34550" y="712913"/>
            <a:ext cx="1260101" cy="2792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uskin Luxury Skins Cushion Long Wool Bean Bag Leather Ivory ..." id="362" name="Google Shape;362;p1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>
            <a:off x="10485649" y="1856150"/>
            <a:ext cx="2205576" cy="1839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19"/>
          <p:cNvPicPr preferRelativeResize="0"/>
          <p:nvPr/>
        </p:nvPicPr>
        <p:blipFill rotWithShape="1">
          <a:blip r:embed="rId12">
            <a:alphaModFix/>
          </a:blip>
          <a:srcRect b="0" l="6829" r="8114" t="8750"/>
          <a:stretch/>
        </p:blipFill>
        <p:spPr>
          <a:xfrm>
            <a:off x="12478725" y="2460452"/>
            <a:ext cx="1147925" cy="101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1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33987" y="2257963"/>
            <a:ext cx="1573924" cy="157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1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776" y="2440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1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06563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1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1500851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1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936525" y="643274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1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10800000">
            <a:off x="9304638" y="737549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1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1674325" y="1964669"/>
            <a:ext cx="1906425" cy="1661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1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2665427" y="1155100"/>
            <a:ext cx="894225" cy="595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19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2424973" y="560036"/>
            <a:ext cx="595075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19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892450" y="1349691"/>
            <a:ext cx="1367325" cy="1373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19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576650" y="1078912"/>
            <a:ext cx="2619508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19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-167100" y="1896482"/>
            <a:ext cx="4522374" cy="1954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19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298052" y="1856148"/>
            <a:ext cx="744474" cy="795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19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4069062" y="1152444"/>
            <a:ext cx="481525" cy="600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19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118638" y="2326413"/>
            <a:ext cx="485124" cy="494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1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912276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19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768831" y="2445706"/>
            <a:ext cx="744475" cy="74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19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625905" y="2064930"/>
            <a:ext cx="712925" cy="71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19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679971" y="2275300"/>
            <a:ext cx="431287" cy="60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19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1115350" y="2012158"/>
            <a:ext cx="744475" cy="710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19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256910" y="2359335"/>
            <a:ext cx="876675" cy="87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19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902150" y="1893175"/>
            <a:ext cx="744475" cy="721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19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2696225" y="1782300"/>
            <a:ext cx="712925" cy="51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19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3411900" y="580219"/>
            <a:ext cx="465025" cy="525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19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4227888" y="490873"/>
            <a:ext cx="667500" cy="651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389" name="Google Shape;389;p19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1252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390" name="Google Shape;390;p19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34874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391" name="Google Shape;391;p19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5786463" y="6621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392" name="Google Shape;392;p19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8244863" y="419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393" name="Google Shape;393;p19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05697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394" name="Google Shape;394;p19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29260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395" name="Google Shape;395;p19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-1277162" y="6633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19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 flipH="1">
            <a:off x="3238275" y="-88875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19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 rot="-466498">
            <a:off x="4727742" y="-114008"/>
            <a:ext cx="1038816" cy="1038816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19"/>
          <p:cNvSpPr txBox="1"/>
          <p:nvPr/>
        </p:nvSpPr>
        <p:spPr>
          <a:xfrm>
            <a:off x="7845400" y="1582650"/>
            <a:ext cx="1573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Mrs. Molina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3rd Grade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</p:txBody>
      </p:sp>
      <p:pic>
        <p:nvPicPr>
          <p:cNvPr descr="st patricks day shamrock Sticker" id="399" name="Google Shape;399;p19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9208615" y="712925"/>
            <a:ext cx="731100" cy="7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20"/>
          <p:cNvPicPr preferRelativeResize="0"/>
          <p:nvPr/>
        </p:nvPicPr>
        <p:blipFill rotWithShape="1">
          <a:blip r:embed="rId3">
            <a:alphaModFix/>
          </a:blip>
          <a:srcRect b="15236" l="0" r="0" t="4273"/>
          <a:stretch/>
        </p:blipFill>
        <p:spPr>
          <a:xfrm>
            <a:off x="1662681" y="797200"/>
            <a:ext cx="769218" cy="1019776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05" name="Google Shape;405;p20"/>
          <p:cNvPicPr preferRelativeResize="0"/>
          <p:nvPr/>
        </p:nvPicPr>
        <p:blipFill rotWithShape="1">
          <a:blip r:embed="rId4">
            <a:alphaModFix/>
          </a:blip>
          <a:srcRect b="33669" l="0" r="9551" t="0"/>
          <a:stretch/>
        </p:blipFill>
        <p:spPr>
          <a:xfrm>
            <a:off x="4906987" y="2799325"/>
            <a:ext cx="6725764" cy="11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8164" y="729935"/>
            <a:ext cx="3199212" cy="2311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999644" y="622238"/>
            <a:ext cx="1033493" cy="101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115479" y="726803"/>
            <a:ext cx="3124525" cy="183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20"/>
          <p:cNvPicPr preferRelativeResize="0"/>
          <p:nvPr/>
        </p:nvPicPr>
        <p:blipFill rotWithShape="1">
          <a:blip r:embed="rId8">
            <a:alphaModFix/>
          </a:blip>
          <a:srcRect b="25942" l="0" r="0" t="26587"/>
          <a:stretch/>
        </p:blipFill>
        <p:spPr>
          <a:xfrm>
            <a:off x="13605613" y="1797538"/>
            <a:ext cx="1104900" cy="47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20"/>
          <p:cNvPicPr preferRelativeResize="0"/>
          <p:nvPr/>
        </p:nvPicPr>
        <p:blipFill rotWithShape="1">
          <a:blip r:embed="rId9">
            <a:alphaModFix/>
          </a:blip>
          <a:srcRect b="20994" l="6529" r="4755" t="5002"/>
          <a:stretch/>
        </p:blipFill>
        <p:spPr>
          <a:xfrm>
            <a:off x="6936522" y="737550"/>
            <a:ext cx="3789674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20"/>
          <p:cNvPicPr preferRelativeResize="0"/>
          <p:nvPr/>
        </p:nvPicPr>
        <p:blipFill rotWithShape="1">
          <a:blip r:embed="rId10">
            <a:alphaModFix/>
          </a:blip>
          <a:srcRect b="0" l="28693" r="26175" t="0"/>
          <a:stretch/>
        </p:blipFill>
        <p:spPr>
          <a:xfrm>
            <a:off x="-34550" y="712913"/>
            <a:ext cx="1260101" cy="2792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uskin Luxury Skins Cushion Long Wool Bean Bag Leather Ivory ..." id="412" name="Google Shape;412;p2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>
            <a:off x="10485649" y="1856150"/>
            <a:ext cx="2205576" cy="1839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20"/>
          <p:cNvPicPr preferRelativeResize="0"/>
          <p:nvPr/>
        </p:nvPicPr>
        <p:blipFill rotWithShape="1">
          <a:blip r:embed="rId12">
            <a:alphaModFix/>
          </a:blip>
          <a:srcRect b="0" l="6829" r="8114" t="8750"/>
          <a:stretch/>
        </p:blipFill>
        <p:spPr>
          <a:xfrm>
            <a:off x="12478725" y="2460452"/>
            <a:ext cx="1147925" cy="101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2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33987" y="2257963"/>
            <a:ext cx="1573924" cy="157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2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776" y="2440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2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06563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2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1500851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2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936525" y="643274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2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10800000">
            <a:off x="9304638" y="737549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20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1674325" y="1964669"/>
            <a:ext cx="1906425" cy="1661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20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2665427" y="1155100"/>
            <a:ext cx="894225" cy="595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20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2424973" y="560036"/>
            <a:ext cx="595075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20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892450" y="1349691"/>
            <a:ext cx="1367325" cy="1373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20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576650" y="1078912"/>
            <a:ext cx="2619508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20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-167100" y="1896482"/>
            <a:ext cx="4522374" cy="1954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20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298052" y="1856148"/>
            <a:ext cx="744474" cy="795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20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4069062" y="1152444"/>
            <a:ext cx="481525" cy="600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20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118638" y="2326413"/>
            <a:ext cx="485124" cy="494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2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912276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20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768831" y="2445706"/>
            <a:ext cx="744475" cy="74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20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625905" y="2064930"/>
            <a:ext cx="712925" cy="71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20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679971" y="2275300"/>
            <a:ext cx="431287" cy="60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20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1115350" y="2012158"/>
            <a:ext cx="744475" cy="710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20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256910" y="2359335"/>
            <a:ext cx="876675" cy="87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20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902150" y="1893175"/>
            <a:ext cx="744475" cy="721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20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2696225" y="1782300"/>
            <a:ext cx="712925" cy="51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20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3411900" y="580219"/>
            <a:ext cx="465025" cy="525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20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4227888" y="490873"/>
            <a:ext cx="667500" cy="651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439" name="Google Shape;439;p20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1252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440" name="Google Shape;440;p20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34874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441" name="Google Shape;441;p20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5786463" y="6621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442" name="Google Shape;442;p20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8244863" y="419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443" name="Google Shape;443;p20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05697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444" name="Google Shape;444;p20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29260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445" name="Google Shape;445;p20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-1277162" y="6633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20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 flipH="1">
            <a:off x="3847875" y="-88875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20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 rot="-466498">
            <a:off x="5337342" y="-114008"/>
            <a:ext cx="1038816" cy="1038816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20"/>
          <p:cNvSpPr txBox="1"/>
          <p:nvPr/>
        </p:nvSpPr>
        <p:spPr>
          <a:xfrm>
            <a:off x="7845400" y="1582650"/>
            <a:ext cx="1573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Mrs. Molina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3rd Grade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</p:txBody>
      </p:sp>
      <p:pic>
        <p:nvPicPr>
          <p:cNvPr descr="st patricks day shamrock Sticker" id="449" name="Google Shape;449;p20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9208615" y="712925"/>
            <a:ext cx="731100" cy="7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21"/>
          <p:cNvPicPr preferRelativeResize="0"/>
          <p:nvPr/>
        </p:nvPicPr>
        <p:blipFill rotWithShape="1">
          <a:blip r:embed="rId3">
            <a:alphaModFix/>
          </a:blip>
          <a:srcRect b="15236" l="0" r="0" t="4273"/>
          <a:stretch/>
        </p:blipFill>
        <p:spPr>
          <a:xfrm>
            <a:off x="1662681" y="797200"/>
            <a:ext cx="769218" cy="1019776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55" name="Google Shape;455;p21"/>
          <p:cNvPicPr preferRelativeResize="0"/>
          <p:nvPr/>
        </p:nvPicPr>
        <p:blipFill rotWithShape="1">
          <a:blip r:embed="rId4">
            <a:alphaModFix/>
          </a:blip>
          <a:srcRect b="33669" l="0" r="9551" t="0"/>
          <a:stretch/>
        </p:blipFill>
        <p:spPr>
          <a:xfrm>
            <a:off x="4906987" y="2799325"/>
            <a:ext cx="6725764" cy="11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8164" y="729935"/>
            <a:ext cx="3199212" cy="2311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999644" y="622238"/>
            <a:ext cx="1033493" cy="101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115479" y="726803"/>
            <a:ext cx="3124525" cy="183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21"/>
          <p:cNvPicPr preferRelativeResize="0"/>
          <p:nvPr/>
        </p:nvPicPr>
        <p:blipFill rotWithShape="1">
          <a:blip r:embed="rId8">
            <a:alphaModFix/>
          </a:blip>
          <a:srcRect b="25942" l="0" r="0" t="26587"/>
          <a:stretch/>
        </p:blipFill>
        <p:spPr>
          <a:xfrm>
            <a:off x="13605613" y="1797538"/>
            <a:ext cx="1104900" cy="47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21"/>
          <p:cNvPicPr preferRelativeResize="0"/>
          <p:nvPr/>
        </p:nvPicPr>
        <p:blipFill rotWithShape="1">
          <a:blip r:embed="rId9">
            <a:alphaModFix/>
          </a:blip>
          <a:srcRect b="20994" l="6529" r="4755" t="5002"/>
          <a:stretch/>
        </p:blipFill>
        <p:spPr>
          <a:xfrm>
            <a:off x="6936522" y="737550"/>
            <a:ext cx="3789674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21"/>
          <p:cNvPicPr preferRelativeResize="0"/>
          <p:nvPr/>
        </p:nvPicPr>
        <p:blipFill rotWithShape="1">
          <a:blip r:embed="rId10">
            <a:alphaModFix/>
          </a:blip>
          <a:srcRect b="0" l="28693" r="26175" t="0"/>
          <a:stretch/>
        </p:blipFill>
        <p:spPr>
          <a:xfrm>
            <a:off x="-34550" y="712913"/>
            <a:ext cx="1260101" cy="2792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uskin Luxury Skins Cushion Long Wool Bean Bag Leather Ivory ..." id="462" name="Google Shape;462;p2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>
            <a:off x="10485649" y="1856150"/>
            <a:ext cx="2205576" cy="1839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21"/>
          <p:cNvPicPr preferRelativeResize="0"/>
          <p:nvPr/>
        </p:nvPicPr>
        <p:blipFill rotWithShape="1">
          <a:blip r:embed="rId12">
            <a:alphaModFix/>
          </a:blip>
          <a:srcRect b="0" l="6829" r="8114" t="8750"/>
          <a:stretch/>
        </p:blipFill>
        <p:spPr>
          <a:xfrm>
            <a:off x="12478725" y="2460452"/>
            <a:ext cx="1147925" cy="101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2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33987" y="2257963"/>
            <a:ext cx="1573924" cy="157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2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776" y="2440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2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06563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2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1500851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2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936525" y="643274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2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10800000">
            <a:off x="9304638" y="737549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2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1674325" y="1964669"/>
            <a:ext cx="1906425" cy="1661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2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2665427" y="1155100"/>
            <a:ext cx="894225" cy="595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21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2424973" y="560036"/>
            <a:ext cx="595075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21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892450" y="1349691"/>
            <a:ext cx="1367325" cy="1373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21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576650" y="1078912"/>
            <a:ext cx="2619508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21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-167100" y="1896482"/>
            <a:ext cx="4522374" cy="1954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21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298052" y="1856148"/>
            <a:ext cx="744474" cy="795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21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4069062" y="1152444"/>
            <a:ext cx="481525" cy="600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21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118638" y="2326413"/>
            <a:ext cx="485124" cy="494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2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912276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21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768831" y="2445706"/>
            <a:ext cx="744475" cy="74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21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625905" y="2064930"/>
            <a:ext cx="712925" cy="71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21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679971" y="2275300"/>
            <a:ext cx="431287" cy="60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21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1115350" y="2012158"/>
            <a:ext cx="744475" cy="710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21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256910" y="2359335"/>
            <a:ext cx="876675" cy="87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21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902150" y="1893175"/>
            <a:ext cx="744475" cy="721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21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2696225" y="1782300"/>
            <a:ext cx="712925" cy="51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21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3411900" y="580219"/>
            <a:ext cx="465025" cy="525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21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4227888" y="490873"/>
            <a:ext cx="667500" cy="651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489" name="Google Shape;489;p21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1252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490" name="Google Shape;490;p21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34874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491" name="Google Shape;491;p21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5786463" y="6621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492" name="Google Shape;492;p21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8244863" y="419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493" name="Google Shape;493;p21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05697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494" name="Google Shape;494;p21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29260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495" name="Google Shape;495;p21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-1277162" y="6633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21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4548538" y="130050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21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 rot="-466500">
            <a:off x="5270375" y="44938"/>
            <a:ext cx="1147925" cy="1147925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21"/>
          <p:cNvSpPr txBox="1"/>
          <p:nvPr/>
        </p:nvSpPr>
        <p:spPr>
          <a:xfrm>
            <a:off x="7845400" y="1582650"/>
            <a:ext cx="1573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Mrs. Molina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3rd Grade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</p:txBody>
      </p:sp>
      <p:pic>
        <p:nvPicPr>
          <p:cNvPr descr="st patricks day shamrock Sticker" id="499" name="Google Shape;499;p21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9208615" y="712925"/>
            <a:ext cx="731100" cy="7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Google Shape;504;p22"/>
          <p:cNvPicPr preferRelativeResize="0"/>
          <p:nvPr/>
        </p:nvPicPr>
        <p:blipFill rotWithShape="1">
          <a:blip r:embed="rId3">
            <a:alphaModFix/>
          </a:blip>
          <a:srcRect b="15236" l="0" r="0" t="4273"/>
          <a:stretch/>
        </p:blipFill>
        <p:spPr>
          <a:xfrm>
            <a:off x="1662681" y="797200"/>
            <a:ext cx="769218" cy="1019776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05" name="Google Shape;505;p22"/>
          <p:cNvPicPr preferRelativeResize="0"/>
          <p:nvPr/>
        </p:nvPicPr>
        <p:blipFill rotWithShape="1">
          <a:blip r:embed="rId4">
            <a:alphaModFix/>
          </a:blip>
          <a:srcRect b="33669" l="0" r="9551" t="0"/>
          <a:stretch/>
        </p:blipFill>
        <p:spPr>
          <a:xfrm>
            <a:off x="4906987" y="2799325"/>
            <a:ext cx="6725764" cy="11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8164" y="729935"/>
            <a:ext cx="3199212" cy="2311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999644" y="622238"/>
            <a:ext cx="1033493" cy="101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115479" y="726803"/>
            <a:ext cx="3124525" cy="183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22"/>
          <p:cNvPicPr preferRelativeResize="0"/>
          <p:nvPr/>
        </p:nvPicPr>
        <p:blipFill rotWithShape="1">
          <a:blip r:embed="rId8">
            <a:alphaModFix/>
          </a:blip>
          <a:srcRect b="25942" l="0" r="0" t="26587"/>
          <a:stretch/>
        </p:blipFill>
        <p:spPr>
          <a:xfrm>
            <a:off x="13605613" y="1797538"/>
            <a:ext cx="1104900" cy="47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22"/>
          <p:cNvPicPr preferRelativeResize="0"/>
          <p:nvPr/>
        </p:nvPicPr>
        <p:blipFill rotWithShape="1">
          <a:blip r:embed="rId9">
            <a:alphaModFix/>
          </a:blip>
          <a:srcRect b="20994" l="6529" r="4755" t="5002"/>
          <a:stretch/>
        </p:blipFill>
        <p:spPr>
          <a:xfrm>
            <a:off x="6936522" y="737550"/>
            <a:ext cx="3789674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22"/>
          <p:cNvPicPr preferRelativeResize="0"/>
          <p:nvPr/>
        </p:nvPicPr>
        <p:blipFill rotWithShape="1">
          <a:blip r:embed="rId10">
            <a:alphaModFix/>
          </a:blip>
          <a:srcRect b="0" l="28693" r="26175" t="0"/>
          <a:stretch/>
        </p:blipFill>
        <p:spPr>
          <a:xfrm>
            <a:off x="-34550" y="712913"/>
            <a:ext cx="1260101" cy="2792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uskin Luxury Skins Cushion Long Wool Bean Bag Leather Ivory ..." id="512" name="Google Shape;512;p2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>
            <a:off x="10485649" y="1856150"/>
            <a:ext cx="2205576" cy="1839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22"/>
          <p:cNvPicPr preferRelativeResize="0"/>
          <p:nvPr/>
        </p:nvPicPr>
        <p:blipFill rotWithShape="1">
          <a:blip r:embed="rId12">
            <a:alphaModFix/>
          </a:blip>
          <a:srcRect b="0" l="6829" r="8114" t="8750"/>
          <a:stretch/>
        </p:blipFill>
        <p:spPr>
          <a:xfrm>
            <a:off x="12478725" y="2460452"/>
            <a:ext cx="1147925" cy="101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2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33987" y="2257963"/>
            <a:ext cx="1573924" cy="157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2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776" y="2440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2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06563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2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1500851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2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936525" y="643274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2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10800000">
            <a:off x="9304638" y="737549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2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1674325" y="1964669"/>
            <a:ext cx="1906425" cy="1661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22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2665427" y="1155100"/>
            <a:ext cx="894225" cy="595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22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2424973" y="560036"/>
            <a:ext cx="595075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22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892450" y="1349691"/>
            <a:ext cx="1367325" cy="1373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22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576650" y="1078912"/>
            <a:ext cx="2619508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22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-167100" y="1896482"/>
            <a:ext cx="4522374" cy="1954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22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298052" y="1856148"/>
            <a:ext cx="744474" cy="795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22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4069062" y="1152444"/>
            <a:ext cx="481525" cy="600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22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118638" y="2326413"/>
            <a:ext cx="485124" cy="494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2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912276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22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768831" y="2445706"/>
            <a:ext cx="744475" cy="74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22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625905" y="2064930"/>
            <a:ext cx="712925" cy="71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22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679971" y="2275300"/>
            <a:ext cx="431287" cy="60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22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1115350" y="2012158"/>
            <a:ext cx="744475" cy="710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22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256910" y="2359335"/>
            <a:ext cx="876675" cy="87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22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902150" y="1893175"/>
            <a:ext cx="744475" cy="721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22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2696225" y="1782300"/>
            <a:ext cx="712925" cy="51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22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3411900" y="580219"/>
            <a:ext cx="465025" cy="525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22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4227888" y="490873"/>
            <a:ext cx="667500" cy="651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539" name="Google Shape;539;p22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1252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540" name="Google Shape;540;p22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34874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541" name="Google Shape;541;p22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5786463" y="6621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542" name="Google Shape;542;p22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8244863" y="419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543" name="Google Shape;543;p22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05697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544" name="Google Shape;544;p22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29260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545" name="Google Shape;545;p22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-1277162" y="6633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22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5310538" y="130050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22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 rot="-466500">
            <a:off x="6032375" y="44938"/>
            <a:ext cx="1147925" cy="1147925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22"/>
          <p:cNvSpPr txBox="1"/>
          <p:nvPr/>
        </p:nvSpPr>
        <p:spPr>
          <a:xfrm>
            <a:off x="7845400" y="1582650"/>
            <a:ext cx="1573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Mrs. Molina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3rd Grade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</p:txBody>
      </p:sp>
      <p:pic>
        <p:nvPicPr>
          <p:cNvPr descr="st patricks day shamrock Sticker" id="549" name="Google Shape;549;p22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9208615" y="712925"/>
            <a:ext cx="731100" cy="7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" name="Google Shape;554;p23"/>
          <p:cNvPicPr preferRelativeResize="0"/>
          <p:nvPr/>
        </p:nvPicPr>
        <p:blipFill rotWithShape="1">
          <a:blip r:embed="rId3">
            <a:alphaModFix/>
          </a:blip>
          <a:srcRect b="15236" l="0" r="0" t="4273"/>
          <a:stretch/>
        </p:blipFill>
        <p:spPr>
          <a:xfrm>
            <a:off x="1662681" y="797200"/>
            <a:ext cx="769218" cy="1019776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5" name="Google Shape;555;p23"/>
          <p:cNvPicPr preferRelativeResize="0"/>
          <p:nvPr/>
        </p:nvPicPr>
        <p:blipFill rotWithShape="1">
          <a:blip r:embed="rId4">
            <a:alphaModFix/>
          </a:blip>
          <a:srcRect b="33669" l="0" r="9551" t="0"/>
          <a:stretch/>
        </p:blipFill>
        <p:spPr>
          <a:xfrm>
            <a:off x="4906987" y="2799325"/>
            <a:ext cx="6725764" cy="11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8164" y="729935"/>
            <a:ext cx="3199212" cy="2311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999644" y="622238"/>
            <a:ext cx="1033493" cy="101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115479" y="726803"/>
            <a:ext cx="3124525" cy="183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23"/>
          <p:cNvPicPr preferRelativeResize="0"/>
          <p:nvPr/>
        </p:nvPicPr>
        <p:blipFill rotWithShape="1">
          <a:blip r:embed="rId8">
            <a:alphaModFix/>
          </a:blip>
          <a:srcRect b="25942" l="0" r="0" t="26587"/>
          <a:stretch/>
        </p:blipFill>
        <p:spPr>
          <a:xfrm>
            <a:off x="13605613" y="1797538"/>
            <a:ext cx="1104900" cy="47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23"/>
          <p:cNvPicPr preferRelativeResize="0"/>
          <p:nvPr/>
        </p:nvPicPr>
        <p:blipFill rotWithShape="1">
          <a:blip r:embed="rId9">
            <a:alphaModFix/>
          </a:blip>
          <a:srcRect b="20994" l="6529" r="4755" t="5002"/>
          <a:stretch/>
        </p:blipFill>
        <p:spPr>
          <a:xfrm>
            <a:off x="6936522" y="737550"/>
            <a:ext cx="3789674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23"/>
          <p:cNvPicPr preferRelativeResize="0"/>
          <p:nvPr/>
        </p:nvPicPr>
        <p:blipFill rotWithShape="1">
          <a:blip r:embed="rId10">
            <a:alphaModFix/>
          </a:blip>
          <a:srcRect b="0" l="28693" r="26175" t="0"/>
          <a:stretch/>
        </p:blipFill>
        <p:spPr>
          <a:xfrm>
            <a:off x="-34550" y="712913"/>
            <a:ext cx="1260101" cy="2792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uskin Luxury Skins Cushion Long Wool Bean Bag Leather Ivory ..." id="562" name="Google Shape;562;p2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>
            <a:off x="10485649" y="1856150"/>
            <a:ext cx="2205576" cy="1839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23"/>
          <p:cNvPicPr preferRelativeResize="0"/>
          <p:nvPr/>
        </p:nvPicPr>
        <p:blipFill rotWithShape="1">
          <a:blip r:embed="rId12">
            <a:alphaModFix/>
          </a:blip>
          <a:srcRect b="0" l="6829" r="8114" t="8750"/>
          <a:stretch/>
        </p:blipFill>
        <p:spPr>
          <a:xfrm>
            <a:off x="12478725" y="2460452"/>
            <a:ext cx="1147925" cy="101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2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33987" y="2257963"/>
            <a:ext cx="1573924" cy="157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2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776" y="2440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2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06563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2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1500851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2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936525" y="643274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2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10800000">
            <a:off x="9304638" y="737549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2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1674325" y="1964669"/>
            <a:ext cx="1906425" cy="1661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2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2665427" y="1155100"/>
            <a:ext cx="894225" cy="595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2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2424973" y="560036"/>
            <a:ext cx="595075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2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892450" y="1349691"/>
            <a:ext cx="1367325" cy="1373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2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576650" y="1078912"/>
            <a:ext cx="2619508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2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-167100" y="1896482"/>
            <a:ext cx="4522374" cy="1954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2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298052" y="1856148"/>
            <a:ext cx="744474" cy="795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2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4069062" y="1152444"/>
            <a:ext cx="481525" cy="600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2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118638" y="2326413"/>
            <a:ext cx="485124" cy="494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2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912276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2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768831" y="2445706"/>
            <a:ext cx="744475" cy="74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2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625905" y="2064930"/>
            <a:ext cx="712925" cy="71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2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679971" y="2275300"/>
            <a:ext cx="431287" cy="60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2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1115350" y="2012158"/>
            <a:ext cx="744475" cy="710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2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256910" y="2359335"/>
            <a:ext cx="876675" cy="87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2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902150" y="1893175"/>
            <a:ext cx="744475" cy="721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2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2696225" y="1782300"/>
            <a:ext cx="712925" cy="51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23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3411900" y="580219"/>
            <a:ext cx="465025" cy="525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23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4227888" y="490873"/>
            <a:ext cx="667500" cy="651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589" name="Google Shape;589;p23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1252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590" name="Google Shape;590;p23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34874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591" name="Google Shape;591;p23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5786463" y="6621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592" name="Google Shape;592;p23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8244863" y="419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593" name="Google Shape;593;p23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05697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594" name="Google Shape;594;p23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29260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595" name="Google Shape;595;p23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-1277162" y="6633"/>
            <a:ext cx="2362200" cy="1549500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23"/>
          <p:cNvSpPr txBox="1"/>
          <p:nvPr/>
        </p:nvSpPr>
        <p:spPr>
          <a:xfrm>
            <a:off x="7845400" y="1582650"/>
            <a:ext cx="1573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Mrs. Molina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3rd Grade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</p:txBody>
      </p:sp>
      <p:pic>
        <p:nvPicPr>
          <p:cNvPr descr="st patricks day shamrock Sticker" id="597" name="Google Shape;597;p23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9208615" y="712925"/>
            <a:ext cx="731100" cy="7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2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6638925" y="238125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2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 rot="-466500">
            <a:off x="7784975" y="273538"/>
            <a:ext cx="1147925" cy="114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" name="Google Shape;604;p24"/>
          <p:cNvPicPr preferRelativeResize="0"/>
          <p:nvPr/>
        </p:nvPicPr>
        <p:blipFill rotWithShape="1">
          <a:blip r:embed="rId3">
            <a:alphaModFix/>
          </a:blip>
          <a:srcRect b="15236" l="0" r="0" t="4273"/>
          <a:stretch/>
        </p:blipFill>
        <p:spPr>
          <a:xfrm>
            <a:off x="1662681" y="797200"/>
            <a:ext cx="769218" cy="1019776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5" name="Google Shape;605;p24"/>
          <p:cNvPicPr preferRelativeResize="0"/>
          <p:nvPr/>
        </p:nvPicPr>
        <p:blipFill rotWithShape="1">
          <a:blip r:embed="rId4">
            <a:alphaModFix/>
          </a:blip>
          <a:srcRect b="33669" l="0" r="9551" t="0"/>
          <a:stretch/>
        </p:blipFill>
        <p:spPr>
          <a:xfrm>
            <a:off x="4906987" y="2799325"/>
            <a:ext cx="6725764" cy="11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8164" y="729935"/>
            <a:ext cx="3199212" cy="2311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999644" y="622238"/>
            <a:ext cx="1033493" cy="101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115479" y="726803"/>
            <a:ext cx="3124525" cy="183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24"/>
          <p:cNvPicPr preferRelativeResize="0"/>
          <p:nvPr/>
        </p:nvPicPr>
        <p:blipFill rotWithShape="1">
          <a:blip r:embed="rId8">
            <a:alphaModFix/>
          </a:blip>
          <a:srcRect b="25942" l="0" r="0" t="26587"/>
          <a:stretch/>
        </p:blipFill>
        <p:spPr>
          <a:xfrm>
            <a:off x="13605613" y="1797538"/>
            <a:ext cx="1104900" cy="47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24"/>
          <p:cNvPicPr preferRelativeResize="0"/>
          <p:nvPr/>
        </p:nvPicPr>
        <p:blipFill rotWithShape="1">
          <a:blip r:embed="rId9">
            <a:alphaModFix/>
          </a:blip>
          <a:srcRect b="20994" l="6529" r="4755" t="5002"/>
          <a:stretch/>
        </p:blipFill>
        <p:spPr>
          <a:xfrm>
            <a:off x="6936522" y="737550"/>
            <a:ext cx="3789674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24"/>
          <p:cNvPicPr preferRelativeResize="0"/>
          <p:nvPr/>
        </p:nvPicPr>
        <p:blipFill rotWithShape="1">
          <a:blip r:embed="rId10">
            <a:alphaModFix/>
          </a:blip>
          <a:srcRect b="0" l="28693" r="26175" t="0"/>
          <a:stretch/>
        </p:blipFill>
        <p:spPr>
          <a:xfrm>
            <a:off x="-34550" y="712913"/>
            <a:ext cx="1260101" cy="2792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uskin Luxury Skins Cushion Long Wool Bean Bag Leather Ivory ..." id="612" name="Google Shape;612;p2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>
            <a:off x="10485649" y="1856150"/>
            <a:ext cx="2205576" cy="1839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24"/>
          <p:cNvPicPr preferRelativeResize="0"/>
          <p:nvPr/>
        </p:nvPicPr>
        <p:blipFill rotWithShape="1">
          <a:blip r:embed="rId12">
            <a:alphaModFix/>
          </a:blip>
          <a:srcRect b="0" l="6829" r="8114" t="8750"/>
          <a:stretch/>
        </p:blipFill>
        <p:spPr>
          <a:xfrm>
            <a:off x="12478725" y="2460452"/>
            <a:ext cx="1147925" cy="101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2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33987" y="2257963"/>
            <a:ext cx="1573924" cy="157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2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776" y="2440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2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06563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2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1500851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2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936525" y="643274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2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10800000">
            <a:off x="9304638" y="737549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2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1674325" y="1964669"/>
            <a:ext cx="1906425" cy="1661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2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2665427" y="1155100"/>
            <a:ext cx="894225" cy="595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2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2424973" y="560036"/>
            <a:ext cx="595075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24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892450" y="1349691"/>
            <a:ext cx="1367325" cy="1373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24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576650" y="1078912"/>
            <a:ext cx="2619508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2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-167100" y="1896482"/>
            <a:ext cx="4522374" cy="1954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24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298052" y="1856148"/>
            <a:ext cx="744474" cy="795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24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4069062" y="1152444"/>
            <a:ext cx="481525" cy="600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p24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118638" y="2326413"/>
            <a:ext cx="485124" cy="494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2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912276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24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768831" y="2445706"/>
            <a:ext cx="744475" cy="74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24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625905" y="2064930"/>
            <a:ext cx="712925" cy="71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24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679971" y="2275300"/>
            <a:ext cx="431287" cy="60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24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1115350" y="2012158"/>
            <a:ext cx="744475" cy="710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24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256910" y="2359335"/>
            <a:ext cx="876675" cy="87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24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902150" y="1893175"/>
            <a:ext cx="744475" cy="721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24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2696225" y="1782300"/>
            <a:ext cx="712925" cy="51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24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3411900" y="580219"/>
            <a:ext cx="465025" cy="525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24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4227888" y="490873"/>
            <a:ext cx="667500" cy="651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639" name="Google Shape;639;p24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1252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640" name="Google Shape;640;p24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34874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641" name="Google Shape;641;p24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5786463" y="6621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642" name="Google Shape;642;p24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8244863" y="419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643" name="Google Shape;643;p24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05697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644" name="Google Shape;644;p24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29260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645" name="Google Shape;645;p24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-1277162" y="6633"/>
            <a:ext cx="2362200" cy="15495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24"/>
          <p:cNvSpPr txBox="1"/>
          <p:nvPr/>
        </p:nvSpPr>
        <p:spPr>
          <a:xfrm>
            <a:off x="7845400" y="1582650"/>
            <a:ext cx="1573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Mrs. Molina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3rd Grade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</p:txBody>
      </p:sp>
      <p:pic>
        <p:nvPicPr>
          <p:cNvPr descr="st patricks day shamrock Sticker" id="647" name="Google Shape;647;p24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9208615" y="712925"/>
            <a:ext cx="731100" cy="7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24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248525" y="238125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24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 rot="-466500">
            <a:off x="8394575" y="273538"/>
            <a:ext cx="1147925" cy="114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4" name="Google Shape;654;p25"/>
          <p:cNvPicPr preferRelativeResize="0"/>
          <p:nvPr/>
        </p:nvPicPr>
        <p:blipFill rotWithShape="1">
          <a:blip r:embed="rId3">
            <a:alphaModFix/>
          </a:blip>
          <a:srcRect b="15236" l="0" r="0" t="4273"/>
          <a:stretch/>
        </p:blipFill>
        <p:spPr>
          <a:xfrm>
            <a:off x="1662681" y="797200"/>
            <a:ext cx="769218" cy="1019776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5" name="Google Shape;655;p25"/>
          <p:cNvPicPr preferRelativeResize="0"/>
          <p:nvPr/>
        </p:nvPicPr>
        <p:blipFill rotWithShape="1">
          <a:blip r:embed="rId4">
            <a:alphaModFix/>
          </a:blip>
          <a:srcRect b="33669" l="0" r="9551" t="0"/>
          <a:stretch/>
        </p:blipFill>
        <p:spPr>
          <a:xfrm>
            <a:off x="4906987" y="2799325"/>
            <a:ext cx="6725764" cy="11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8164" y="729935"/>
            <a:ext cx="3199212" cy="2311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999644" y="622238"/>
            <a:ext cx="1033493" cy="101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115479" y="726803"/>
            <a:ext cx="3124525" cy="183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25"/>
          <p:cNvPicPr preferRelativeResize="0"/>
          <p:nvPr/>
        </p:nvPicPr>
        <p:blipFill rotWithShape="1">
          <a:blip r:embed="rId8">
            <a:alphaModFix/>
          </a:blip>
          <a:srcRect b="25942" l="0" r="0" t="26587"/>
          <a:stretch/>
        </p:blipFill>
        <p:spPr>
          <a:xfrm>
            <a:off x="13605613" y="1797538"/>
            <a:ext cx="1104900" cy="47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25"/>
          <p:cNvPicPr preferRelativeResize="0"/>
          <p:nvPr/>
        </p:nvPicPr>
        <p:blipFill rotWithShape="1">
          <a:blip r:embed="rId9">
            <a:alphaModFix/>
          </a:blip>
          <a:srcRect b="20994" l="6529" r="4755" t="5002"/>
          <a:stretch/>
        </p:blipFill>
        <p:spPr>
          <a:xfrm>
            <a:off x="6936522" y="737550"/>
            <a:ext cx="3789674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25"/>
          <p:cNvPicPr preferRelativeResize="0"/>
          <p:nvPr/>
        </p:nvPicPr>
        <p:blipFill rotWithShape="1">
          <a:blip r:embed="rId10">
            <a:alphaModFix/>
          </a:blip>
          <a:srcRect b="0" l="28693" r="26175" t="0"/>
          <a:stretch/>
        </p:blipFill>
        <p:spPr>
          <a:xfrm>
            <a:off x="-34550" y="712913"/>
            <a:ext cx="1260101" cy="2792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uskin Luxury Skins Cushion Long Wool Bean Bag Leather Ivory ..." id="662" name="Google Shape;662;p2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>
            <a:off x="10485649" y="1856150"/>
            <a:ext cx="2205576" cy="1839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25"/>
          <p:cNvPicPr preferRelativeResize="0"/>
          <p:nvPr/>
        </p:nvPicPr>
        <p:blipFill rotWithShape="1">
          <a:blip r:embed="rId12">
            <a:alphaModFix/>
          </a:blip>
          <a:srcRect b="0" l="6829" r="8114" t="8750"/>
          <a:stretch/>
        </p:blipFill>
        <p:spPr>
          <a:xfrm>
            <a:off x="12478725" y="2460452"/>
            <a:ext cx="1147925" cy="101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2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33987" y="2257963"/>
            <a:ext cx="1573924" cy="157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2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776" y="2440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2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06563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2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1500851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2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936525" y="643274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2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10800000">
            <a:off x="9304638" y="737549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2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1674325" y="1964669"/>
            <a:ext cx="1906425" cy="1661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2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2665427" y="1155100"/>
            <a:ext cx="894225" cy="595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2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2424973" y="560036"/>
            <a:ext cx="595075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2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892450" y="1349691"/>
            <a:ext cx="1367325" cy="1373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2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576650" y="1078912"/>
            <a:ext cx="2619508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25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-167100" y="1896482"/>
            <a:ext cx="4522374" cy="1954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2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298052" y="1856148"/>
            <a:ext cx="744474" cy="795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25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4069062" y="1152444"/>
            <a:ext cx="481525" cy="600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25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118638" y="2326413"/>
            <a:ext cx="485124" cy="494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2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912276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2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768831" y="2445706"/>
            <a:ext cx="744475" cy="74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2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625905" y="2064930"/>
            <a:ext cx="712925" cy="71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25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679971" y="2275300"/>
            <a:ext cx="431287" cy="60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25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1115350" y="2012158"/>
            <a:ext cx="744475" cy="710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2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256910" y="2359335"/>
            <a:ext cx="876675" cy="87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25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902150" y="1893175"/>
            <a:ext cx="744475" cy="721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25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2696225" y="1782300"/>
            <a:ext cx="712925" cy="51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25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3411900" y="580219"/>
            <a:ext cx="465025" cy="525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p25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4227888" y="490873"/>
            <a:ext cx="667500" cy="651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689" name="Google Shape;689;p25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1252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690" name="Google Shape;690;p25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34874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691" name="Google Shape;691;p25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5786463" y="6621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692" name="Google Shape;692;p25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8244863" y="419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693" name="Google Shape;693;p25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05697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694" name="Google Shape;694;p25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29260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695" name="Google Shape;695;p25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-1277162" y="6633"/>
            <a:ext cx="2362200" cy="1549500"/>
          </a:xfrm>
          <a:prstGeom prst="rect">
            <a:avLst/>
          </a:prstGeom>
          <a:noFill/>
          <a:ln>
            <a:noFill/>
          </a:ln>
        </p:spPr>
      </p:pic>
      <p:sp>
        <p:nvSpPr>
          <p:cNvPr id="696" name="Google Shape;696;p25"/>
          <p:cNvSpPr txBox="1"/>
          <p:nvPr/>
        </p:nvSpPr>
        <p:spPr>
          <a:xfrm>
            <a:off x="7845400" y="1582650"/>
            <a:ext cx="1573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Mrs. Molina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3rd Grade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</p:txBody>
      </p:sp>
      <p:pic>
        <p:nvPicPr>
          <p:cNvPr descr="st patricks day shamrock Sticker" id="697" name="Google Shape;697;p25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9208615" y="712925"/>
            <a:ext cx="731100" cy="7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25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934325" y="296625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25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 rot="-466500">
            <a:off x="9080375" y="332038"/>
            <a:ext cx="1147925" cy="114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26"/>
          <p:cNvPicPr preferRelativeResize="0"/>
          <p:nvPr/>
        </p:nvPicPr>
        <p:blipFill rotWithShape="1">
          <a:blip r:embed="rId3">
            <a:alphaModFix/>
          </a:blip>
          <a:srcRect b="15236" l="0" r="0" t="4273"/>
          <a:stretch/>
        </p:blipFill>
        <p:spPr>
          <a:xfrm>
            <a:off x="1662681" y="797200"/>
            <a:ext cx="769218" cy="1019776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5" name="Google Shape;705;p26"/>
          <p:cNvPicPr preferRelativeResize="0"/>
          <p:nvPr/>
        </p:nvPicPr>
        <p:blipFill rotWithShape="1">
          <a:blip r:embed="rId4">
            <a:alphaModFix/>
          </a:blip>
          <a:srcRect b="33669" l="0" r="9551" t="0"/>
          <a:stretch/>
        </p:blipFill>
        <p:spPr>
          <a:xfrm>
            <a:off x="4906987" y="2799325"/>
            <a:ext cx="6725764" cy="11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8164" y="729935"/>
            <a:ext cx="3199212" cy="2311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999644" y="622238"/>
            <a:ext cx="1033493" cy="101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115479" y="726803"/>
            <a:ext cx="3124525" cy="183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26"/>
          <p:cNvPicPr preferRelativeResize="0"/>
          <p:nvPr/>
        </p:nvPicPr>
        <p:blipFill rotWithShape="1">
          <a:blip r:embed="rId8">
            <a:alphaModFix/>
          </a:blip>
          <a:srcRect b="25942" l="0" r="0" t="26587"/>
          <a:stretch/>
        </p:blipFill>
        <p:spPr>
          <a:xfrm>
            <a:off x="13605613" y="1797538"/>
            <a:ext cx="1104900" cy="47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26"/>
          <p:cNvPicPr preferRelativeResize="0"/>
          <p:nvPr/>
        </p:nvPicPr>
        <p:blipFill rotWithShape="1">
          <a:blip r:embed="rId9">
            <a:alphaModFix/>
          </a:blip>
          <a:srcRect b="20994" l="6529" r="4755" t="5002"/>
          <a:stretch/>
        </p:blipFill>
        <p:spPr>
          <a:xfrm>
            <a:off x="6936522" y="737550"/>
            <a:ext cx="3789674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26"/>
          <p:cNvPicPr preferRelativeResize="0"/>
          <p:nvPr/>
        </p:nvPicPr>
        <p:blipFill rotWithShape="1">
          <a:blip r:embed="rId10">
            <a:alphaModFix/>
          </a:blip>
          <a:srcRect b="0" l="28693" r="26175" t="0"/>
          <a:stretch/>
        </p:blipFill>
        <p:spPr>
          <a:xfrm>
            <a:off x="-34550" y="712913"/>
            <a:ext cx="1260101" cy="2792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uskin Luxury Skins Cushion Long Wool Bean Bag Leather Ivory ..." id="712" name="Google Shape;712;p2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>
            <a:off x="10485649" y="1856150"/>
            <a:ext cx="2205576" cy="1839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26"/>
          <p:cNvPicPr preferRelativeResize="0"/>
          <p:nvPr/>
        </p:nvPicPr>
        <p:blipFill rotWithShape="1">
          <a:blip r:embed="rId12">
            <a:alphaModFix/>
          </a:blip>
          <a:srcRect b="0" l="6829" r="8114" t="8750"/>
          <a:stretch/>
        </p:blipFill>
        <p:spPr>
          <a:xfrm>
            <a:off x="12478725" y="2460452"/>
            <a:ext cx="1147925" cy="101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2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33987" y="2257963"/>
            <a:ext cx="1573924" cy="157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2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776" y="2440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2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06563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2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1500851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2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936525" y="643274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2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10800000">
            <a:off x="9304638" y="737549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2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1674325" y="1964669"/>
            <a:ext cx="1906425" cy="1661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2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2665427" y="1155100"/>
            <a:ext cx="894225" cy="595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2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2424973" y="560036"/>
            <a:ext cx="595075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26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892450" y="1349691"/>
            <a:ext cx="1367325" cy="1373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26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576650" y="1078912"/>
            <a:ext cx="2619508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26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-167100" y="1896482"/>
            <a:ext cx="4522374" cy="1954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26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298052" y="1856148"/>
            <a:ext cx="744474" cy="795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26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4069062" y="1152444"/>
            <a:ext cx="481525" cy="600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26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118638" y="2326413"/>
            <a:ext cx="485124" cy="494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2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912276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26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768831" y="2445706"/>
            <a:ext cx="744475" cy="74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Google Shape;731;p26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625905" y="2064930"/>
            <a:ext cx="712925" cy="71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26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679971" y="2275300"/>
            <a:ext cx="431287" cy="60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26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1115350" y="2012158"/>
            <a:ext cx="744475" cy="710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" name="Google Shape;734;p26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256910" y="2359335"/>
            <a:ext cx="876675" cy="87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" name="Google Shape;735;p26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902150" y="1893175"/>
            <a:ext cx="744475" cy="721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26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2696225" y="1782300"/>
            <a:ext cx="712925" cy="51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26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3411900" y="580219"/>
            <a:ext cx="465025" cy="525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26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4227888" y="490873"/>
            <a:ext cx="667500" cy="651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739" name="Google Shape;739;p26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1252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740" name="Google Shape;740;p26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34874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741" name="Google Shape;741;p26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5786463" y="6621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742" name="Google Shape;742;p26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8244863" y="419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743" name="Google Shape;743;p26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05697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744" name="Google Shape;744;p26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29260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745" name="Google Shape;745;p26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-1277162" y="6633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26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9305450" y="-22337"/>
            <a:ext cx="3790950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26"/>
          <p:cNvSpPr txBox="1"/>
          <p:nvPr/>
        </p:nvSpPr>
        <p:spPr>
          <a:xfrm>
            <a:off x="7845400" y="1582650"/>
            <a:ext cx="1573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Mrs. Molina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3rd Grade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</p:txBody>
      </p:sp>
      <p:pic>
        <p:nvPicPr>
          <p:cNvPr descr="st patricks day shamrock Sticker" id="748" name="Google Shape;748;p26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9208615" y="712925"/>
            <a:ext cx="731100" cy="7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3" name="Google Shape;753;p27"/>
          <p:cNvPicPr preferRelativeResize="0"/>
          <p:nvPr/>
        </p:nvPicPr>
        <p:blipFill rotWithShape="1">
          <a:blip r:embed="rId3">
            <a:alphaModFix/>
          </a:blip>
          <a:srcRect b="15236" l="0" r="0" t="4273"/>
          <a:stretch/>
        </p:blipFill>
        <p:spPr>
          <a:xfrm>
            <a:off x="1662681" y="797200"/>
            <a:ext cx="769218" cy="1019776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4" name="Google Shape;754;p27"/>
          <p:cNvPicPr preferRelativeResize="0"/>
          <p:nvPr/>
        </p:nvPicPr>
        <p:blipFill rotWithShape="1">
          <a:blip r:embed="rId4">
            <a:alphaModFix/>
          </a:blip>
          <a:srcRect b="33669" l="0" r="9551" t="0"/>
          <a:stretch/>
        </p:blipFill>
        <p:spPr>
          <a:xfrm>
            <a:off x="4906987" y="2799325"/>
            <a:ext cx="6725764" cy="11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" name="Google Shape;755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8164" y="729935"/>
            <a:ext cx="3199212" cy="2311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999644" y="622238"/>
            <a:ext cx="1033493" cy="101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7" name="Google Shape;757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115479" y="726803"/>
            <a:ext cx="3124525" cy="183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p27"/>
          <p:cNvPicPr preferRelativeResize="0"/>
          <p:nvPr/>
        </p:nvPicPr>
        <p:blipFill rotWithShape="1">
          <a:blip r:embed="rId8">
            <a:alphaModFix/>
          </a:blip>
          <a:srcRect b="25942" l="0" r="0" t="26587"/>
          <a:stretch/>
        </p:blipFill>
        <p:spPr>
          <a:xfrm>
            <a:off x="13605613" y="1797538"/>
            <a:ext cx="1104900" cy="47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27"/>
          <p:cNvPicPr preferRelativeResize="0"/>
          <p:nvPr/>
        </p:nvPicPr>
        <p:blipFill rotWithShape="1">
          <a:blip r:embed="rId9">
            <a:alphaModFix/>
          </a:blip>
          <a:srcRect b="20994" l="6529" r="4755" t="5002"/>
          <a:stretch/>
        </p:blipFill>
        <p:spPr>
          <a:xfrm>
            <a:off x="6936522" y="737550"/>
            <a:ext cx="3789674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27"/>
          <p:cNvPicPr preferRelativeResize="0"/>
          <p:nvPr/>
        </p:nvPicPr>
        <p:blipFill rotWithShape="1">
          <a:blip r:embed="rId10">
            <a:alphaModFix/>
          </a:blip>
          <a:srcRect b="0" l="28693" r="26175" t="0"/>
          <a:stretch/>
        </p:blipFill>
        <p:spPr>
          <a:xfrm>
            <a:off x="-34550" y="712913"/>
            <a:ext cx="1260101" cy="2792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uskin Luxury Skins Cushion Long Wool Bean Bag Leather Ivory ..." id="761" name="Google Shape;761;p2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>
            <a:off x="10485649" y="1856150"/>
            <a:ext cx="2205576" cy="1839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2" name="Google Shape;762;p27"/>
          <p:cNvPicPr preferRelativeResize="0"/>
          <p:nvPr/>
        </p:nvPicPr>
        <p:blipFill rotWithShape="1">
          <a:blip r:embed="rId12">
            <a:alphaModFix/>
          </a:blip>
          <a:srcRect b="0" l="6829" r="8114" t="8750"/>
          <a:stretch/>
        </p:blipFill>
        <p:spPr>
          <a:xfrm>
            <a:off x="12478725" y="2460452"/>
            <a:ext cx="1147925" cy="101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2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33987" y="2257963"/>
            <a:ext cx="1573924" cy="157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2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776" y="2440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2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06563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2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1500851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" name="Google Shape;767;p2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936525" y="643274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8" name="Google Shape;768;p2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10800000">
            <a:off x="9304638" y="737549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2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1674325" y="1964669"/>
            <a:ext cx="1906425" cy="1661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2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2665427" y="1155100"/>
            <a:ext cx="894225" cy="595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27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2424973" y="560036"/>
            <a:ext cx="595075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27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892450" y="1349691"/>
            <a:ext cx="1367325" cy="1373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27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576650" y="1078912"/>
            <a:ext cx="2619508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27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-167100" y="1896482"/>
            <a:ext cx="4522374" cy="1954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27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298052" y="1856148"/>
            <a:ext cx="744474" cy="795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27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4069062" y="1152444"/>
            <a:ext cx="481525" cy="600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27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118638" y="2326413"/>
            <a:ext cx="485124" cy="494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2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912276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p27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768831" y="2445706"/>
            <a:ext cx="744475" cy="74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0" name="Google Shape;780;p27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625905" y="2064930"/>
            <a:ext cx="712925" cy="71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27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679971" y="2275300"/>
            <a:ext cx="431287" cy="60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27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1115350" y="2012158"/>
            <a:ext cx="744475" cy="710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27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256910" y="2359335"/>
            <a:ext cx="876675" cy="87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27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902150" y="1893175"/>
            <a:ext cx="744475" cy="721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27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2696225" y="1782300"/>
            <a:ext cx="712925" cy="51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6" name="Google Shape;786;p27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3411900" y="580219"/>
            <a:ext cx="465025" cy="525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27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4227888" y="490873"/>
            <a:ext cx="667500" cy="651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788" name="Google Shape;788;p27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1252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789" name="Google Shape;789;p27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34874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790" name="Google Shape;790;p27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5786463" y="6621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791" name="Google Shape;791;p27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8244863" y="419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792" name="Google Shape;792;p27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05697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793" name="Google Shape;793;p27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29260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794" name="Google Shape;794;p27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-1277162" y="6633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27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9991250" y="-22337"/>
            <a:ext cx="3790950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796" name="Google Shape;796;p27"/>
          <p:cNvSpPr txBox="1"/>
          <p:nvPr/>
        </p:nvSpPr>
        <p:spPr>
          <a:xfrm>
            <a:off x="7845400" y="1582650"/>
            <a:ext cx="1573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Mrs. Molina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3rd Grade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</p:txBody>
      </p:sp>
      <p:pic>
        <p:nvPicPr>
          <p:cNvPr descr="st patricks day shamrock Sticker" id="797" name="Google Shape;797;p27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9208615" y="712925"/>
            <a:ext cx="731100" cy="7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28"/>
          <p:cNvPicPr preferRelativeResize="0"/>
          <p:nvPr/>
        </p:nvPicPr>
        <p:blipFill rotWithShape="1">
          <a:blip r:embed="rId3">
            <a:alphaModFix/>
          </a:blip>
          <a:srcRect b="15236" l="0" r="0" t="4273"/>
          <a:stretch/>
        </p:blipFill>
        <p:spPr>
          <a:xfrm>
            <a:off x="1662681" y="797200"/>
            <a:ext cx="769218" cy="1019776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03" name="Google Shape;803;p28"/>
          <p:cNvPicPr preferRelativeResize="0"/>
          <p:nvPr/>
        </p:nvPicPr>
        <p:blipFill rotWithShape="1">
          <a:blip r:embed="rId4">
            <a:alphaModFix/>
          </a:blip>
          <a:srcRect b="33669" l="0" r="9551" t="0"/>
          <a:stretch/>
        </p:blipFill>
        <p:spPr>
          <a:xfrm>
            <a:off x="4906987" y="2799325"/>
            <a:ext cx="6725764" cy="11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8164" y="729935"/>
            <a:ext cx="3199212" cy="2311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999644" y="622238"/>
            <a:ext cx="1033493" cy="101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115479" y="726803"/>
            <a:ext cx="3124525" cy="183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28"/>
          <p:cNvPicPr preferRelativeResize="0"/>
          <p:nvPr/>
        </p:nvPicPr>
        <p:blipFill rotWithShape="1">
          <a:blip r:embed="rId8">
            <a:alphaModFix/>
          </a:blip>
          <a:srcRect b="25942" l="0" r="0" t="26587"/>
          <a:stretch/>
        </p:blipFill>
        <p:spPr>
          <a:xfrm>
            <a:off x="13605613" y="1797538"/>
            <a:ext cx="1104900" cy="47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28"/>
          <p:cNvPicPr preferRelativeResize="0"/>
          <p:nvPr/>
        </p:nvPicPr>
        <p:blipFill rotWithShape="1">
          <a:blip r:embed="rId9">
            <a:alphaModFix/>
          </a:blip>
          <a:srcRect b="20994" l="6529" r="4755" t="5002"/>
          <a:stretch/>
        </p:blipFill>
        <p:spPr>
          <a:xfrm>
            <a:off x="6936522" y="737550"/>
            <a:ext cx="3789674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28"/>
          <p:cNvPicPr preferRelativeResize="0"/>
          <p:nvPr/>
        </p:nvPicPr>
        <p:blipFill rotWithShape="1">
          <a:blip r:embed="rId10">
            <a:alphaModFix/>
          </a:blip>
          <a:srcRect b="0" l="28693" r="26175" t="0"/>
          <a:stretch/>
        </p:blipFill>
        <p:spPr>
          <a:xfrm>
            <a:off x="-34550" y="712913"/>
            <a:ext cx="1260101" cy="2792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uskin Luxury Skins Cushion Long Wool Bean Bag Leather Ivory ..." id="810" name="Google Shape;810;p2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>
            <a:off x="10485649" y="1856150"/>
            <a:ext cx="2205576" cy="1839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28"/>
          <p:cNvPicPr preferRelativeResize="0"/>
          <p:nvPr/>
        </p:nvPicPr>
        <p:blipFill rotWithShape="1">
          <a:blip r:embed="rId12">
            <a:alphaModFix/>
          </a:blip>
          <a:srcRect b="0" l="6829" r="8114" t="8750"/>
          <a:stretch/>
        </p:blipFill>
        <p:spPr>
          <a:xfrm>
            <a:off x="12478725" y="2460452"/>
            <a:ext cx="1147925" cy="101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2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33987" y="2257963"/>
            <a:ext cx="1573924" cy="157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3" name="Google Shape;813;p2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776" y="2440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2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06563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2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1500851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6" name="Google Shape;816;p2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936525" y="643274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7" name="Google Shape;817;p2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10800000">
            <a:off x="9304638" y="737549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8" name="Google Shape;818;p2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1674325" y="1964669"/>
            <a:ext cx="1906425" cy="1661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" name="Google Shape;819;p2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2665427" y="1155100"/>
            <a:ext cx="894225" cy="595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0" name="Google Shape;820;p2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2424973" y="560036"/>
            <a:ext cx="595075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28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892450" y="1349691"/>
            <a:ext cx="1367325" cy="1373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2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576650" y="1078912"/>
            <a:ext cx="2619508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28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-167100" y="1896482"/>
            <a:ext cx="4522374" cy="1954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28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298052" y="1856148"/>
            <a:ext cx="744474" cy="795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28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4069062" y="1152444"/>
            <a:ext cx="481525" cy="600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28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118638" y="2326413"/>
            <a:ext cx="485124" cy="494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2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912276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28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768831" y="2445706"/>
            <a:ext cx="744475" cy="74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28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625905" y="2064930"/>
            <a:ext cx="712925" cy="71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28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679971" y="2275300"/>
            <a:ext cx="431287" cy="60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28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1115350" y="2012158"/>
            <a:ext cx="744475" cy="710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28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256910" y="2359335"/>
            <a:ext cx="876675" cy="87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28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902150" y="1893175"/>
            <a:ext cx="744475" cy="721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28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2696225" y="1782300"/>
            <a:ext cx="712925" cy="51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28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3411900" y="580219"/>
            <a:ext cx="465025" cy="525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28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4227888" y="490873"/>
            <a:ext cx="667500" cy="651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837" name="Google Shape;837;p28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1252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838" name="Google Shape;838;p28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34874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839" name="Google Shape;839;p28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5786463" y="6621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840" name="Google Shape;840;p28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8244863" y="419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841" name="Google Shape;841;p28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05697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842" name="Google Shape;842;p28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29260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843" name="Google Shape;843;p28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-1277162" y="6633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4" name="Google Shape;844;p28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10827038" y="61188"/>
            <a:ext cx="3790950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845" name="Google Shape;845;p28"/>
          <p:cNvSpPr txBox="1"/>
          <p:nvPr/>
        </p:nvSpPr>
        <p:spPr>
          <a:xfrm>
            <a:off x="7845400" y="1582650"/>
            <a:ext cx="1573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Mrs. Molina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3rd Grade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</p:txBody>
      </p:sp>
      <p:pic>
        <p:nvPicPr>
          <p:cNvPr descr="st patricks day shamrock Sticker" id="846" name="Google Shape;846;p28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9208615" y="712925"/>
            <a:ext cx="731100" cy="7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1" name="Google Shape;851;p29"/>
          <p:cNvPicPr preferRelativeResize="0"/>
          <p:nvPr/>
        </p:nvPicPr>
        <p:blipFill rotWithShape="1">
          <a:blip r:embed="rId3">
            <a:alphaModFix/>
          </a:blip>
          <a:srcRect b="15236" l="0" r="0" t="4273"/>
          <a:stretch/>
        </p:blipFill>
        <p:spPr>
          <a:xfrm>
            <a:off x="1662681" y="797200"/>
            <a:ext cx="769218" cy="1019776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2" name="Google Shape;852;p29"/>
          <p:cNvPicPr preferRelativeResize="0"/>
          <p:nvPr/>
        </p:nvPicPr>
        <p:blipFill rotWithShape="1">
          <a:blip r:embed="rId4">
            <a:alphaModFix/>
          </a:blip>
          <a:srcRect b="33669" l="0" r="9551" t="0"/>
          <a:stretch/>
        </p:blipFill>
        <p:spPr>
          <a:xfrm>
            <a:off x="4906987" y="2799325"/>
            <a:ext cx="6725764" cy="11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3" name="Google Shape;85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8164" y="729935"/>
            <a:ext cx="3199212" cy="2311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4" name="Google Shape;854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999644" y="622238"/>
            <a:ext cx="1033493" cy="101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5" name="Google Shape;855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115479" y="726803"/>
            <a:ext cx="3124525" cy="183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Google Shape;856;p29"/>
          <p:cNvPicPr preferRelativeResize="0"/>
          <p:nvPr/>
        </p:nvPicPr>
        <p:blipFill rotWithShape="1">
          <a:blip r:embed="rId8">
            <a:alphaModFix/>
          </a:blip>
          <a:srcRect b="25942" l="0" r="0" t="26587"/>
          <a:stretch/>
        </p:blipFill>
        <p:spPr>
          <a:xfrm>
            <a:off x="13605613" y="1797538"/>
            <a:ext cx="1104900" cy="47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7" name="Google Shape;857;p29"/>
          <p:cNvPicPr preferRelativeResize="0"/>
          <p:nvPr/>
        </p:nvPicPr>
        <p:blipFill rotWithShape="1">
          <a:blip r:embed="rId9">
            <a:alphaModFix/>
          </a:blip>
          <a:srcRect b="20994" l="6529" r="4755" t="5002"/>
          <a:stretch/>
        </p:blipFill>
        <p:spPr>
          <a:xfrm>
            <a:off x="6936522" y="737550"/>
            <a:ext cx="3789674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29"/>
          <p:cNvPicPr preferRelativeResize="0"/>
          <p:nvPr/>
        </p:nvPicPr>
        <p:blipFill rotWithShape="1">
          <a:blip r:embed="rId10">
            <a:alphaModFix/>
          </a:blip>
          <a:srcRect b="0" l="28693" r="26175" t="0"/>
          <a:stretch/>
        </p:blipFill>
        <p:spPr>
          <a:xfrm>
            <a:off x="-34550" y="712913"/>
            <a:ext cx="1260101" cy="2792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uskin Luxury Skins Cushion Long Wool Bean Bag Leather Ivory ..." id="859" name="Google Shape;859;p2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>
            <a:off x="10485649" y="1856150"/>
            <a:ext cx="2205576" cy="1839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29"/>
          <p:cNvPicPr preferRelativeResize="0"/>
          <p:nvPr/>
        </p:nvPicPr>
        <p:blipFill rotWithShape="1">
          <a:blip r:embed="rId12">
            <a:alphaModFix/>
          </a:blip>
          <a:srcRect b="0" l="6829" r="8114" t="8750"/>
          <a:stretch/>
        </p:blipFill>
        <p:spPr>
          <a:xfrm>
            <a:off x="12478725" y="2460452"/>
            <a:ext cx="1147925" cy="101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2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33987" y="2257963"/>
            <a:ext cx="1573924" cy="157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2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776" y="2440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3" name="Google Shape;863;p2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06563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p2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1500851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5" name="Google Shape;865;p2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936525" y="643274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6" name="Google Shape;866;p2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10800000">
            <a:off x="9304638" y="737549"/>
            <a:ext cx="1421556" cy="17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7" name="Google Shape;867;p2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1674325" y="1964669"/>
            <a:ext cx="1906425" cy="1661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2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2665427" y="1155100"/>
            <a:ext cx="894225" cy="595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29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2424973" y="560036"/>
            <a:ext cx="595075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29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892450" y="1349691"/>
            <a:ext cx="1367325" cy="1373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1" name="Google Shape;871;p29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576650" y="1078912"/>
            <a:ext cx="2619508" cy="5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2" name="Google Shape;872;p29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-167100" y="1896482"/>
            <a:ext cx="4522374" cy="1954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3" name="Google Shape;873;p29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298052" y="1856148"/>
            <a:ext cx="744474" cy="795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4" name="Google Shape;874;p29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4069062" y="1152444"/>
            <a:ext cx="481525" cy="600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5" name="Google Shape;875;p29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118638" y="2326413"/>
            <a:ext cx="485124" cy="494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2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912276" y="0"/>
            <a:ext cx="3739153" cy="71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29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768831" y="2445706"/>
            <a:ext cx="744475" cy="74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29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625905" y="2064930"/>
            <a:ext cx="712925" cy="71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29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679971" y="2275300"/>
            <a:ext cx="431287" cy="60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0" name="Google Shape;880;p29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1115350" y="2012158"/>
            <a:ext cx="744475" cy="710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1" name="Google Shape;881;p29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256910" y="2359335"/>
            <a:ext cx="876675" cy="87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Google Shape;882;p29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902150" y="1893175"/>
            <a:ext cx="744475" cy="721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3" name="Google Shape;883;p29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2696225" y="1782300"/>
            <a:ext cx="712925" cy="51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4" name="Google Shape;884;p29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3411900" y="580219"/>
            <a:ext cx="465025" cy="525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29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4227888" y="490873"/>
            <a:ext cx="667500" cy="651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886" name="Google Shape;886;p29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1252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887" name="Google Shape;887;p29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3487488" y="583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888" name="Google Shape;888;p29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5786463" y="6621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889" name="Google Shape;889;p29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8244863" y="41958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890" name="Google Shape;890;p29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05697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891" name="Google Shape;891;p29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12926050" y="-6067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bling Sticker by Douglas Schatz" id="892" name="Google Shape;892;p29"/>
          <p:cNvPicPr preferRelativeResize="0"/>
          <p:nvPr/>
        </p:nvPicPr>
        <p:blipFill rotWithShape="1">
          <a:blip r:embed="rId32">
            <a:alphaModFix/>
          </a:blip>
          <a:srcRect b="34404" l="0" r="0" t="0"/>
          <a:stretch/>
        </p:blipFill>
        <p:spPr>
          <a:xfrm>
            <a:off x="-1277162" y="6633"/>
            <a:ext cx="2362200" cy="154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29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11436638" y="-91212"/>
            <a:ext cx="3790950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894" name="Google Shape;894;p29"/>
          <p:cNvSpPr txBox="1"/>
          <p:nvPr/>
        </p:nvSpPr>
        <p:spPr>
          <a:xfrm>
            <a:off x="7845400" y="1582650"/>
            <a:ext cx="1573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Mrs. Molina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3rd Grade</a:t>
            </a:r>
            <a:endParaRPr sz="2000">
              <a:solidFill>
                <a:srgbClr val="38761D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</p:txBody>
      </p:sp>
      <p:pic>
        <p:nvPicPr>
          <p:cNvPr descr="st patricks day shamrock Sticker" id="895" name="Google Shape;895;p29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9208615" y="712925"/>
            <a:ext cx="731100" cy="7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