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Love Ya Like A Sist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oveYaLikeASis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b07e3bc16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b07e3bc1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Click on the book you’d like to hear for a read aloud.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www.youtube.com/embed/VUD9MvaGbWw?feature=youtu.be" TargetMode="External"/><Relationship Id="rId11" Type="http://schemas.openxmlformats.org/officeDocument/2006/relationships/hyperlink" Target="https://www.youtube.com/embed/D2P-vuO6qYU?feature=youtu.be" TargetMode="External"/><Relationship Id="rId10" Type="http://schemas.openxmlformats.org/officeDocument/2006/relationships/hyperlink" Target="https://www.youtube.com/embed/rdqfETbFtqE?feature=youtu.be" TargetMode="External"/><Relationship Id="rId12" Type="http://schemas.openxmlformats.org/officeDocument/2006/relationships/hyperlink" Target="https://www.youtube.com/embed/UPO7P1gHAmo?feature=youtu.be" TargetMode="External"/><Relationship Id="rId9" Type="http://schemas.openxmlformats.org/officeDocument/2006/relationships/hyperlink" Target="https://www.youtube.com/embed/X9RxO3HG9bM?feature=youtu.be" TargetMode="External"/><Relationship Id="rId5" Type="http://schemas.openxmlformats.org/officeDocument/2006/relationships/hyperlink" Target="https://www.youtube.com/embed/hEjhqb3Ifwc?feature=youtu.be" TargetMode="External"/><Relationship Id="rId6" Type="http://schemas.openxmlformats.org/officeDocument/2006/relationships/hyperlink" Target="https://www.youtube.com/embed/s8Y4vG0YrNo?feature=youtu.be" TargetMode="External"/><Relationship Id="rId7" Type="http://schemas.openxmlformats.org/officeDocument/2006/relationships/hyperlink" Target="https://www.youtube.com/embed/CUpzzhsfohc?feature=youtu.be" TargetMode="External"/><Relationship Id="rId8" Type="http://schemas.openxmlformats.org/officeDocument/2006/relationships/hyperlink" Target="https://www.youtube.com/embed/rkcm_Uxco00?feature=youtu.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hlinkClick r:id="rId4"/>
          </p:cNvPr>
          <p:cNvSpPr/>
          <p:nvPr/>
        </p:nvSpPr>
        <p:spPr>
          <a:xfrm>
            <a:off x="4505325" y="152400"/>
            <a:ext cx="1514400" cy="18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>
            <a:hlinkClick r:id="rId5"/>
          </p:cNvPr>
          <p:cNvSpPr/>
          <p:nvPr/>
        </p:nvSpPr>
        <p:spPr>
          <a:xfrm>
            <a:off x="6043613" y="152400"/>
            <a:ext cx="1514400" cy="18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>
            <a:hlinkClick r:id="rId6"/>
          </p:cNvPr>
          <p:cNvSpPr/>
          <p:nvPr/>
        </p:nvSpPr>
        <p:spPr>
          <a:xfrm>
            <a:off x="7581900" y="152400"/>
            <a:ext cx="1514400" cy="18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>
            <a:hlinkClick r:id="rId7"/>
          </p:cNvPr>
          <p:cNvSpPr/>
          <p:nvPr/>
        </p:nvSpPr>
        <p:spPr>
          <a:xfrm>
            <a:off x="66675" y="2705100"/>
            <a:ext cx="1400100" cy="18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>
            <a:hlinkClick r:id="rId8"/>
          </p:cNvPr>
          <p:cNvSpPr/>
          <p:nvPr/>
        </p:nvSpPr>
        <p:spPr>
          <a:xfrm>
            <a:off x="3028950" y="2705100"/>
            <a:ext cx="1400100" cy="18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>
            <a:hlinkClick r:id="rId9"/>
          </p:cNvPr>
          <p:cNvSpPr/>
          <p:nvPr/>
        </p:nvSpPr>
        <p:spPr>
          <a:xfrm>
            <a:off x="1552575" y="2705100"/>
            <a:ext cx="1400100" cy="18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>
            <a:hlinkClick r:id="rId10"/>
          </p:cNvPr>
          <p:cNvSpPr/>
          <p:nvPr/>
        </p:nvSpPr>
        <p:spPr>
          <a:xfrm>
            <a:off x="4505325" y="2705100"/>
            <a:ext cx="1514400" cy="18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>
            <a:hlinkClick r:id="rId11"/>
          </p:cNvPr>
          <p:cNvSpPr/>
          <p:nvPr/>
        </p:nvSpPr>
        <p:spPr>
          <a:xfrm>
            <a:off x="6096000" y="2705100"/>
            <a:ext cx="1400100" cy="18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>
            <a:hlinkClick r:id="rId12"/>
          </p:cNvPr>
          <p:cNvSpPr/>
          <p:nvPr/>
        </p:nvSpPr>
        <p:spPr>
          <a:xfrm>
            <a:off x="7639050" y="2705100"/>
            <a:ext cx="1400100" cy="18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