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7.png"/><Relationship Id="rId83" Type="http://schemas.openxmlformats.org/officeDocument/2006/relationships/image" Target="../media/image36.png"/><Relationship Id="rId42" Type="http://schemas.openxmlformats.org/officeDocument/2006/relationships/image" Target="../media/image39.png"/><Relationship Id="rId41" Type="http://schemas.openxmlformats.org/officeDocument/2006/relationships/hyperlink" Target="https://safeshare.tv/x/ss5fac6103abf23#" TargetMode="External"/><Relationship Id="rId44" Type="http://schemas.openxmlformats.org/officeDocument/2006/relationships/image" Target="../media/image6.png"/><Relationship Id="rId43" Type="http://schemas.openxmlformats.org/officeDocument/2006/relationships/hyperlink" Target="https://safeshare.tv/x/ss5fac619cd9a63#" TargetMode="External"/><Relationship Id="rId46" Type="http://schemas.openxmlformats.org/officeDocument/2006/relationships/image" Target="../media/image17.png"/><Relationship Id="rId45" Type="http://schemas.openxmlformats.org/officeDocument/2006/relationships/hyperlink" Target="https://safeshare.tv/x/ss5fac6346671a6#" TargetMode="External"/><Relationship Id="rId80" Type="http://schemas.openxmlformats.org/officeDocument/2006/relationships/image" Target="../media/image35.png"/><Relationship Id="rId82" Type="http://schemas.openxmlformats.org/officeDocument/2006/relationships/image" Target="../media/image31.png"/><Relationship Id="rId81" Type="http://schemas.openxmlformats.org/officeDocument/2006/relationships/hyperlink" Target="https://safeshare.tv/x/ss5fac783fe3503#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4.png"/><Relationship Id="rId4" Type="http://schemas.openxmlformats.org/officeDocument/2006/relationships/image" Target="../media/image1.png"/><Relationship Id="rId9" Type="http://schemas.openxmlformats.org/officeDocument/2006/relationships/hyperlink" Target="https://safeshare.tv/x/ss5fac5e2b6af1f#" TargetMode="External"/><Relationship Id="rId48" Type="http://schemas.openxmlformats.org/officeDocument/2006/relationships/image" Target="../media/image13.png"/><Relationship Id="rId47" Type="http://schemas.openxmlformats.org/officeDocument/2006/relationships/hyperlink" Target="https://safeshare.tv/x/2iwTxp6M2q8#" TargetMode="External"/><Relationship Id="rId49" Type="http://schemas.openxmlformats.org/officeDocument/2006/relationships/hyperlink" Target="https://safeshare.tv/x/ss5fac674a2c2b0#" TargetMode="External"/><Relationship Id="rId5" Type="http://schemas.openxmlformats.org/officeDocument/2006/relationships/hyperlink" Target="https://safeshare.tv/x/ss5fac5e6427ea4#" TargetMode="External"/><Relationship Id="rId6" Type="http://schemas.openxmlformats.org/officeDocument/2006/relationships/image" Target="../media/image11.jpg"/><Relationship Id="rId7" Type="http://schemas.openxmlformats.org/officeDocument/2006/relationships/hyperlink" Target="https://safeshare.tv/x/ss5fac5d915df7c#" TargetMode="External"/><Relationship Id="rId8" Type="http://schemas.openxmlformats.org/officeDocument/2006/relationships/image" Target="../media/image32.jpg"/><Relationship Id="rId73" Type="http://schemas.openxmlformats.org/officeDocument/2006/relationships/hyperlink" Target="https://safeshare.tv/x/ss5fac718802126#" TargetMode="External"/><Relationship Id="rId72" Type="http://schemas.openxmlformats.org/officeDocument/2006/relationships/image" Target="../media/image22.png"/><Relationship Id="rId31" Type="http://schemas.openxmlformats.org/officeDocument/2006/relationships/hyperlink" Target="https://www.abcya.com/games/one_hundred_snowballs" TargetMode="External"/><Relationship Id="rId75" Type="http://schemas.openxmlformats.org/officeDocument/2006/relationships/hyperlink" Target="https://safeshare.tv/x/ss5fac721e3431e#" TargetMode="External"/><Relationship Id="rId30" Type="http://schemas.openxmlformats.org/officeDocument/2006/relationships/image" Target="../media/image21.png"/><Relationship Id="rId74" Type="http://schemas.openxmlformats.org/officeDocument/2006/relationships/image" Target="../media/image33.png"/><Relationship Id="rId33" Type="http://schemas.openxmlformats.org/officeDocument/2006/relationships/hyperlink" Target="https://safeshare.tv/x/ss5fac5a9b8e87d#" TargetMode="External"/><Relationship Id="rId77" Type="http://schemas.openxmlformats.org/officeDocument/2006/relationships/hyperlink" Target="https://safeshare.tv/x/ss5fac7363b4375#" TargetMode="External"/><Relationship Id="rId32" Type="http://schemas.openxmlformats.org/officeDocument/2006/relationships/image" Target="../media/image12.png"/><Relationship Id="rId76" Type="http://schemas.openxmlformats.org/officeDocument/2006/relationships/image" Target="../media/image40.png"/><Relationship Id="rId35" Type="http://schemas.openxmlformats.org/officeDocument/2006/relationships/hyperlink" Target="https://safeshare.tv/x/ss5fac5cf4bba6d#" TargetMode="External"/><Relationship Id="rId79" Type="http://schemas.openxmlformats.org/officeDocument/2006/relationships/hyperlink" Target="https://safeshare.tv/x/ss5fac76583d656#" TargetMode="External"/><Relationship Id="rId34" Type="http://schemas.openxmlformats.org/officeDocument/2006/relationships/image" Target="../media/image5.png"/><Relationship Id="rId78" Type="http://schemas.openxmlformats.org/officeDocument/2006/relationships/image" Target="../media/image30.png"/><Relationship Id="rId71" Type="http://schemas.openxmlformats.org/officeDocument/2006/relationships/hyperlink" Target="https://safeshare.tv/x/ss5fac70e16bf8b#" TargetMode="External"/><Relationship Id="rId70" Type="http://schemas.openxmlformats.org/officeDocument/2006/relationships/image" Target="../media/image28.png"/><Relationship Id="rId37" Type="http://schemas.openxmlformats.org/officeDocument/2006/relationships/hyperlink" Target="https://safeshare.tv/x/ss5f8773e82e60c#" TargetMode="External"/><Relationship Id="rId36" Type="http://schemas.openxmlformats.org/officeDocument/2006/relationships/image" Target="../media/image19.png"/><Relationship Id="rId39" Type="http://schemas.openxmlformats.org/officeDocument/2006/relationships/hyperlink" Target="https://safeshare.tv/x/ss5fac607a0c5cc#" TargetMode="External"/><Relationship Id="rId38" Type="http://schemas.openxmlformats.org/officeDocument/2006/relationships/image" Target="../media/image37.png"/><Relationship Id="rId62" Type="http://schemas.openxmlformats.org/officeDocument/2006/relationships/image" Target="../media/image20.png"/><Relationship Id="rId61" Type="http://schemas.openxmlformats.org/officeDocument/2006/relationships/hyperlink" Target="https://safeshare.tv/x/ss5fac6cddab1c7#" TargetMode="External"/><Relationship Id="rId20" Type="http://schemas.openxmlformats.org/officeDocument/2006/relationships/image" Target="../media/image10.png"/><Relationship Id="rId64" Type="http://schemas.openxmlformats.org/officeDocument/2006/relationships/image" Target="../media/image27.png"/><Relationship Id="rId63" Type="http://schemas.openxmlformats.org/officeDocument/2006/relationships/hyperlink" Target="https://safeshare.tv/x/ss5fac6910d9ee7#" TargetMode="External"/><Relationship Id="rId22" Type="http://schemas.openxmlformats.org/officeDocument/2006/relationships/image" Target="../media/image41.png"/><Relationship Id="rId66" Type="http://schemas.openxmlformats.org/officeDocument/2006/relationships/image" Target="../media/image25.png"/><Relationship Id="rId21" Type="http://schemas.openxmlformats.org/officeDocument/2006/relationships/hyperlink" Target="https://safeshare.tv/x/ss5fac5ec8065fa#" TargetMode="External"/><Relationship Id="rId65" Type="http://schemas.openxmlformats.org/officeDocument/2006/relationships/hyperlink" Target="https://safeshare.tv/x/ss5fac68c0c6843#" TargetMode="External"/><Relationship Id="rId24" Type="http://schemas.openxmlformats.org/officeDocument/2006/relationships/image" Target="../media/image2.png"/><Relationship Id="rId68" Type="http://schemas.openxmlformats.org/officeDocument/2006/relationships/image" Target="../media/image16.png"/><Relationship Id="rId23" Type="http://schemas.openxmlformats.org/officeDocument/2006/relationships/hyperlink" Target="https://safeshare.tv/x/ss5f873c4c678b8#" TargetMode="External"/><Relationship Id="rId67" Type="http://schemas.openxmlformats.org/officeDocument/2006/relationships/hyperlink" Target="https://safeshare.tv/x/ss5fac6aa594a7d#" TargetMode="External"/><Relationship Id="rId60" Type="http://schemas.openxmlformats.org/officeDocument/2006/relationships/image" Target="../media/image18.png"/><Relationship Id="rId26" Type="http://schemas.openxmlformats.org/officeDocument/2006/relationships/image" Target="../media/image4.png"/><Relationship Id="rId25" Type="http://schemas.openxmlformats.org/officeDocument/2006/relationships/hyperlink" Target="https://safeshare.tv/x/ss5f8786584e49c#" TargetMode="External"/><Relationship Id="rId69" Type="http://schemas.openxmlformats.org/officeDocument/2006/relationships/hyperlink" Target="https://safeshare.tv/x/ss5fac70a8bdf31#" TargetMode="External"/><Relationship Id="rId28" Type="http://schemas.openxmlformats.org/officeDocument/2006/relationships/image" Target="../media/image15.png"/><Relationship Id="rId27" Type="http://schemas.openxmlformats.org/officeDocument/2006/relationships/hyperlink" Target="https://safeshare.tv/x/ss5f8772cdc5a84#" TargetMode="External"/><Relationship Id="rId29" Type="http://schemas.openxmlformats.org/officeDocument/2006/relationships/hyperlink" Target="https://www.abcya.com/games/snowman" TargetMode="External"/><Relationship Id="rId51" Type="http://schemas.openxmlformats.org/officeDocument/2006/relationships/hyperlink" Target="https://safeshare.tv/x/ss5fac679357d62#" TargetMode="External"/><Relationship Id="rId50" Type="http://schemas.openxmlformats.org/officeDocument/2006/relationships/image" Target="../media/image24.png"/><Relationship Id="rId53" Type="http://schemas.openxmlformats.org/officeDocument/2006/relationships/hyperlink" Target="https://safeshare.tv/x/ss5fac676e7216e#" TargetMode="External"/><Relationship Id="rId52" Type="http://schemas.openxmlformats.org/officeDocument/2006/relationships/image" Target="../media/image26.png"/><Relationship Id="rId11" Type="http://schemas.openxmlformats.org/officeDocument/2006/relationships/hyperlink" Target="https://safeshare.tv/x/5h9o6-lV1zc#" TargetMode="External"/><Relationship Id="rId55" Type="http://schemas.openxmlformats.org/officeDocument/2006/relationships/hyperlink" Target="https://safeshare.tv/x/ss5fac6945da699#" TargetMode="External"/><Relationship Id="rId10" Type="http://schemas.openxmlformats.org/officeDocument/2006/relationships/image" Target="../media/image3.jpg"/><Relationship Id="rId54" Type="http://schemas.openxmlformats.org/officeDocument/2006/relationships/image" Target="../media/image23.png"/><Relationship Id="rId13" Type="http://schemas.openxmlformats.org/officeDocument/2006/relationships/hyperlink" Target="https://safeshare.tv/x/ss5fac5db0e42e0#" TargetMode="External"/><Relationship Id="rId57" Type="http://schemas.openxmlformats.org/officeDocument/2006/relationships/hyperlink" Target="https://safeshare.tv/x/ss5fac66fde0770#" TargetMode="External"/><Relationship Id="rId12" Type="http://schemas.openxmlformats.org/officeDocument/2006/relationships/image" Target="../media/image29.jpg"/><Relationship Id="rId56" Type="http://schemas.openxmlformats.org/officeDocument/2006/relationships/image" Target="../media/image14.png"/><Relationship Id="rId15" Type="http://schemas.openxmlformats.org/officeDocument/2006/relationships/hyperlink" Target="https://safeshare.tv/x/ss5fac5c5bd62ce#" TargetMode="External"/><Relationship Id="rId59" Type="http://schemas.openxmlformats.org/officeDocument/2006/relationships/hyperlink" Target="https://safeshare.tv/x/ss5fac6c5aa6fb7#" TargetMode="External"/><Relationship Id="rId14" Type="http://schemas.openxmlformats.org/officeDocument/2006/relationships/image" Target="../media/image9.jpg"/><Relationship Id="rId58" Type="http://schemas.openxmlformats.org/officeDocument/2006/relationships/image" Target="../media/image38.png"/><Relationship Id="rId17" Type="http://schemas.openxmlformats.org/officeDocument/2006/relationships/hyperlink" Target="https://safeshare.tv/x/ss5fac5e9790b61#" TargetMode="External"/><Relationship Id="rId16" Type="http://schemas.openxmlformats.org/officeDocument/2006/relationships/image" Target="../media/image8.jpg"/><Relationship Id="rId19" Type="http://schemas.openxmlformats.org/officeDocument/2006/relationships/hyperlink" Target="https://safeshare.tv/x/ss5fac5e48d99d0#" TargetMode="External"/><Relationship Id="rId18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20662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 b="4010" l="4560" r="63985" t="63904"/>
          <a:stretch/>
        </p:blipFill>
        <p:spPr>
          <a:xfrm>
            <a:off x="1994350" y="2828175"/>
            <a:ext cx="3595125" cy="206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4">
            <a:alphaModFix/>
          </a:blip>
          <a:srcRect b="4010" l="4560" r="63985" t="63904"/>
          <a:stretch/>
        </p:blipFill>
        <p:spPr>
          <a:xfrm>
            <a:off x="5491325" y="2828175"/>
            <a:ext cx="3652675" cy="206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30800" y="3004912"/>
            <a:ext cx="633910" cy="81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220125" y="3920350"/>
            <a:ext cx="547075" cy="86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920125" y="3019350"/>
            <a:ext cx="648600" cy="816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870775" y="3969050"/>
            <a:ext cx="547075" cy="81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832025" y="3920238"/>
            <a:ext cx="648600" cy="86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2220125" y="3004900"/>
            <a:ext cx="633900" cy="81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8331475" y="3019613"/>
            <a:ext cx="607174" cy="786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6930127" y="2990480"/>
            <a:ext cx="633899" cy="845257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6364250" y="3920300"/>
            <a:ext cx="607176" cy="865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046212" y="3959375"/>
            <a:ext cx="492887" cy="78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636825" y="3959300"/>
            <a:ext cx="648600" cy="78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8331475" y="3920350"/>
            <a:ext cx="607175" cy="86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6804300" y="2259650"/>
            <a:ext cx="607175" cy="607175"/>
          </a:xfrm>
          <a:prstGeom prst="rect">
            <a:avLst/>
          </a:prstGeom>
          <a:noFill/>
          <a:ln cap="flat" cmpd="sng" w="28575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0" name="Google Shape;70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3921450" y="2247449"/>
            <a:ext cx="648600" cy="648600"/>
          </a:xfrm>
          <a:prstGeom prst="rect">
            <a:avLst/>
          </a:prstGeom>
          <a:noFill/>
          <a:ln cap="flat" cmpd="sng" w="28575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1" name="Google Shape;71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4895613" y="3034050"/>
            <a:ext cx="547075" cy="78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3545450" y="3954625"/>
            <a:ext cx="547075" cy="84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5691200" y="3962898"/>
            <a:ext cx="607175" cy="783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3634825" y="3052275"/>
            <a:ext cx="547075" cy="78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4157350" y="3944164"/>
            <a:ext cx="648600" cy="817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43"/>
          </p:cNvPr>
          <p:cNvPicPr preferRelativeResize="0"/>
          <p:nvPr/>
        </p:nvPicPr>
        <p:blipFill rotWithShape="1">
          <a:blip r:embed="rId44">
            <a:alphaModFix/>
          </a:blip>
          <a:srcRect b="8408" l="0" r="0" t="9158"/>
          <a:stretch/>
        </p:blipFill>
        <p:spPr>
          <a:xfrm>
            <a:off x="4213075" y="3050513"/>
            <a:ext cx="633900" cy="78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45"/>
          </p:cNvPr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5691199" y="3005742"/>
            <a:ext cx="607175" cy="829983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47"/>
          </p:cNvPr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6342775" y="3022450"/>
            <a:ext cx="547075" cy="84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49"/>
          </p:cNvPr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55225" y="123875"/>
            <a:ext cx="1158225" cy="648605"/>
          </a:xfrm>
          <a:prstGeom prst="rect">
            <a:avLst/>
          </a:prstGeom>
          <a:noFill/>
          <a:ln cap="flat" cmpd="sng" w="38100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0" name="Google Shape;80;p13">
            <a:hlinkClick r:id="rId51"/>
          </p:cNvPr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2511125" y="123864"/>
            <a:ext cx="1158181" cy="648600"/>
          </a:xfrm>
          <a:prstGeom prst="rect">
            <a:avLst/>
          </a:prstGeom>
          <a:noFill/>
          <a:ln cap="flat" cmpd="sng" w="38100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1" name="Google Shape;81;p13">
            <a:hlinkClick r:id="rId53"/>
          </p:cNvPr>
          <p:cNvPicPr preferRelativeResize="0"/>
          <p:nvPr/>
        </p:nvPicPr>
        <p:blipFill rotWithShape="1">
          <a:blip r:embed="rId54">
            <a:alphaModFix/>
          </a:blip>
          <a:srcRect b="0" l="12320" r="12327" t="0"/>
          <a:stretch/>
        </p:blipFill>
        <p:spPr>
          <a:xfrm>
            <a:off x="1325625" y="123874"/>
            <a:ext cx="1073325" cy="648599"/>
          </a:xfrm>
          <a:prstGeom prst="rect">
            <a:avLst/>
          </a:prstGeom>
          <a:noFill/>
          <a:ln cap="flat" cmpd="sng" w="38100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2" name="Google Shape;82;p13">
            <a:hlinkClick r:id="rId55"/>
          </p:cNvPr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3821250" y="123862"/>
            <a:ext cx="1158214" cy="648600"/>
          </a:xfrm>
          <a:prstGeom prst="rect">
            <a:avLst/>
          </a:prstGeom>
          <a:noFill/>
          <a:ln cap="flat" cmpd="sng" w="38100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3" name="Google Shape;83;p13">
            <a:hlinkClick r:id="rId57"/>
          </p:cNvPr>
          <p:cNvPicPr preferRelativeResize="0"/>
          <p:nvPr/>
        </p:nvPicPr>
        <p:blipFill rotWithShape="1">
          <a:blip r:embed="rId58">
            <a:alphaModFix/>
          </a:blip>
          <a:srcRect b="0" l="11422" r="11920" t="0"/>
          <a:stretch/>
        </p:blipFill>
        <p:spPr>
          <a:xfrm>
            <a:off x="5131437" y="123863"/>
            <a:ext cx="1158175" cy="648578"/>
          </a:xfrm>
          <a:prstGeom prst="rect">
            <a:avLst/>
          </a:prstGeom>
          <a:noFill/>
          <a:ln cap="flat" cmpd="sng" w="38100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4" name="Google Shape;84;p13">
            <a:hlinkClick r:id="rId59"/>
          </p:cNvPr>
          <p:cNvPicPr preferRelativeResize="0"/>
          <p:nvPr/>
        </p:nvPicPr>
        <p:blipFill rotWithShape="1">
          <a:blip r:embed="rId60">
            <a:alphaModFix/>
          </a:blip>
          <a:srcRect b="0" l="12411" r="11444" t="0"/>
          <a:stretch/>
        </p:blipFill>
        <p:spPr>
          <a:xfrm>
            <a:off x="6481338" y="123850"/>
            <a:ext cx="1158225" cy="648605"/>
          </a:xfrm>
          <a:prstGeom prst="rect">
            <a:avLst/>
          </a:prstGeom>
          <a:noFill/>
          <a:ln cap="flat" cmpd="sng" w="38100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5" name="Google Shape;85;p13">
            <a:hlinkClick r:id="rId61"/>
          </p:cNvPr>
          <p:cNvPicPr preferRelativeResize="0"/>
          <p:nvPr/>
        </p:nvPicPr>
        <p:blipFill>
          <a:blip r:embed="rId62">
            <a:alphaModFix/>
          </a:blip>
          <a:stretch>
            <a:fillRect/>
          </a:stretch>
        </p:blipFill>
        <p:spPr>
          <a:xfrm>
            <a:off x="3789825" y="996175"/>
            <a:ext cx="1221075" cy="683802"/>
          </a:xfrm>
          <a:prstGeom prst="rect">
            <a:avLst/>
          </a:prstGeom>
          <a:noFill/>
          <a:ln cap="flat" cmpd="sng" w="38100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6" name="Google Shape;86;p13">
            <a:hlinkClick r:id="rId63"/>
          </p:cNvPr>
          <p:cNvPicPr preferRelativeResize="0"/>
          <p:nvPr/>
        </p:nvPicPr>
        <p:blipFill>
          <a:blip r:embed="rId64">
            <a:alphaModFix/>
          </a:blip>
          <a:stretch>
            <a:fillRect/>
          </a:stretch>
        </p:blipFill>
        <p:spPr>
          <a:xfrm>
            <a:off x="55225" y="1031400"/>
            <a:ext cx="1158175" cy="648578"/>
          </a:xfrm>
          <a:prstGeom prst="rect">
            <a:avLst/>
          </a:prstGeom>
          <a:noFill/>
          <a:ln cap="flat" cmpd="sng" w="38100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7" name="Google Shape;87;p13">
            <a:hlinkClick r:id="rId65"/>
          </p:cNvPr>
          <p:cNvPicPr preferRelativeResize="0"/>
          <p:nvPr/>
        </p:nvPicPr>
        <p:blipFill>
          <a:blip r:embed="rId66">
            <a:alphaModFix/>
          </a:blip>
          <a:stretch>
            <a:fillRect/>
          </a:stretch>
        </p:blipFill>
        <p:spPr>
          <a:xfrm>
            <a:off x="7868388" y="1013763"/>
            <a:ext cx="1158259" cy="648625"/>
          </a:xfrm>
          <a:prstGeom prst="rect">
            <a:avLst/>
          </a:prstGeom>
          <a:noFill/>
          <a:ln cap="flat" cmpd="sng" w="38100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8" name="Google Shape;88;p13">
            <a:hlinkClick r:id="rId67"/>
          </p:cNvPr>
          <p:cNvPicPr preferRelativeResize="0"/>
          <p:nvPr/>
        </p:nvPicPr>
        <p:blipFill rotWithShape="1">
          <a:blip r:embed="rId68">
            <a:alphaModFix/>
          </a:blip>
          <a:srcRect b="0" l="2268" r="2430" t="0"/>
          <a:stretch/>
        </p:blipFill>
        <p:spPr>
          <a:xfrm>
            <a:off x="7910849" y="132850"/>
            <a:ext cx="1073325" cy="630643"/>
          </a:xfrm>
          <a:prstGeom prst="rect">
            <a:avLst/>
          </a:prstGeom>
          <a:noFill/>
          <a:ln cap="flat" cmpd="sng" w="38100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9" name="Google Shape;89;p13">
            <a:hlinkClick r:id="rId69"/>
          </p:cNvPr>
          <p:cNvPicPr preferRelativeResize="0"/>
          <p:nvPr/>
        </p:nvPicPr>
        <p:blipFill>
          <a:blip r:embed="rId70">
            <a:alphaModFix/>
          </a:blip>
          <a:stretch>
            <a:fillRect/>
          </a:stretch>
        </p:blipFill>
        <p:spPr>
          <a:xfrm>
            <a:off x="1325625" y="1015800"/>
            <a:ext cx="1073325" cy="679750"/>
          </a:xfrm>
          <a:prstGeom prst="rect">
            <a:avLst/>
          </a:prstGeom>
          <a:noFill/>
          <a:ln cap="flat" cmpd="sng" w="38100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0" name="Google Shape;90;p13">
            <a:hlinkClick r:id="rId71"/>
          </p:cNvPr>
          <p:cNvPicPr preferRelativeResize="0"/>
          <p:nvPr/>
        </p:nvPicPr>
        <p:blipFill>
          <a:blip r:embed="rId72">
            <a:alphaModFix/>
          </a:blip>
          <a:stretch>
            <a:fillRect/>
          </a:stretch>
        </p:blipFill>
        <p:spPr>
          <a:xfrm>
            <a:off x="6481350" y="1015813"/>
            <a:ext cx="1101675" cy="679750"/>
          </a:xfrm>
          <a:prstGeom prst="rect">
            <a:avLst/>
          </a:prstGeom>
          <a:noFill/>
          <a:ln cap="flat" cmpd="sng" w="38100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1" name="Google Shape;91;p13">
            <a:hlinkClick r:id="rId73"/>
          </p:cNvPr>
          <p:cNvPicPr preferRelativeResize="0"/>
          <p:nvPr/>
        </p:nvPicPr>
        <p:blipFill>
          <a:blip r:embed="rId74">
            <a:alphaModFix/>
          </a:blip>
          <a:stretch>
            <a:fillRect/>
          </a:stretch>
        </p:blipFill>
        <p:spPr>
          <a:xfrm>
            <a:off x="5131388" y="1015813"/>
            <a:ext cx="1158250" cy="679750"/>
          </a:xfrm>
          <a:prstGeom prst="rect">
            <a:avLst/>
          </a:prstGeom>
          <a:noFill/>
          <a:ln cap="flat" cmpd="sng" w="38100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2" name="Google Shape;92;p13">
            <a:hlinkClick r:id="rId75"/>
          </p:cNvPr>
          <p:cNvPicPr preferRelativeResize="0"/>
          <p:nvPr/>
        </p:nvPicPr>
        <p:blipFill>
          <a:blip r:embed="rId76">
            <a:alphaModFix/>
          </a:blip>
          <a:stretch>
            <a:fillRect/>
          </a:stretch>
        </p:blipFill>
        <p:spPr>
          <a:xfrm>
            <a:off x="2511175" y="1000225"/>
            <a:ext cx="1158250" cy="733625"/>
          </a:xfrm>
          <a:prstGeom prst="rect">
            <a:avLst/>
          </a:prstGeom>
          <a:noFill/>
          <a:ln cap="flat" cmpd="sng" w="38100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3" name="Google Shape;93;p13">
            <a:hlinkClick r:id="rId77"/>
          </p:cNvPr>
          <p:cNvPicPr preferRelativeResize="0"/>
          <p:nvPr/>
        </p:nvPicPr>
        <p:blipFill rotWithShape="1">
          <a:blip r:embed="rId78">
            <a:alphaModFix/>
          </a:blip>
          <a:srcRect b="12007" l="0" r="0" t="12617"/>
          <a:stretch/>
        </p:blipFill>
        <p:spPr>
          <a:xfrm>
            <a:off x="5010900" y="2062175"/>
            <a:ext cx="1221075" cy="816400"/>
          </a:xfrm>
          <a:prstGeom prst="rect">
            <a:avLst/>
          </a:prstGeom>
          <a:noFill/>
          <a:ln cap="flat" cmpd="sng" w="38100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4" name="Google Shape;94;p13">
            <a:hlinkClick r:id="rId79"/>
          </p:cNvPr>
          <p:cNvPicPr preferRelativeResize="0"/>
          <p:nvPr/>
        </p:nvPicPr>
        <p:blipFill>
          <a:blip r:embed="rId80">
            <a:alphaModFix/>
          </a:blip>
          <a:stretch>
            <a:fillRect/>
          </a:stretch>
        </p:blipFill>
        <p:spPr>
          <a:xfrm>
            <a:off x="2170600" y="2048600"/>
            <a:ext cx="1310025" cy="829975"/>
          </a:xfrm>
          <a:prstGeom prst="rect">
            <a:avLst/>
          </a:prstGeom>
          <a:noFill/>
          <a:ln cap="flat" cmpd="sng" w="38100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5" name="Google Shape;95;p13">
            <a:hlinkClick r:id="rId81"/>
          </p:cNvPr>
          <p:cNvPicPr preferRelativeResize="0"/>
          <p:nvPr/>
        </p:nvPicPr>
        <p:blipFill>
          <a:blip r:embed="rId82">
            <a:alphaModFix/>
          </a:blip>
          <a:stretch>
            <a:fillRect/>
          </a:stretch>
        </p:blipFill>
        <p:spPr>
          <a:xfrm>
            <a:off x="7683925" y="2083475"/>
            <a:ext cx="1221075" cy="783450"/>
          </a:xfrm>
          <a:prstGeom prst="rect">
            <a:avLst/>
          </a:prstGeom>
          <a:noFill/>
          <a:ln cap="flat" cmpd="sng" w="38100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6" name="Google Shape;96;p13"/>
          <p:cNvPicPr preferRelativeResize="0"/>
          <p:nvPr/>
        </p:nvPicPr>
        <p:blipFill>
          <a:blip r:embed="rId83">
            <a:alphaModFix/>
          </a:blip>
          <a:stretch>
            <a:fillRect/>
          </a:stretch>
        </p:blipFill>
        <p:spPr>
          <a:xfrm>
            <a:off x="-407900" y="2083475"/>
            <a:ext cx="3006950" cy="3006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