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0058400" cy="77724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E56BFB-3D25-4E90-923A-48E75A4A90C6}" v="8" dt="2021-08-31T01:05:09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4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Fasulo" userId="ca0eaa1c-0352-4b03-aaf6-b547ce4f9792" providerId="ADAL" clId="{4DE56BFB-3D25-4E90-923A-48E75A4A90C6}"/>
    <pc:docChg chg="custSel modSld">
      <pc:chgData name="Stephanie Fasulo" userId="ca0eaa1c-0352-4b03-aaf6-b547ce4f9792" providerId="ADAL" clId="{4DE56BFB-3D25-4E90-923A-48E75A4A90C6}" dt="2021-08-31T01:05:36.650" v="149" actId="478"/>
      <pc:docMkLst>
        <pc:docMk/>
      </pc:docMkLst>
      <pc:sldChg chg="addSp delSp modSp mod">
        <pc:chgData name="Stephanie Fasulo" userId="ca0eaa1c-0352-4b03-aaf6-b547ce4f9792" providerId="ADAL" clId="{4DE56BFB-3D25-4E90-923A-48E75A4A90C6}" dt="2021-08-31T01:05:02.633" v="143" actId="1076"/>
        <pc:sldMkLst>
          <pc:docMk/>
          <pc:sldMk cId="3950361817" sldId="257"/>
        </pc:sldMkLst>
        <pc:spChg chg="add mod">
          <ac:chgData name="Stephanie Fasulo" userId="ca0eaa1c-0352-4b03-aaf6-b547ce4f9792" providerId="ADAL" clId="{4DE56BFB-3D25-4E90-923A-48E75A4A90C6}" dt="2021-08-31T01:03:53.063" v="93" actId="1076"/>
          <ac:spMkLst>
            <pc:docMk/>
            <pc:sldMk cId="3950361817" sldId="257"/>
            <ac:spMk id="2" creationId="{5B12CC8F-7CE8-4405-84D1-A4D8D331CCC5}"/>
          </ac:spMkLst>
        </pc:spChg>
        <pc:spChg chg="add mod">
          <ac:chgData name="Stephanie Fasulo" userId="ca0eaa1c-0352-4b03-aaf6-b547ce4f9792" providerId="ADAL" clId="{4DE56BFB-3D25-4E90-923A-48E75A4A90C6}" dt="2021-08-31T01:04:02.187" v="95" actId="1076"/>
          <ac:spMkLst>
            <pc:docMk/>
            <pc:sldMk cId="3950361817" sldId="257"/>
            <ac:spMk id="21" creationId="{6EBB62AA-33E2-4031-80B6-B3205E24E9EE}"/>
          </ac:spMkLst>
        </pc:spChg>
        <pc:spChg chg="add mod">
          <ac:chgData name="Stephanie Fasulo" userId="ca0eaa1c-0352-4b03-aaf6-b547ce4f9792" providerId="ADAL" clId="{4DE56BFB-3D25-4E90-923A-48E75A4A90C6}" dt="2021-08-31T01:04:09.293" v="97" actId="1076"/>
          <ac:spMkLst>
            <pc:docMk/>
            <pc:sldMk cId="3950361817" sldId="257"/>
            <ac:spMk id="22" creationId="{3C2C3E2C-769E-4135-9660-A00F2D70E6B1}"/>
          </ac:spMkLst>
        </pc:spChg>
        <pc:spChg chg="add mod">
          <ac:chgData name="Stephanie Fasulo" userId="ca0eaa1c-0352-4b03-aaf6-b547ce4f9792" providerId="ADAL" clId="{4DE56BFB-3D25-4E90-923A-48E75A4A90C6}" dt="2021-08-31T01:04:27.861" v="99" actId="1076"/>
          <ac:spMkLst>
            <pc:docMk/>
            <pc:sldMk cId="3950361817" sldId="257"/>
            <ac:spMk id="23" creationId="{9911A97A-4ABE-412E-B95F-91E92D377CEC}"/>
          </ac:spMkLst>
        </pc:spChg>
        <pc:spChg chg="add mod">
          <ac:chgData name="Stephanie Fasulo" userId="ca0eaa1c-0352-4b03-aaf6-b547ce4f9792" providerId="ADAL" clId="{4DE56BFB-3D25-4E90-923A-48E75A4A90C6}" dt="2021-08-31T01:05:02.633" v="143" actId="1076"/>
          <ac:spMkLst>
            <pc:docMk/>
            <pc:sldMk cId="3950361817" sldId="257"/>
            <ac:spMk id="24" creationId="{0B67BA5D-9490-4C95-8B3D-FAFD613EDAF8}"/>
          </ac:spMkLst>
        </pc:spChg>
        <pc:spChg chg="add mod">
          <ac:chgData name="Stephanie Fasulo" userId="ca0eaa1c-0352-4b03-aaf6-b547ce4f9792" providerId="ADAL" clId="{4DE56BFB-3D25-4E90-923A-48E75A4A90C6}" dt="2021-08-31T01:04:49.685" v="142"/>
          <ac:spMkLst>
            <pc:docMk/>
            <pc:sldMk cId="3950361817" sldId="257"/>
            <ac:spMk id="25" creationId="{01067ED5-0F6C-41D5-9291-5E36822C756C}"/>
          </ac:spMkLst>
        </pc:spChg>
        <pc:picChg chg="del">
          <ac:chgData name="Stephanie Fasulo" userId="ca0eaa1c-0352-4b03-aaf6-b547ce4f9792" providerId="ADAL" clId="{4DE56BFB-3D25-4E90-923A-48E75A4A90C6}" dt="2021-08-31T01:02:47.541" v="0" actId="478"/>
          <ac:picMkLst>
            <pc:docMk/>
            <pc:sldMk cId="3950361817" sldId="257"/>
            <ac:picMk id="8" creationId="{3E342519-6C37-4881-AF53-8A0F8B1F606F}"/>
          </ac:picMkLst>
        </pc:picChg>
        <pc:picChg chg="del">
          <ac:chgData name="Stephanie Fasulo" userId="ca0eaa1c-0352-4b03-aaf6-b547ce4f9792" providerId="ADAL" clId="{4DE56BFB-3D25-4E90-923A-48E75A4A90C6}" dt="2021-08-31T01:02:52.763" v="2" actId="478"/>
          <ac:picMkLst>
            <pc:docMk/>
            <pc:sldMk cId="3950361817" sldId="257"/>
            <ac:picMk id="9" creationId="{C7B6F59B-75CB-43A5-B28C-7D9A70C54908}"/>
          </ac:picMkLst>
        </pc:picChg>
        <pc:picChg chg="del">
          <ac:chgData name="Stephanie Fasulo" userId="ca0eaa1c-0352-4b03-aaf6-b547ce4f9792" providerId="ADAL" clId="{4DE56BFB-3D25-4E90-923A-48E75A4A90C6}" dt="2021-08-31T01:02:54.854" v="3" actId="478"/>
          <ac:picMkLst>
            <pc:docMk/>
            <pc:sldMk cId="3950361817" sldId="257"/>
            <ac:picMk id="10" creationId="{7707B697-A126-4EE7-A52A-2BC221947D08}"/>
          </ac:picMkLst>
        </pc:picChg>
        <pc:picChg chg="del">
          <ac:chgData name="Stephanie Fasulo" userId="ca0eaa1c-0352-4b03-aaf6-b547ce4f9792" providerId="ADAL" clId="{4DE56BFB-3D25-4E90-923A-48E75A4A90C6}" dt="2021-08-31T01:03:05.071" v="6" actId="478"/>
          <ac:picMkLst>
            <pc:docMk/>
            <pc:sldMk cId="3950361817" sldId="257"/>
            <ac:picMk id="11" creationId="{FC6885BD-F6C2-40C1-A5B6-8F70DF3C536E}"/>
          </ac:picMkLst>
        </pc:picChg>
        <pc:picChg chg="del">
          <ac:chgData name="Stephanie Fasulo" userId="ca0eaa1c-0352-4b03-aaf6-b547ce4f9792" providerId="ADAL" clId="{4DE56BFB-3D25-4E90-923A-48E75A4A90C6}" dt="2021-08-31T01:03:05.961" v="7" actId="478"/>
          <ac:picMkLst>
            <pc:docMk/>
            <pc:sldMk cId="3950361817" sldId="257"/>
            <ac:picMk id="12" creationId="{2A77374C-63E4-4A93-9564-3A3199849C9C}"/>
          </ac:picMkLst>
        </pc:picChg>
        <pc:picChg chg="del">
          <ac:chgData name="Stephanie Fasulo" userId="ca0eaa1c-0352-4b03-aaf6-b547ce4f9792" providerId="ADAL" clId="{4DE56BFB-3D25-4E90-923A-48E75A4A90C6}" dt="2021-08-31T01:03:06.871" v="8" actId="478"/>
          <ac:picMkLst>
            <pc:docMk/>
            <pc:sldMk cId="3950361817" sldId="257"/>
            <ac:picMk id="13" creationId="{E526B7C5-65FD-4B0B-BBD3-34D46A349C8E}"/>
          </ac:picMkLst>
        </pc:picChg>
        <pc:picChg chg="del">
          <ac:chgData name="Stephanie Fasulo" userId="ca0eaa1c-0352-4b03-aaf6-b547ce4f9792" providerId="ADAL" clId="{4DE56BFB-3D25-4E90-923A-48E75A4A90C6}" dt="2021-08-31T01:02:50.241" v="1" actId="478"/>
          <ac:picMkLst>
            <pc:docMk/>
            <pc:sldMk cId="3950361817" sldId="257"/>
            <ac:picMk id="15" creationId="{60AAD2F2-B010-4FF3-A11E-3522815B5402}"/>
          </ac:picMkLst>
        </pc:picChg>
        <pc:picChg chg="del">
          <ac:chgData name="Stephanie Fasulo" userId="ca0eaa1c-0352-4b03-aaf6-b547ce4f9792" providerId="ADAL" clId="{4DE56BFB-3D25-4E90-923A-48E75A4A90C6}" dt="2021-08-31T01:02:57.518" v="4" actId="478"/>
          <ac:picMkLst>
            <pc:docMk/>
            <pc:sldMk cId="3950361817" sldId="257"/>
            <ac:picMk id="16" creationId="{ACAF1B8A-A6ED-4B1E-BEEC-C0BB440F0450}"/>
          </ac:picMkLst>
        </pc:picChg>
        <pc:picChg chg="del">
          <ac:chgData name="Stephanie Fasulo" userId="ca0eaa1c-0352-4b03-aaf6-b547ce4f9792" providerId="ADAL" clId="{4DE56BFB-3D25-4E90-923A-48E75A4A90C6}" dt="2021-08-31T01:02:59.536" v="5" actId="478"/>
          <ac:picMkLst>
            <pc:docMk/>
            <pc:sldMk cId="3950361817" sldId="257"/>
            <ac:picMk id="17" creationId="{4D8E7E3E-9C9C-4F48-A371-BCDA4DAB90EF}"/>
          </ac:picMkLst>
        </pc:picChg>
        <pc:picChg chg="del">
          <ac:chgData name="Stephanie Fasulo" userId="ca0eaa1c-0352-4b03-aaf6-b547ce4f9792" providerId="ADAL" clId="{4DE56BFB-3D25-4E90-923A-48E75A4A90C6}" dt="2021-08-31T01:03:09.651" v="11" actId="478"/>
          <ac:picMkLst>
            <pc:docMk/>
            <pc:sldMk cId="3950361817" sldId="257"/>
            <ac:picMk id="18" creationId="{8032A0D3-4E51-4EA0-91A5-0B11C3085C7F}"/>
          </ac:picMkLst>
        </pc:picChg>
        <pc:picChg chg="del">
          <ac:chgData name="Stephanie Fasulo" userId="ca0eaa1c-0352-4b03-aaf6-b547ce4f9792" providerId="ADAL" clId="{4DE56BFB-3D25-4E90-923A-48E75A4A90C6}" dt="2021-08-31T01:03:08.796" v="10" actId="478"/>
          <ac:picMkLst>
            <pc:docMk/>
            <pc:sldMk cId="3950361817" sldId="257"/>
            <ac:picMk id="19" creationId="{57FA1468-6C74-4AE6-BB0E-E55951522879}"/>
          </ac:picMkLst>
        </pc:picChg>
        <pc:picChg chg="del">
          <ac:chgData name="Stephanie Fasulo" userId="ca0eaa1c-0352-4b03-aaf6-b547ce4f9792" providerId="ADAL" clId="{4DE56BFB-3D25-4E90-923A-48E75A4A90C6}" dt="2021-08-31T01:03:07.956" v="9" actId="478"/>
          <ac:picMkLst>
            <pc:docMk/>
            <pc:sldMk cId="3950361817" sldId="257"/>
            <ac:picMk id="20" creationId="{4D9851A6-B7DE-4819-B5BF-73B654DFFD28}"/>
          </ac:picMkLst>
        </pc:picChg>
      </pc:sldChg>
      <pc:sldChg chg="delSp mod">
        <pc:chgData name="Stephanie Fasulo" userId="ca0eaa1c-0352-4b03-aaf6-b547ce4f9792" providerId="ADAL" clId="{4DE56BFB-3D25-4E90-923A-48E75A4A90C6}" dt="2021-08-31T01:05:36.650" v="149" actId="478"/>
        <pc:sldMkLst>
          <pc:docMk/>
          <pc:sldMk cId="1095459221" sldId="258"/>
        </pc:sldMkLst>
        <pc:spChg chg="del">
          <ac:chgData name="Stephanie Fasulo" userId="ca0eaa1c-0352-4b03-aaf6-b547ce4f9792" providerId="ADAL" clId="{4DE56BFB-3D25-4E90-923A-48E75A4A90C6}" dt="2021-08-31T01:05:17.046" v="144" actId="478"/>
          <ac:spMkLst>
            <pc:docMk/>
            <pc:sldMk cId="1095459221" sldId="258"/>
            <ac:spMk id="2" creationId="{5B12CC8F-7CE8-4405-84D1-A4D8D331CCC5}"/>
          </ac:spMkLst>
        </pc:spChg>
        <pc:spChg chg="del">
          <ac:chgData name="Stephanie Fasulo" userId="ca0eaa1c-0352-4b03-aaf6-b547ce4f9792" providerId="ADAL" clId="{4DE56BFB-3D25-4E90-923A-48E75A4A90C6}" dt="2021-08-31T01:05:36.650" v="149" actId="478"/>
          <ac:spMkLst>
            <pc:docMk/>
            <pc:sldMk cId="1095459221" sldId="258"/>
            <ac:spMk id="21" creationId="{6EBB62AA-33E2-4031-80B6-B3205E24E9EE}"/>
          </ac:spMkLst>
        </pc:spChg>
        <pc:spChg chg="del">
          <ac:chgData name="Stephanie Fasulo" userId="ca0eaa1c-0352-4b03-aaf6-b547ce4f9792" providerId="ADAL" clId="{4DE56BFB-3D25-4E90-923A-48E75A4A90C6}" dt="2021-08-31T01:05:20.298" v="145" actId="478"/>
          <ac:spMkLst>
            <pc:docMk/>
            <pc:sldMk cId="1095459221" sldId="258"/>
            <ac:spMk id="22" creationId="{3C2C3E2C-769E-4135-9660-A00F2D70E6B1}"/>
          </ac:spMkLst>
        </pc:spChg>
        <pc:spChg chg="del">
          <ac:chgData name="Stephanie Fasulo" userId="ca0eaa1c-0352-4b03-aaf6-b547ce4f9792" providerId="ADAL" clId="{4DE56BFB-3D25-4E90-923A-48E75A4A90C6}" dt="2021-08-31T01:05:33.063" v="148" actId="478"/>
          <ac:spMkLst>
            <pc:docMk/>
            <pc:sldMk cId="1095459221" sldId="258"/>
            <ac:spMk id="23" creationId="{9911A97A-4ABE-412E-B95F-91E92D377CEC}"/>
          </ac:spMkLst>
        </pc:spChg>
        <pc:spChg chg="del">
          <ac:chgData name="Stephanie Fasulo" userId="ca0eaa1c-0352-4b03-aaf6-b547ce4f9792" providerId="ADAL" clId="{4DE56BFB-3D25-4E90-923A-48E75A4A90C6}" dt="2021-08-31T01:05:27.442" v="147" actId="478"/>
          <ac:spMkLst>
            <pc:docMk/>
            <pc:sldMk cId="1095459221" sldId="258"/>
            <ac:spMk id="24" creationId="{0B67BA5D-9490-4C95-8B3D-FAFD613EDAF8}"/>
          </ac:spMkLst>
        </pc:spChg>
        <pc:spChg chg="del">
          <ac:chgData name="Stephanie Fasulo" userId="ca0eaa1c-0352-4b03-aaf6-b547ce4f9792" providerId="ADAL" clId="{4DE56BFB-3D25-4E90-923A-48E75A4A90C6}" dt="2021-08-31T01:05:24.089" v="146" actId="478"/>
          <ac:spMkLst>
            <pc:docMk/>
            <pc:sldMk cId="1095459221" sldId="258"/>
            <ac:spMk id="25" creationId="{01067ED5-0F6C-41D5-9291-5E36822C756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7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93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7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8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69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3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0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7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2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1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3AD60-2E5C-450F-BAE6-ABE992E97B0D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E7AE2-CBE0-420E-9456-E9B914175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7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4E3289-8460-44FE-B7F5-E6F338881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966895"/>
              </p:ext>
            </p:extLst>
          </p:nvPr>
        </p:nvGraphicFramePr>
        <p:xfrm>
          <a:off x="241161" y="135896"/>
          <a:ext cx="4707654" cy="74127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07654">
                  <a:extLst>
                    <a:ext uri="{9D8B030D-6E8A-4147-A177-3AD203B41FA5}">
                      <a16:colId xmlns:a16="http://schemas.microsoft.com/office/drawing/2014/main" val="1994946452"/>
                    </a:ext>
                  </a:extLst>
                </a:gridCol>
              </a:tblGrid>
              <a:tr h="7210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HelloDataHead" panose="02000603000000000000" pitchFamily="2" charset="0"/>
                          <a:ea typeface="HelloDataHead" panose="02000603000000000000" pitchFamily="2" charset="0"/>
                        </a:rPr>
                        <a:t>Morning Zone Check 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14857"/>
                  </a:ext>
                </a:extLst>
              </a:tr>
              <a:tr h="1373777"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zone are you in?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B05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Green (calm, happy, ready to learn)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E2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Yellow (worried, nervous, sick, excited, silly)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70C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Blue (sad, tired, bored, down)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000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Red (mad, yelling, angry, out of control</a:t>
                      </a:r>
                      <a:endParaRPr lang="en-US" sz="1400" b="0" spc="0" dirty="0">
                        <a:solidFill>
                          <a:srgbClr val="FF0000"/>
                        </a:solidFill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877081"/>
                  </a:ext>
                </a:extLst>
              </a:tr>
              <a:tr h="105507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emotion are you feeling in that zone?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21151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 feel this way because…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2588"/>
                  </a:ext>
                </a:extLst>
              </a:tr>
              <a:tr h="8842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Do you need to talk to a teacher?</a:t>
                      </a:r>
                    </a:p>
                    <a:p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YES          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1249"/>
                  </a:ext>
                </a:extLst>
              </a:tr>
              <a:tr h="160261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Is there anything else that you would like to share with me?</a:t>
                      </a: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8777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E342519-6C37-4881-AF53-8A0F8B1F6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756138" y="2669221"/>
            <a:ext cx="3323493" cy="561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B6F59B-75CB-43A5-B28C-7D9A70C54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325733" y="3596692"/>
            <a:ext cx="3323493" cy="4643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07B697-A126-4EE7-A52A-2BC221947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325732" y="4061034"/>
            <a:ext cx="3323493" cy="464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6885BD-F6C2-40C1-A5B6-8F70DF3C5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325731" y="6090358"/>
            <a:ext cx="3050515" cy="4643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77374C-63E4-4A93-9564-3A3199849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325730" y="6587336"/>
            <a:ext cx="3050515" cy="4643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26B7C5-65FD-4B0B-BBD3-34D46A349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325730" y="7029238"/>
            <a:ext cx="3050515" cy="464342"/>
          </a:xfrm>
          <a:prstGeom prst="rect">
            <a:avLst/>
          </a:prstGeom>
        </p:spPr>
      </p:pic>
      <p:graphicFrame>
        <p:nvGraphicFramePr>
          <p:cNvPr id="14" name="Table 4">
            <a:extLst>
              <a:ext uri="{FF2B5EF4-FFF2-40B4-BE49-F238E27FC236}">
                <a16:creationId xmlns:a16="http://schemas.microsoft.com/office/drawing/2014/main" id="{A2A85C26-7C8D-415A-970A-F73F4872E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761590"/>
              </p:ext>
            </p:extLst>
          </p:nvPr>
        </p:nvGraphicFramePr>
        <p:xfrm>
          <a:off x="5116288" y="135896"/>
          <a:ext cx="4707654" cy="74127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07654">
                  <a:extLst>
                    <a:ext uri="{9D8B030D-6E8A-4147-A177-3AD203B41FA5}">
                      <a16:colId xmlns:a16="http://schemas.microsoft.com/office/drawing/2014/main" val="1994946452"/>
                    </a:ext>
                  </a:extLst>
                </a:gridCol>
              </a:tblGrid>
              <a:tr h="7210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HelloDataHead" panose="02000603000000000000" pitchFamily="2" charset="0"/>
                          <a:ea typeface="HelloDataHead" panose="02000603000000000000" pitchFamily="2" charset="0"/>
                        </a:rPr>
                        <a:t>Afternoon Zone Check 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14857"/>
                  </a:ext>
                </a:extLst>
              </a:tr>
              <a:tr h="1373777"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zone are you in?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B05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Green (calm, happy, ready to learn)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E2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Yellow (worried, nervous, sick, excited, silly)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70C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Blue (sad, tired, bored, down)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000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Red (mad, yelling, angry, out of control</a:t>
                      </a:r>
                      <a:endParaRPr lang="en-US" sz="1400" b="0" spc="0" dirty="0">
                        <a:solidFill>
                          <a:srgbClr val="FF0000"/>
                        </a:solidFill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877081"/>
                  </a:ext>
                </a:extLst>
              </a:tr>
              <a:tr h="105507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emotion are you feeling in that zone?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21151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 feel this way because…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2588"/>
                  </a:ext>
                </a:extLst>
              </a:tr>
              <a:tr h="8842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Do you need to talk to a teacher?</a:t>
                      </a:r>
                    </a:p>
                    <a:p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YES          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1249"/>
                  </a:ext>
                </a:extLst>
              </a:tr>
              <a:tr h="160261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Is there anything else that you would like to share with me?</a:t>
                      </a: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87771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60AAD2F2-B010-4FF3-A11E-3522815B54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5631265" y="2669221"/>
            <a:ext cx="3323493" cy="5619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AF1B8A-A6ED-4B1E-BEEC-C0BB440F0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5200860" y="3596692"/>
            <a:ext cx="3323493" cy="4643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8E7E3E-9C9C-4F48-A371-BCDA4DAB90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5200859" y="4061034"/>
            <a:ext cx="3323493" cy="4643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32A0D3-4E51-4EA0-91A5-0B11C3085C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5200858" y="6090358"/>
            <a:ext cx="3050515" cy="4643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FA1468-6C74-4AE6-BB0E-E55951522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5200857" y="6587336"/>
            <a:ext cx="3050515" cy="4643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9851A6-B7DE-4819-B5BF-73B654DFFD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2"/>
          <a:stretch/>
        </p:blipFill>
        <p:spPr>
          <a:xfrm>
            <a:off x="5200857" y="7029238"/>
            <a:ext cx="3050515" cy="46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4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4E3289-8460-44FE-B7F5-E6F3388811DA}"/>
              </a:ext>
            </a:extLst>
          </p:cNvPr>
          <p:cNvGraphicFramePr>
            <a:graphicFrameLocks noGrp="1"/>
          </p:cNvGraphicFramePr>
          <p:nvPr/>
        </p:nvGraphicFramePr>
        <p:xfrm>
          <a:off x="241161" y="135896"/>
          <a:ext cx="4707654" cy="74127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07654">
                  <a:extLst>
                    <a:ext uri="{9D8B030D-6E8A-4147-A177-3AD203B41FA5}">
                      <a16:colId xmlns:a16="http://schemas.microsoft.com/office/drawing/2014/main" val="1994946452"/>
                    </a:ext>
                  </a:extLst>
                </a:gridCol>
              </a:tblGrid>
              <a:tr h="7210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HelloDataHead" panose="02000603000000000000" pitchFamily="2" charset="0"/>
                          <a:ea typeface="HelloDataHead" panose="02000603000000000000" pitchFamily="2" charset="0"/>
                        </a:rPr>
                        <a:t>Morning Zone Check 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14857"/>
                  </a:ext>
                </a:extLst>
              </a:tr>
              <a:tr h="1373777"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zone are you in?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B05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Green (calm, happy, ready to learn)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E2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Yellow (worried, nervous, sick, excited, silly)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70C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Blue (sad, tired, bored, down)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000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Red (mad, yelling, angry, out of control</a:t>
                      </a:r>
                      <a:endParaRPr lang="en-US" sz="1400" b="0" spc="0" dirty="0">
                        <a:solidFill>
                          <a:srgbClr val="FF0000"/>
                        </a:solidFill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877081"/>
                  </a:ext>
                </a:extLst>
              </a:tr>
              <a:tr h="105507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emotion are you feeling in that zone?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21151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 feel this way because…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2588"/>
                  </a:ext>
                </a:extLst>
              </a:tr>
              <a:tr h="8842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Do you need to talk to a teacher?</a:t>
                      </a:r>
                    </a:p>
                    <a:p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YES          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1249"/>
                  </a:ext>
                </a:extLst>
              </a:tr>
              <a:tr h="160261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Is there anything else that you would like to share with me?</a:t>
                      </a: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87771"/>
                  </a:ext>
                </a:extLst>
              </a:tr>
            </a:tbl>
          </a:graphicData>
        </a:graphic>
      </p:graphicFrame>
      <p:graphicFrame>
        <p:nvGraphicFramePr>
          <p:cNvPr id="14" name="Table 4">
            <a:extLst>
              <a:ext uri="{FF2B5EF4-FFF2-40B4-BE49-F238E27FC236}">
                <a16:creationId xmlns:a16="http://schemas.microsoft.com/office/drawing/2014/main" id="{A2A85C26-7C8D-415A-970A-F73F4872E5FA}"/>
              </a:ext>
            </a:extLst>
          </p:cNvPr>
          <p:cNvGraphicFramePr>
            <a:graphicFrameLocks noGrp="1"/>
          </p:cNvGraphicFramePr>
          <p:nvPr/>
        </p:nvGraphicFramePr>
        <p:xfrm>
          <a:off x="5116288" y="135896"/>
          <a:ext cx="4707654" cy="74127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07654">
                  <a:extLst>
                    <a:ext uri="{9D8B030D-6E8A-4147-A177-3AD203B41FA5}">
                      <a16:colId xmlns:a16="http://schemas.microsoft.com/office/drawing/2014/main" val="1994946452"/>
                    </a:ext>
                  </a:extLst>
                </a:gridCol>
              </a:tblGrid>
              <a:tr h="7210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HelloDataHead" panose="02000603000000000000" pitchFamily="2" charset="0"/>
                          <a:ea typeface="HelloDataHead" panose="02000603000000000000" pitchFamily="2" charset="0"/>
                        </a:rPr>
                        <a:t>Afternoon Zone Check 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14857"/>
                  </a:ext>
                </a:extLst>
              </a:tr>
              <a:tr h="1373777"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zone are you in?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B05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Green (calm, happy, ready to learn)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E2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Yellow (worried, nervous, sick, excited, silly)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70C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Blue (sad, tired, bored, down)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000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Red (mad, yelling, angry, out of control</a:t>
                      </a:r>
                      <a:endParaRPr lang="en-US" sz="1400" b="0" spc="0" dirty="0">
                        <a:solidFill>
                          <a:srgbClr val="FF0000"/>
                        </a:solidFill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877081"/>
                  </a:ext>
                </a:extLst>
              </a:tr>
              <a:tr h="105507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emotion are you feeling in that zone?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21151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 feel this way because…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2588"/>
                  </a:ext>
                </a:extLst>
              </a:tr>
              <a:tr h="8842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Do you need to talk to a teacher?</a:t>
                      </a:r>
                    </a:p>
                    <a:p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YES          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1249"/>
                  </a:ext>
                </a:extLst>
              </a:tr>
              <a:tr h="160261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Is there anything else that you would like to share with me?</a:t>
                      </a: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8777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B12CC8F-7CE8-4405-84D1-A4D8D331CCC5}"/>
              </a:ext>
            </a:extLst>
          </p:cNvPr>
          <p:cNvSpPr txBox="1"/>
          <p:nvPr/>
        </p:nvSpPr>
        <p:spPr>
          <a:xfrm>
            <a:off x="234458" y="2384385"/>
            <a:ext cx="4707654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______________________________________________________________________________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BB62AA-33E2-4031-80B6-B3205E24E9EE}"/>
              </a:ext>
            </a:extLst>
          </p:cNvPr>
          <p:cNvSpPr txBox="1"/>
          <p:nvPr/>
        </p:nvSpPr>
        <p:spPr>
          <a:xfrm>
            <a:off x="5116288" y="2384384"/>
            <a:ext cx="4707654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______________________________________________________________________________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2C3E2C-769E-4135-9660-A00F2D70E6B1}"/>
              </a:ext>
            </a:extLst>
          </p:cNvPr>
          <p:cNvSpPr txBox="1"/>
          <p:nvPr/>
        </p:nvSpPr>
        <p:spPr>
          <a:xfrm>
            <a:off x="247864" y="3717402"/>
            <a:ext cx="4707654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______________________________________________________________________________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11A97A-4ABE-412E-B95F-91E92D377CEC}"/>
              </a:ext>
            </a:extLst>
          </p:cNvPr>
          <p:cNvSpPr txBox="1"/>
          <p:nvPr/>
        </p:nvSpPr>
        <p:spPr>
          <a:xfrm>
            <a:off x="5122991" y="3717402"/>
            <a:ext cx="4707654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______________________________________________________________________________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67BA5D-9490-4C95-8B3D-FAFD613EDAF8}"/>
              </a:ext>
            </a:extLst>
          </p:cNvPr>
          <p:cNvSpPr txBox="1"/>
          <p:nvPr/>
        </p:nvSpPr>
        <p:spPr>
          <a:xfrm>
            <a:off x="5138064" y="6245778"/>
            <a:ext cx="4707654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_____________________________________________________________________________________________________________________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067ED5-0F6C-41D5-9291-5E36822C756C}"/>
              </a:ext>
            </a:extLst>
          </p:cNvPr>
          <p:cNvSpPr txBox="1"/>
          <p:nvPr/>
        </p:nvSpPr>
        <p:spPr>
          <a:xfrm>
            <a:off x="386858" y="6245778"/>
            <a:ext cx="4707654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950361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4E3289-8460-44FE-B7F5-E6F3388811DA}"/>
              </a:ext>
            </a:extLst>
          </p:cNvPr>
          <p:cNvGraphicFramePr>
            <a:graphicFrameLocks noGrp="1"/>
          </p:cNvGraphicFramePr>
          <p:nvPr/>
        </p:nvGraphicFramePr>
        <p:xfrm>
          <a:off x="241161" y="135896"/>
          <a:ext cx="4707654" cy="74127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07654">
                  <a:extLst>
                    <a:ext uri="{9D8B030D-6E8A-4147-A177-3AD203B41FA5}">
                      <a16:colId xmlns:a16="http://schemas.microsoft.com/office/drawing/2014/main" val="1994946452"/>
                    </a:ext>
                  </a:extLst>
                </a:gridCol>
              </a:tblGrid>
              <a:tr h="7210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HelloDataHead" panose="02000603000000000000" pitchFamily="2" charset="0"/>
                          <a:ea typeface="HelloDataHead" panose="02000603000000000000" pitchFamily="2" charset="0"/>
                        </a:rPr>
                        <a:t>Morning Zone Check 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14857"/>
                  </a:ext>
                </a:extLst>
              </a:tr>
              <a:tr h="1373777"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zone are you in?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B05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Green (calm, happy, ready to learn)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E2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Yellow (worried, nervous, sick, excited, silly)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70C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Blue (sad, tired, bored, down)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000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Red (mad, yelling, angry, out of control</a:t>
                      </a:r>
                      <a:endParaRPr lang="en-US" sz="1400" b="0" spc="0" dirty="0">
                        <a:solidFill>
                          <a:srgbClr val="FF0000"/>
                        </a:solidFill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877081"/>
                  </a:ext>
                </a:extLst>
              </a:tr>
              <a:tr h="105507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emotion are you feeling in that zone?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21151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 feel this way because…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2588"/>
                  </a:ext>
                </a:extLst>
              </a:tr>
              <a:tr h="8842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Do you need to talk to a teacher?</a:t>
                      </a:r>
                    </a:p>
                    <a:p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YES          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1249"/>
                  </a:ext>
                </a:extLst>
              </a:tr>
              <a:tr h="160261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Is there anything else that you would like to share with me?</a:t>
                      </a: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87771"/>
                  </a:ext>
                </a:extLst>
              </a:tr>
            </a:tbl>
          </a:graphicData>
        </a:graphic>
      </p:graphicFrame>
      <p:graphicFrame>
        <p:nvGraphicFramePr>
          <p:cNvPr id="14" name="Table 4">
            <a:extLst>
              <a:ext uri="{FF2B5EF4-FFF2-40B4-BE49-F238E27FC236}">
                <a16:creationId xmlns:a16="http://schemas.microsoft.com/office/drawing/2014/main" id="{A2A85C26-7C8D-415A-970A-F73F4872E5FA}"/>
              </a:ext>
            </a:extLst>
          </p:cNvPr>
          <p:cNvGraphicFramePr>
            <a:graphicFrameLocks noGrp="1"/>
          </p:cNvGraphicFramePr>
          <p:nvPr/>
        </p:nvGraphicFramePr>
        <p:xfrm>
          <a:off x="5116288" y="135896"/>
          <a:ext cx="4707654" cy="74127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07654">
                  <a:extLst>
                    <a:ext uri="{9D8B030D-6E8A-4147-A177-3AD203B41FA5}">
                      <a16:colId xmlns:a16="http://schemas.microsoft.com/office/drawing/2014/main" val="1994946452"/>
                    </a:ext>
                  </a:extLst>
                </a:gridCol>
              </a:tblGrid>
              <a:tr h="7210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HelloDataHead" panose="02000603000000000000" pitchFamily="2" charset="0"/>
                          <a:ea typeface="HelloDataHead" panose="02000603000000000000" pitchFamily="2" charset="0"/>
                        </a:rPr>
                        <a:t>Afternoon Zone Check 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14857"/>
                  </a:ext>
                </a:extLst>
              </a:tr>
              <a:tr h="1373777"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zone are you in?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B05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Green (calm, happy, ready to learn)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E2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Yellow (worried, nervous, sick, excited, silly)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0070C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Blue (sad, tired, bored, down)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600" b="0" spc="0" dirty="0">
                          <a:solidFill>
                            <a:srgbClr val="FF0000"/>
                          </a:solidFill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Red (mad, yelling, angry, out of control</a:t>
                      </a:r>
                      <a:endParaRPr lang="en-US" sz="1400" b="0" spc="0" dirty="0">
                        <a:solidFill>
                          <a:srgbClr val="FF0000"/>
                        </a:solidFill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877081"/>
                  </a:ext>
                </a:extLst>
              </a:tr>
              <a:tr h="105507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What emotion are you feeling in that zone?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21151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 feel this way because…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22588"/>
                  </a:ext>
                </a:extLst>
              </a:tr>
              <a:tr h="88425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Do you need to talk to a teacher?</a:t>
                      </a:r>
                    </a:p>
                    <a:p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0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YES          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1249"/>
                  </a:ext>
                </a:extLst>
              </a:tr>
              <a:tr h="160261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loBasic" panose="02000603000000000000" pitchFamily="2" charset="0"/>
                          <a:ea typeface="HelloBasic" panose="02000603000000000000" pitchFamily="2" charset="0"/>
                        </a:rPr>
                        <a:t>Is there anything else that you would like to share with me?</a:t>
                      </a: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  <a:p>
                      <a:endParaRPr lang="en-US" sz="1600" b="1" dirty="0">
                        <a:latin typeface="HelloBasic" panose="02000603000000000000" pitchFamily="2" charset="0"/>
                        <a:ea typeface="HelloBasic" panose="02000603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87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459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564</Words>
  <Application>Microsoft Office PowerPoint</Application>
  <PresentationFormat>Custom</PresentationFormat>
  <Paragraphs>102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HelloBasic</vt:lpstr>
      <vt:lpstr>HelloDataHead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Fasulo</dc:creator>
  <cp:lastModifiedBy>Stephanie Fasulo</cp:lastModifiedBy>
  <cp:revision>5</cp:revision>
  <cp:lastPrinted>2021-04-12T22:32:42Z</cp:lastPrinted>
  <dcterms:created xsi:type="dcterms:W3CDTF">2021-04-12T20:39:46Z</dcterms:created>
  <dcterms:modified xsi:type="dcterms:W3CDTF">2021-08-31T01:05:41Z</dcterms:modified>
</cp:coreProperties>
</file>