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2.png"/><Relationship Id="rId22" Type="http://schemas.openxmlformats.org/officeDocument/2006/relationships/image" Target="../media/image21.png"/><Relationship Id="rId21" Type="http://schemas.openxmlformats.org/officeDocument/2006/relationships/hyperlink" Target="https://video.link/w/7Nksb" TargetMode="External"/><Relationship Id="rId24" Type="http://schemas.openxmlformats.org/officeDocument/2006/relationships/image" Target="../media/image7.png"/><Relationship Id="rId23" Type="http://schemas.openxmlformats.org/officeDocument/2006/relationships/hyperlink" Target="https://video.link/w/aPksb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1.png"/><Relationship Id="rId26" Type="http://schemas.openxmlformats.org/officeDocument/2006/relationships/image" Target="../media/image10.png"/><Relationship Id="rId25" Type="http://schemas.openxmlformats.org/officeDocument/2006/relationships/hyperlink" Target="https://video.link/w/1Qksb" TargetMode="External"/><Relationship Id="rId28" Type="http://schemas.openxmlformats.org/officeDocument/2006/relationships/image" Target="../media/image15.png"/><Relationship Id="rId27" Type="http://schemas.openxmlformats.org/officeDocument/2006/relationships/hyperlink" Target="https://video.link/w/tSksb" TargetMode="External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29" Type="http://schemas.openxmlformats.org/officeDocument/2006/relationships/hyperlink" Target="https://video.link/w/3Tksb" TargetMode="External"/><Relationship Id="rId7" Type="http://schemas.openxmlformats.org/officeDocument/2006/relationships/image" Target="../media/image9.png"/><Relationship Id="rId8" Type="http://schemas.openxmlformats.org/officeDocument/2006/relationships/image" Target="../media/image20.png"/><Relationship Id="rId31" Type="http://schemas.openxmlformats.org/officeDocument/2006/relationships/hyperlink" Target="https://video.link/w/xVksb" TargetMode="External"/><Relationship Id="rId30" Type="http://schemas.openxmlformats.org/officeDocument/2006/relationships/image" Target="../media/image17.png"/><Relationship Id="rId11" Type="http://schemas.openxmlformats.org/officeDocument/2006/relationships/image" Target="../media/image13.png"/><Relationship Id="rId33" Type="http://schemas.openxmlformats.org/officeDocument/2006/relationships/hyperlink" Target="https://video.link/w/Qalsb" TargetMode="External"/><Relationship Id="rId10" Type="http://schemas.openxmlformats.org/officeDocument/2006/relationships/image" Target="../media/image1.png"/><Relationship Id="rId32" Type="http://schemas.openxmlformats.org/officeDocument/2006/relationships/image" Target="../media/image16.png"/><Relationship Id="rId13" Type="http://schemas.openxmlformats.org/officeDocument/2006/relationships/hyperlink" Target="https://video.link/w/xHksb" TargetMode="External"/><Relationship Id="rId12" Type="http://schemas.openxmlformats.org/officeDocument/2006/relationships/image" Target="../media/image2.png"/><Relationship Id="rId34" Type="http://schemas.openxmlformats.org/officeDocument/2006/relationships/image" Target="../media/image18.png"/><Relationship Id="rId15" Type="http://schemas.openxmlformats.org/officeDocument/2006/relationships/hyperlink" Target="https://video.link/w/SIksb" TargetMode="External"/><Relationship Id="rId14" Type="http://schemas.openxmlformats.org/officeDocument/2006/relationships/image" Target="../media/image3.png"/><Relationship Id="rId17" Type="http://schemas.openxmlformats.org/officeDocument/2006/relationships/hyperlink" Target="https://video.link/w/9Kksb" TargetMode="External"/><Relationship Id="rId16" Type="http://schemas.openxmlformats.org/officeDocument/2006/relationships/image" Target="../media/image14.png"/><Relationship Id="rId19" Type="http://schemas.openxmlformats.org/officeDocument/2006/relationships/hyperlink" Target="https://video.link/w/SMksb" TargetMode="External"/><Relationship Id="rId1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25914" l="0" r="0" t="6334"/>
          <a:stretch/>
        </p:blipFill>
        <p:spPr>
          <a:xfrm>
            <a:off x="0" y="0"/>
            <a:ext cx="91889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5899" y="897125"/>
            <a:ext cx="1674625" cy="1674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1092200" y="1298550"/>
            <a:ext cx="1167749" cy="1117676"/>
            <a:chOff x="1092200" y="1298550"/>
            <a:chExt cx="1167749" cy="1117676"/>
          </a:xfrm>
        </p:grpSpPr>
        <p:sp>
          <p:nvSpPr>
            <p:cNvPr id="57" name="Google Shape;57;p13"/>
            <p:cNvSpPr/>
            <p:nvPr/>
          </p:nvSpPr>
          <p:spPr>
            <a:xfrm>
              <a:off x="1146300" y="1351950"/>
              <a:ext cx="1041300" cy="1027200"/>
            </a:xfrm>
            <a:prstGeom prst="rect">
              <a:avLst/>
            </a:prstGeom>
            <a:gradFill>
              <a:gsLst>
                <a:gs pos="0">
                  <a:srgbClr val="DCECD5"/>
                </a:gs>
                <a:gs pos="100000">
                  <a:srgbClr val="93BC81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8" name="Google Shape;5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243174" y="1437101"/>
              <a:ext cx="872976" cy="85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92200" y="1298550"/>
              <a:ext cx="1167749" cy="11176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0" l="0" r="39722" t="25389"/>
          <a:stretch/>
        </p:blipFill>
        <p:spPr>
          <a:xfrm>
            <a:off x="-596225" y="1899175"/>
            <a:ext cx="2153525" cy="266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09450" y="1298550"/>
            <a:ext cx="4645177" cy="35697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9">
            <a:alphaModFix/>
          </a:blip>
          <a:srcRect b="54965" l="79576" r="0" t="0"/>
          <a:stretch/>
        </p:blipFill>
        <p:spPr>
          <a:xfrm>
            <a:off x="8315350" y="3512175"/>
            <a:ext cx="1266300" cy="1398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0">
            <a:alphaModFix/>
          </a:blip>
          <a:srcRect b="0" l="0" r="42045" t="27499"/>
          <a:stretch/>
        </p:blipFill>
        <p:spPr>
          <a:xfrm>
            <a:off x="90100" y="2468500"/>
            <a:ext cx="2196900" cy="2748300"/>
          </a:xfrm>
          <a:prstGeom prst="snip1Rect">
            <a:avLst>
              <a:gd fmla="val 39697" name="adj"/>
            </a:avLst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1">
            <a:alphaModFix/>
          </a:blip>
          <a:srcRect b="0" l="0" r="0" t="34772"/>
          <a:stretch/>
        </p:blipFill>
        <p:spPr>
          <a:xfrm>
            <a:off x="0" y="-9700"/>
            <a:ext cx="3002175" cy="139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11">
            <a:alphaModFix/>
          </a:blip>
          <a:srcRect b="0" l="0" r="63491" t="34772"/>
          <a:stretch/>
        </p:blipFill>
        <p:spPr>
          <a:xfrm>
            <a:off x="8092850" y="-9700"/>
            <a:ext cx="1096049" cy="139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11">
            <a:alphaModFix/>
          </a:blip>
          <a:srcRect b="0" l="0" r="0" t="34772"/>
          <a:stretch/>
        </p:blipFill>
        <p:spPr>
          <a:xfrm>
            <a:off x="5382300" y="-9700"/>
            <a:ext cx="3002175" cy="139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1">
            <a:alphaModFix/>
          </a:blip>
          <a:srcRect b="0" l="0" r="0" t="35224"/>
          <a:stretch/>
        </p:blipFill>
        <p:spPr>
          <a:xfrm>
            <a:off x="2697500" y="0"/>
            <a:ext cx="3002175" cy="13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154625" y="2622425"/>
            <a:ext cx="1952360" cy="244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069550" y="1452176"/>
            <a:ext cx="676850" cy="101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995526" y="2653713"/>
            <a:ext cx="634974" cy="95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362625" y="3866463"/>
            <a:ext cx="868775" cy="86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968250" y="1554316"/>
            <a:ext cx="868775" cy="877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069840" y="2727127"/>
            <a:ext cx="720561" cy="902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574925" y="3903236"/>
            <a:ext cx="1028691" cy="7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931700" y="1596401"/>
            <a:ext cx="868763" cy="8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087726" y="2704990"/>
            <a:ext cx="581400" cy="930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5866" l="13800" r="13179" t="50291"/>
          <a:stretch/>
        </p:blipFill>
        <p:spPr>
          <a:xfrm>
            <a:off x="2922100" y="3929884"/>
            <a:ext cx="1028700" cy="741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5010475" y="2717106"/>
            <a:ext cx="676850" cy="902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4976025" y="1517775"/>
            <a:ext cx="745754" cy="952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