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4"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 name="Shape 30"/>
        <p:cNvGrpSpPr/>
        <p:nvPr/>
      </p:nvGrpSpPr>
      <p:grpSpPr>
        <a:xfrm>
          <a:off x="0" y="0"/>
          <a:ext cx="0" cy="0"/>
          <a:chOff x="0" y="0"/>
          <a:chExt cx="0" cy="0"/>
        </a:xfrm>
      </p:grpSpPr>
      <p:sp>
        <p:nvSpPr>
          <p:cNvPr id="31" name="Google Shape;31;p: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 name="Google Shape;3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 name="Shape 35"/>
        <p:cNvGrpSpPr/>
        <p:nvPr/>
      </p:nvGrpSpPr>
      <p:grpSpPr>
        <a:xfrm>
          <a:off x="0" y="0"/>
          <a:ext cx="0" cy="0"/>
          <a:chOff x="0" y="0"/>
          <a:chExt cx="0" cy="0"/>
        </a:xfrm>
      </p:grpSpPr>
      <p:sp>
        <p:nvSpPr>
          <p:cNvPr id="36" name="Google Shape;36;g7750efbcc_0_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7" name="Google Shape;37;g7750efbcc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 name="Shape 40"/>
        <p:cNvGrpSpPr/>
        <p:nvPr/>
      </p:nvGrpSpPr>
      <p:grpSpPr>
        <a:xfrm>
          <a:off x="0" y="0"/>
          <a:ext cx="0" cy="0"/>
          <a:chOff x="0" y="0"/>
          <a:chExt cx="0" cy="0"/>
        </a:xfrm>
      </p:grpSpPr>
      <p:sp>
        <p:nvSpPr>
          <p:cNvPr id="41" name="Google Shape;41;g7750efbcc_0_1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2" name="Google Shape;42;g7750efbcc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7750efbcc_0_18: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7750efbcc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g7750efbcc_0_2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g7750efbcc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7750efbcc_0_28: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7750efbcc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7750efbcc_0_3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7750efbcc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7750efbcc_0_38: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7750efbcc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7750efbcc_0_4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7750efbcc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7750efbcc_0_48: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7750efbcc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7750efbcc_0_5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7750efbcc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7750efbcc_0_58: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7750efbcc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7750efbcc_0_6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7750efbcc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7750efbcc_0_68: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7750efbcc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7750efbcc_0_7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7750efbcc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7750efbcc_0_78: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7750efbcc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7750efbcc_0_8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7750efbcc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7750efbcc_0_88: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7750efbcc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7750efbcc_0_9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7750efbcc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7750efbcc_0_98: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7750efbcc_0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7750efbcc_0_11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7750efbcc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7750efbcc_0_11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7750efbcc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7750efbcc_0_12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7750efbcc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7750efbcc_0_12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7750efbcc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685800" y="1583342"/>
            <a:ext cx="7772400" cy="1159856"/>
          </a:xfrm>
          <a:prstGeom prst="rect">
            <a:avLst/>
          </a:prstGeom>
        </p:spPr>
        <p:txBody>
          <a:bodyPr anchorCtr="0" anchor="b"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1" name="Google Shape;11;p2"/>
          <p:cNvSpPr txBox="1"/>
          <p:nvPr>
            <p:ph idx="1" type="subTitle"/>
          </p:nvPr>
        </p:nvSpPr>
        <p:spPr>
          <a:xfrm>
            <a:off x="685800" y="2840054"/>
            <a:ext cx="7772400" cy="784738"/>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3000"/>
              <a:buNone/>
              <a:defRPr>
                <a:solidFill>
                  <a:schemeClr val="dk2"/>
                </a:solidFill>
              </a:defRPr>
            </a:lvl1pPr>
            <a:lvl2pPr lvl="1" algn="ctr">
              <a:spcBef>
                <a:spcPts val="0"/>
              </a:spcBef>
              <a:spcAft>
                <a:spcPts val="0"/>
              </a:spcAft>
              <a:buClr>
                <a:schemeClr val="dk2"/>
              </a:buClr>
              <a:buSzPts val="3000"/>
              <a:buNone/>
              <a:defRPr sz="3000">
                <a:solidFill>
                  <a:schemeClr val="dk2"/>
                </a:solidFill>
              </a:defRPr>
            </a:lvl2pPr>
            <a:lvl3pPr lvl="2" algn="ctr">
              <a:spcBef>
                <a:spcPts val="0"/>
              </a:spcBef>
              <a:spcAft>
                <a:spcPts val="0"/>
              </a:spcAft>
              <a:buClr>
                <a:schemeClr val="dk2"/>
              </a:buClr>
              <a:buSzPts val="3000"/>
              <a:buNone/>
              <a:defRPr sz="3000">
                <a:solidFill>
                  <a:schemeClr val="dk2"/>
                </a:solidFill>
              </a:defRPr>
            </a:lvl3pPr>
            <a:lvl4pPr lvl="3" algn="ctr">
              <a:spcBef>
                <a:spcPts val="0"/>
              </a:spcBef>
              <a:spcAft>
                <a:spcPts val="0"/>
              </a:spcAft>
              <a:buClr>
                <a:schemeClr val="dk2"/>
              </a:buClr>
              <a:buSzPts val="3000"/>
              <a:buNone/>
              <a:defRPr sz="3000">
                <a:solidFill>
                  <a:schemeClr val="dk2"/>
                </a:solidFill>
              </a:defRPr>
            </a:lvl4pPr>
            <a:lvl5pPr lvl="4" algn="ctr">
              <a:spcBef>
                <a:spcPts val="0"/>
              </a:spcBef>
              <a:spcAft>
                <a:spcPts val="0"/>
              </a:spcAft>
              <a:buClr>
                <a:schemeClr val="dk2"/>
              </a:buClr>
              <a:buSzPts val="3000"/>
              <a:buNone/>
              <a:defRPr sz="3000">
                <a:solidFill>
                  <a:schemeClr val="dk2"/>
                </a:solidFill>
              </a:defRPr>
            </a:lvl5pPr>
            <a:lvl6pPr lvl="5" algn="ctr">
              <a:spcBef>
                <a:spcPts val="0"/>
              </a:spcBef>
              <a:spcAft>
                <a:spcPts val="0"/>
              </a:spcAft>
              <a:buClr>
                <a:schemeClr val="dk2"/>
              </a:buClr>
              <a:buSzPts val="3000"/>
              <a:buNone/>
              <a:defRPr sz="3000">
                <a:solidFill>
                  <a:schemeClr val="dk2"/>
                </a:solidFill>
              </a:defRPr>
            </a:lvl6pPr>
            <a:lvl7pPr lvl="6" algn="ctr">
              <a:spcBef>
                <a:spcPts val="0"/>
              </a:spcBef>
              <a:spcAft>
                <a:spcPts val="0"/>
              </a:spcAft>
              <a:buClr>
                <a:schemeClr val="dk2"/>
              </a:buClr>
              <a:buSzPts val="3000"/>
              <a:buNone/>
              <a:defRPr sz="3000">
                <a:solidFill>
                  <a:schemeClr val="dk2"/>
                </a:solidFill>
              </a:defRPr>
            </a:lvl7pPr>
            <a:lvl8pPr lvl="7" algn="ctr">
              <a:spcBef>
                <a:spcPts val="0"/>
              </a:spcBef>
              <a:spcAft>
                <a:spcPts val="0"/>
              </a:spcAft>
              <a:buClr>
                <a:schemeClr val="dk2"/>
              </a:buClr>
              <a:buSzPts val="3000"/>
              <a:buNone/>
              <a:defRPr sz="3000">
                <a:solidFill>
                  <a:schemeClr val="dk2"/>
                </a:solidFill>
              </a:defRPr>
            </a:lvl8pPr>
            <a:lvl9pPr lvl="8" algn="ctr">
              <a:spcBef>
                <a:spcPts val="0"/>
              </a:spcBef>
              <a:spcAft>
                <a:spcPts val="0"/>
              </a:spcAft>
              <a:buClr>
                <a:schemeClr val="dk2"/>
              </a:buClr>
              <a:buSzPts val="3000"/>
              <a:buNone/>
              <a:defRPr sz="3000">
                <a:solidFill>
                  <a:schemeClr val="dk2"/>
                </a:solidFill>
              </a:defRPr>
            </a:lvl9pPr>
          </a:lstStyle>
          <a:p/>
        </p:txBody>
      </p:sp>
      <p:sp>
        <p:nvSpPr>
          <p:cNvPr id="12" name="Google Shape;12;p2"/>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5" name="Google Shape;15;p3"/>
          <p:cNvSpPr txBox="1"/>
          <p:nvPr>
            <p:ph idx="1" type="body"/>
          </p:nvPr>
        </p:nvSpPr>
        <p:spPr>
          <a:xfrm>
            <a:off x="457200" y="1200150"/>
            <a:ext cx="8229600"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16" name="Google Shape;16;p3"/>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7" name="Shape 17"/>
        <p:cNvGrpSpPr/>
        <p:nvPr/>
      </p:nvGrpSpPr>
      <p:grpSpPr>
        <a:xfrm>
          <a:off x="0" y="0"/>
          <a:ext cx="0" cy="0"/>
          <a:chOff x="0" y="0"/>
          <a:chExt cx="0" cy="0"/>
        </a:xfrm>
      </p:grpSpPr>
      <p:sp>
        <p:nvSpPr>
          <p:cNvPr id="18" name="Google Shape;18;p4"/>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9" name="Google Shape;19;p4"/>
          <p:cNvSpPr txBox="1"/>
          <p:nvPr>
            <p:ph idx="1" type="body"/>
          </p:nvPr>
        </p:nvSpPr>
        <p:spPr>
          <a:xfrm>
            <a:off x="457200" y="1200150"/>
            <a:ext cx="3994526"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0" name="Google Shape;20;p4"/>
          <p:cNvSpPr txBox="1"/>
          <p:nvPr>
            <p:ph idx="2" type="body"/>
          </p:nvPr>
        </p:nvSpPr>
        <p:spPr>
          <a:xfrm>
            <a:off x="4692274" y="1200150"/>
            <a:ext cx="3994526"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1" name="Google Shape;21;p4"/>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2" name="Shape 22"/>
        <p:cNvGrpSpPr/>
        <p:nvPr/>
      </p:nvGrpSpPr>
      <p:grpSpPr>
        <a:xfrm>
          <a:off x="0" y="0"/>
          <a:ext cx="0" cy="0"/>
          <a:chOff x="0" y="0"/>
          <a:chExt cx="0" cy="0"/>
        </a:xfrm>
      </p:grpSpPr>
      <p:sp>
        <p:nvSpPr>
          <p:cNvPr id="23" name="Google Shape;23;p5"/>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24" name="Google Shape;24;p5"/>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5" name="Shape 25"/>
        <p:cNvGrpSpPr/>
        <p:nvPr/>
      </p:nvGrpSpPr>
      <p:grpSpPr>
        <a:xfrm>
          <a:off x="0" y="0"/>
          <a:ext cx="0" cy="0"/>
          <a:chOff x="0" y="0"/>
          <a:chExt cx="0" cy="0"/>
        </a:xfrm>
      </p:grpSpPr>
      <p:sp>
        <p:nvSpPr>
          <p:cNvPr id="26" name="Google Shape;26;p6"/>
          <p:cNvSpPr txBox="1"/>
          <p:nvPr>
            <p:ph idx="1" type="body"/>
          </p:nvPr>
        </p:nvSpPr>
        <p:spPr>
          <a:xfrm>
            <a:off x="457200" y="4406309"/>
            <a:ext cx="8229600" cy="519520"/>
          </a:xfrm>
          <a:prstGeom prst="rect">
            <a:avLst/>
          </a:prstGeom>
        </p:spPr>
        <p:txBody>
          <a:bodyPr anchorCtr="0" anchor="t" bIns="91425" lIns="91425" spcFirstLastPara="1" rIns="91425" wrap="square" tIns="91425">
            <a:noAutofit/>
          </a:bodyPr>
          <a:lstStyle>
            <a:lvl1pPr indent="-228600" lvl="0" marL="457200" algn="ctr">
              <a:spcBef>
                <a:spcPts val="360"/>
              </a:spcBef>
              <a:spcAft>
                <a:spcPts val="0"/>
              </a:spcAft>
              <a:buSzPts val="1800"/>
              <a:buNone/>
              <a:defRPr sz="1800"/>
            </a:lvl1pPr>
          </a:lstStyle>
          <a:p/>
        </p:txBody>
      </p:sp>
      <p:sp>
        <p:nvSpPr>
          <p:cNvPr id="27" name="Google Shape;27;p6"/>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8" name="Shape 28"/>
        <p:cNvGrpSpPr/>
        <p:nvPr/>
      </p:nvGrpSpPr>
      <p:grpSpPr>
        <a:xfrm>
          <a:off x="0" y="0"/>
          <a:ext cx="0" cy="0"/>
          <a:chOff x="0" y="0"/>
          <a:chExt cx="0" cy="0"/>
        </a:xfrm>
      </p:grpSpPr>
      <p:sp>
        <p:nvSpPr>
          <p:cNvPr id="29" name="Google Shape;29;p7"/>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05978"/>
            <a:ext cx="8229600" cy="85725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dk1"/>
              </a:buClr>
              <a:buSzPts val="3600"/>
              <a:buNone/>
              <a:defRPr b="1" sz="3600">
                <a:solidFill>
                  <a:schemeClr val="dk1"/>
                </a:solidFill>
              </a:defRPr>
            </a:lvl1pPr>
            <a:lvl2pPr lvl="1">
              <a:spcBef>
                <a:spcPts val="0"/>
              </a:spcBef>
              <a:spcAft>
                <a:spcPts val="0"/>
              </a:spcAft>
              <a:buClr>
                <a:schemeClr val="dk1"/>
              </a:buClr>
              <a:buSzPts val="3600"/>
              <a:buNone/>
              <a:defRPr b="1" sz="3600">
                <a:solidFill>
                  <a:schemeClr val="dk1"/>
                </a:solidFill>
              </a:defRPr>
            </a:lvl2pPr>
            <a:lvl3pPr lvl="2">
              <a:spcBef>
                <a:spcPts val="0"/>
              </a:spcBef>
              <a:spcAft>
                <a:spcPts val="0"/>
              </a:spcAft>
              <a:buClr>
                <a:schemeClr val="dk1"/>
              </a:buClr>
              <a:buSzPts val="3600"/>
              <a:buNone/>
              <a:defRPr b="1" sz="3600">
                <a:solidFill>
                  <a:schemeClr val="dk1"/>
                </a:solidFill>
              </a:defRPr>
            </a:lvl3pPr>
            <a:lvl4pPr lvl="3">
              <a:spcBef>
                <a:spcPts val="0"/>
              </a:spcBef>
              <a:spcAft>
                <a:spcPts val="0"/>
              </a:spcAft>
              <a:buClr>
                <a:schemeClr val="dk1"/>
              </a:buClr>
              <a:buSzPts val="3600"/>
              <a:buNone/>
              <a:defRPr b="1" sz="3600">
                <a:solidFill>
                  <a:schemeClr val="dk1"/>
                </a:solidFill>
              </a:defRPr>
            </a:lvl4pPr>
            <a:lvl5pPr lvl="4">
              <a:spcBef>
                <a:spcPts val="0"/>
              </a:spcBef>
              <a:spcAft>
                <a:spcPts val="0"/>
              </a:spcAft>
              <a:buClr>
                <a:schemeClr val="dk1"/>
              </a:buClr>
              <a:buSzPts val="3600"/>
              <a:buNone/>
              <a:defRPr b="1" sz="3600">
                <a:solidFill>
                  <a:schemeClr val="dk1"/>
                </a:solidFill>
              </a:defRPr>
            </a:lvl5pPr>
            <a:lvl6pPr lvl="5">
              <a:spcBef>
                <a:spcPts val="0"/>
              </a:spcBef>
              <a:spcAft>
                <a:spcPts val="0"/>
              </a:spcAft>
              <a:buClr>
                <a:schemeClr val="dk1"/>
              </a:buClr>
              <a:buSzPts val="3600"/>
              <a:buNone/>
              <a:defRPr b="1" sz="3600">
                <a:solidFill>
                  <a:schemeClr val="dk1"/>
                </a:solidFill>
              </a:defRPr>
            </a:lvl6pPr>
            <a:lvl7pPr lvl="6">
              <a:spcBef>
                <a:spcPts val="0"/>
              </a:spcBef>
              <a:spcAft>
                <a:spcPts val="0"/>
              </a:spcAft>
              <a:buClr>
                <a:schemeClr val="dk1"/>
              </a:buClr>
              <a:buSzPts val="3600"/>
              <a:buNone/>
              <a:defRPr b="1" sz="3600">
                <a:solidFill>
                  <a:schemeClr val="dk1"/>
                </a:solidFill>
              </a:defRPr>
            </a:lvl7pPr>
            <a:lvl8pPr lvl="7">
              <a:spcBef>
                <a:spcPts val="0"/>
              </a:spcBef>
              <a:spcAft>
                <a:spcPts val="0"/>
              </a:spcAft>
              <a:buClr>
                <a:schemeClr val="dk1"/>
              </a:buClr>
              <a:buSzPts val="3600"/>
              <a:buNone/>
              <a:defRPr b="1" sz="3600">
                <a:solidFill>
                  <a:schemeClr val="dk1"/>
                </a:solidFill>
              </a:defRPr>
            </a:lvl8pPr>
            <a:lvl9pPr lvl="8">
              <a:spcBef>
                <a:spcPts val="0"/>
              </a:spcBef>
              <a:spcAft>
                <a:spcPts val="0"/>
              </a:spcAft>
              <a:buClr>
                <a:schemeClr val="dk1"/>
              </a:buClr>
              <a:buSzPts val="3600"/>
              <a:buNone/>
              <a:defRPr b="1" sz="3600">
                <a:solidFill>
                  <a:schemeClr val="dk1"/>
                </a:solidFill>
              </a:defRPr>
            </a:lvl9pPr>
          </a:lstStyle>
          <a:p/>
        </p:txBody>
      </p:sp>
      <p:sp>
        <p:nvSpPr>
          <p:cNvPr id="7" name="Google Shape;7;p1"/>
          <p:cNvSpPr txBox="1"/>
          <p:nvPr>
            <p:ph idx="1" type="body"/>
          </p:nvPr>
        </p:nvSpPr>
        <p:spPr>
          <a:xfrm>
            <a:off x="457200" y="1200150"/>
            <a:ext cx="8229600" cy="3725681"/>
          </a:xfrm>
          <a:prstGeom prst="rect">
            <a:avLst/>
          </a:prstGeom>
          <a:noFill/>
          <a:ln>
            <a:noFill/>
          </a:ln>
        </p:spPr>
        <p:txBody>
          <a:bodyPr anchorCtr="0" anchor="t" bIns="91425" lIns="91425" spcFirstLastPara="1" rIns="91425" wrap="square" tIns="91425">
            <a:noAutofit/>
          </a:bodyPr>
          <a:lstStyle>
            <a:lvl1pPr indent="-419100" lvl="0" marL="457200">
              <a:spcBef>
                <a:spcPts val="600"/>
              </a:spcBef>
              <a:spcAft>
                <a:spcPts val="0"/>
              </a:spcAft>
              <a:buClr>
                <a:schemeClr val="dk1"/>
              </a:buClr>
              <a:buSzPts val="3000"/>
              <a:buChar char="●"/>
              <a:defRPr sz="3000">
                <a:solidFill>
                  <a:schemeClr val="dk1"/>
                </a:solidFill>
              </a:defRPr>
            </a:lvl1pPr>
            <a:lvl2pPr indent="-381000" lvl="1" marL="914400">
              <a:spcBef>
                <a:spcPts val="0"/>
              </a:spcBef>
              <a:spcAft>
                <a:spcPts val="0"/>
              </a:spcAft>
              <a:buClr>
                <a:schemeClr val="dk1"/>
              </a:buClr>
              <a:buSzPts val="2400"/>
              <a:buChar char="○"/>
              <a:defRPr sz="2400">
                <a:solidFill>
                  <a:schemeClr val="dk1"/>
                </a:solidFill>
              </a:defRPr>
            </a:lvl2pPr>
            <a:lvl3pPr indent="-381000" lvl="2" marL="1371600">
              <a:spcBef>
                <a:spcPts val="0"/>
              </a:spcBef>
              <a:spcAft>
                <a:spcPts val="0"/>
              </a:spcAft>
              <a:buClr>
                <a:schemeClr val="dk1"/>
              </a:buClr>
              <a:buSzPts val="2400"/>
              <a:buChar char="■"/>
              <a:defRPr sz="2400">
                <a:solidFill>
                  <a:schemeClr val="dk1"/>
                </a:solidFill>
              </a:defRPr>
            </a:lvl3pPr>
            <a:lvl4pPr indent="-342900" lvl="3" marL="1828800">
              <a:spcBef>
                <a:spcPts val="0"/>
              </a:spcBef>
              <a:spcAft>
                <a:spcPts val="0"/>
              </a:spcAft>
              <a:buClr>
                <a:schemeClr val="dk1"/>
              </a:buClr>
              <a:buSzPts val="1800"/>
              <a:buChar char="●"/>
              <a:defRPr sz="1800">
                <a:solidFill>
                  <a:schemeClr val="dk1"/>
                </a:solidFill>
              </a:defRPr>
            </a:lvl4pPr>
            <a:lvl5pPr indent="-342900" lvl="4" marL="2286000">
              <a:spcBef>
                <a:spcPts val="0"/>
              </a:spcBef>
              <a:spcAft>
                <a:spcPts val="0"/>
              </a:spcAft>
              <a:buClr>
                <a:schemeClr val="dk1"/>
              </a:buClr>
              <a:buSzPts val="1800"/>
              <a:buChar char="○"/>
              <a:defRPr sz="1800">
                <a:solidFill>
                  <a:schemeClr val="dk1"/>
                </a:solidFill>
              </a:defRPr>
            </a:lvl5pPr>
            <a:lvl6pPr indent="-342900" lvl="5" marL="2743200">
              <a:spcBef>
                <a:spcPts val="0"/>
              </a:spcBef>
              <a:spcAft>
                <a:spcPts val="0"/>
              </a:spcAft>
              <a:buClr>
                <a:schemeClr val="dk1"/>
              </a:buClr>
              <a:buSzPts val="1800"/>
              <a:buChar char="■"/>
              <a:defRPr sz="1800">
                <a:solidFill>
                  <a:schemeClr val="dk1"/>
                </a:solidFill>
              </a:defRPr>
            </a:lvl6pPr>
            <a:lvl7pPr indent="-342900" lvl="6" marL="3200400">
              <a:spcBef>
                <a:spcPts val="0"/>
              </a:spcBef>
              <a:spcAft>
                <a:spcPts val="0"/>
              </a:spcAft>
              <a:buClr>
                <a:schemeClr val="dk1"/>
              </a:buClr>
              <a:buSzPts val="1800"/>
              <a:buChar char="●"/>
              <a:defRPr sz="1800">
                <a:solidFill>
                  <a:schemeClr val="dk1"/>
                </a:solidFill>
              </a:defRPr>
            </a:lvl7pPr>
            <a:lvl8pPr indent="-342900" lvl="7" marL="3657600">
              <a:spcBef>
                <a:spcPts val="0"/>
              </a:spcBef>
              <a:spcAft>
                <a:spcPts val="0"/>
              </a:spcAft>
              <a:buClr>
                <a:schemeClr val="dk1"/>
              </a:buClr>
              <a:buSzPts val="1800"/>
              <a:buChar char="○"/>
              <a:defRPr sz="1800">
                <a:solidFill>
                  <a:schemeClr val="dk1"/>
                </a:solidFill>
              </a:defRPr>
            </a:lvl8pPr>
            <a:lvl9pPr indent="-342900" lvl="8" marL="4114800">
              <a:spcBef>
                <a:spcPts val="0"/>
              </a:spcBef>
              <a:spcAft>
                <a:spcPts val="0"/>
              </a:spcAft>
              <a:buClr>
                <a:schemeClr val="dk1"/>
              </a:buClr>
              <a:buSzPts val="1800"/>
              <a:buChar char="■"/>
              <a:defRPr sz="1800">
                <a:solidFill>
                  <a:schemeClr val="dk1"/>
                </a:solidFill>
              </a:defRPr>
            </a:lvl9pPr>
          </a:lstStyle>
          <a:p/>
        </p:txBody>
      </p:sp>
      <p:sp>
        <p:nvSpPr>
          <p:cNvPr id="8" name="Google Shape;8;p1"/>
          <p:cNvSpPr txBox="1"/>
          <p:nvPr>
            <p:ph idx="12" type="sldNum"/>
          </p:nvPr>
        </p:nvSpPr>
        <p:spPr>
          <a:xfrm>
            <a:off x="8556791" y="4749851"/>
            <a:ext cx="548700" cy="393525"/>
          </a:xfrm>
          <a:prstGeom prst="rect">
            <a:avLst/>
          </a:prstGeom>
          <a:noFill/>
          <a:ln>
            <a:noFill/>
          </a:ln>
        </p:spPr>
        <p:txBody>
          <a:bodyPr anchorCtr="0" anchor="ctr" bIns="91425" lIns="91425" spcFirstLastPara="1" rIns="91425" wrap="square" tIns="91425">
            <a:noAutofit/>
          </a:bodyPr>
          <a:lstStyle>
            <a:lvl1pPr lvl="0" algn="r">
              <a:buNone/>
              <a:defRPr sz="1300">
                <a:solidFill>
                  <a:schemeClr val="dk1"/>
                </a:solidFill>
              </a:defRPr>
            </a:lvl1pPr>
            <a:lvl2pPr lvl="1" algn="r">
              <a:buNone/>
              <a:defRPr sz="1300">
                <a:solidFill>
                  <a:schemeClr val="dk1"/>
                </a:solidFill>
              </a:defRPr>
            </a:lvl2pPr>
            <a:lvl3pPr lvl="2" algn="r">
              <a:buNone/>
              <a:defRPr sz="1300">
                <a:solidFill>
                  <a:schemeClr val="dk1"/>
                </a:solidFill>
              </a:defRPr>
            </a:lvl3pPr>
            <a:lvl4pPr lvl="3" algn="r">
              <a:buNone/>
              <a:defRPr sz="1300">
                <a:solidFill>
                  <a:schemeClr val="dk1"/>
                </a:solidFill>
              </a:defRPr>
            </a:lvl4pPr>
            <a:lvl5pPr lvl="4" algn="r">
              <a:buNone/>
              <a:defRPr sz="1300">
                <a:solidFill>
                  <a:schemeClr val="dk1"/>
                </a:solidFill>
              </a:defRPr>
            </a:lvl5pPr>
            <a:lvl6pPr lvl="5" algn="r">
              <a:buNone/>
              <a:defRPr sz="1300">
                <a:solidFill>
                  <a:schemeClr val="dk1"/>
                </a:solidFill>
              </a:defRPr>
            </a:lvl6pPr>
            <a:lvl7pPr lvl="6" algn="r">
              <a:buNone/>
              <a:defRPr sz="1300">
                <a:solidFill>
                  <a:schemeClr val="dk1"/>
                </a:solidFill>
              </a:defRPr>
            </a:lvl7pPr>
            <a:lvl8pPr lvl="7" algn="r">
              <a:buNone/>
              <a:defRPr sz="1300">
                <a:solidFill>
                  <a:schemeClr val="dk1"/>
                </a:solidFill>
              </a:defRPr>
            </a:lvl8pPr>
            <a:lvl9pPr lvl="8" algn="r">
              <a:buNone/>
              <a:defRPr sz="1300">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 name="Shape 33"/>
        <p:cNvGrpSpPr/>
        <p:nvPr/>
      </p:nvGrpSpPr>
      <p:grpSpPr>
        <a:xfrm>
          <a:off x="0" y="0"/>
          <a:ext cx="0" cy="0"/>
          <a:chOff x="0" y="0"/>
          <a:chExt cx="0" cy="0"/>
        </a:xfrm>
      </p:grpSpPr>
      <p:pic>
        <p:nvPicPr>
          <p:cNvPr id="34" name="Google Shape;34;p8"/>
          <p:cNvPicPr preferRelativeResize="0"/>
          <p:nvPr/>
        </p:nvPicPr>
        <p:blipFill>
          <a:blip r:embed="rId3">
            <a:alphaModFix/>
          </a:blip>
          <a:stretch>
            <a:fillRect/>
          </a:stretch>
        </p:blipFill>
        <p:spPr>
          <a:xfrm>
            <a:off x="0" y="1817772"/>
            <a:ext cx="9143999" cy="174770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 name="Shape 38"/>
        <p:cNvGrpSpPr/>
        <p:nvPr/>
      </p:nvGrpSpPr>
      <p:grpSpPr>
        <a:xfrm>
          <a:off x="0" y="0"/>
          <a:ext cx="0" cy="0"/>
          <a:chOff x="0" y="0"/>
          <a:chExt cx="0" cy="0"/>
        </a:xfrm>
      </p:grpSpPr>
      <p:pic>
        <p:nvPicPr>
          <p:cNvPr id="39" name="Google Shape;39;p9"/>
          <p:cNvPicPr preferRelativeResize="0"/>
          <p:nvPr/>
        </p:nvPicPr>
        <p:blipFill>
          <a:blip r:embed="rId3">
            <a:alphaModFix/>
          </a:blip>
          <a:stretch>
            <a:fillRect/>
          </a:stretch>
        </p:blipFill>
        <p:spPr>
          <a:xfrm>
            <a:off x="-31850" y="1092808"/>
            <a:ext cx="9143999" cy="266233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 name="Shape 43"/>
        <p:cNvGrpSpPr/>
        <p:nvPr/>
      </p:nvGrpSpPr>
      <p:grpSpPr>
        <a:xfrm>
          <a:off x="0" y="0"/>
          <a:ext cx="0" cy="0"/>
          <a:chOff x="0" y="0"/>
          <a:chExt cx="0" cy="0"/>
        </a:xfrm>
      </p:grpSpPr>
      <p:sp>
        <p:nvSpPr>
          <p:cNvPr id="44" name="Google Shape;44;p10"/>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Opening</a:t>
            </a:r>
            <a:endParaRPr/>
          </a:p>
        </p:txBody>
      </p:sp>
      <p:sp>
        <p:nvSpPr>
          <p:cNvPr id="45" name="Google Shape;45;p10"/>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lphaUcPeriod"/>
            </a:pPr>
            <a:r>
              <a:rPr lang="en"/>
              <a:t>Reviewing Homework and Engaging the Reader (5 mins)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 name="Shape 49"/>
        <p:cNvGrpSpPr/>
        <p:nvPr/>
      </p:nvGrpSpPr>
      <p:grpSpPr>
        <a:xfrm>
          <a:off x="0" y="0"/>
          <a:ext cx="0" cy="0"/>
          <a:chOff x="0" y="0"/>
          <a:chExt cx="0" cy="0"/>
        </a:xfrm>
      </p:grpSpPr>
      <p:sp>
        <p:nvSpPr>
          <p:cNvPr id="50" name="Google Shape;50;p11"/>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“I can explain how Meg Lowman </a:t>
            </a:r>
            <a:r>
              <a:rPr b="1" lang="en">
                <a:solidFill>
                  <a:srgbClr val="FF0000"/>
                </a:solidFill>
              </a:rPr>
              <a:t>communicates</a:t>
            </a:r>
            <a:r>
              <a:rPr lang="en"/>
              <a:t> her research.”</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What does it mean to </a:t>
            </a:r>
            <a:r>
              <a:rPr b="1" lang="en">
                <a:solidFill>
                  <a:srgbClr val="FF0000"/>
                </a:solidFill>
              </a:rPr>
              <a:t>communicate</a:t>
            </a:r>
            <a:r>
              <a:rPr lang="en"/>
              <a:t>?</a:t>
            </a:r>
            <a:endParaRPr/>
          </a:p>
        </p:txBody>
      </p:sp>
      <p:sp>
        <p:nvSpPr>
          <p:cNvPr id="51" name="Google Shape;51;p11"/>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Learning Target</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12"/>
          <p:cNvSpPr txBox="1"/>
          <p:nvPr>
            <p:ph idx="1" type="body"/>
          </p:nvPr>
        </p:nvSpPr>
        <p:spPr>
          <a:xfrm>
            <a:off x="457200" y="244450"/>
            <a:ext cx="8229600" cy="4681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As I read the final pages aloud, think about how Meg Lowman </a:t>
            </a:r>
            <a:r>
              <a:rPr i="1" lang="en">
                <a:solidFill>
                  <a:srgbClr val="FF0000"/>
                </a:solidFill>
              </a:rPr>
              <a:t>communicates</a:t>
            </a:r>
            <a:r>
              <a:rPr lang="en"/>
              <a:t> her research.</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Turn to where we left off on page 39 and follow along as I read aloud. (“But we have to…”)</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3"/>
          <p:cNvSpPr txBox="1"/>
          <p:nvPr>
            <p:ph idx="1" type="body"/>
          </p:nvPr>
        </p:nvSpPr>
        <p:spPr>
          <a:xfrm>
            <a:off x="457200" y="397875"/>
            <a:ext cx="8229600" cy="4527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Discuss with your group:</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sz="3600"/>
              <a:t>How does Meg Lowman </a:t>
            </a:r>
            <a:r>
              <a:rPr i="1" lang="en" sz="3600">
                <a:solidFill>
                  <a:srgbClr val="FF0000"/>
                </a:solidFill>
              </a:rPr>
              <a:t>communicate</a:t>
            </a:r>
            <a:r>
              <a:rPr lang="en" sz="3600"/>
              <a:t> her research?</a:t>
            </a:r>
            <a:endParaRPr sz="3600"/>
          </a:p>
          <a:p>
            <a:pPr indent="0" lvl="0" marL="0" rtl="0" algn="l">
              <a:spcBef>
                <a:spcPts val="60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4"/>
          <p:cNvSpPr txBox="1"/>
          <p:nvPr>
            <p:ph idx="1" type="body"/>
          </p:nvPr>
        </p:nvSpPr>
        <p:spPr>
          <a:xfrm>
            <a:off x="457200" y="244450"/>
            <a:ext cx="8229600" cy="4681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Turn to the </a:t>
            </a:r>
            <a:r>
              <a:rPr b="1" lang="en"/>
              <a:t>Meg Lowman, Rainforest Scientist, KWL anchor chart</a:t>
            </a:r>
            <a:r>
              <a:rPr lang="en"/>
              <a:t> so we can record our ideas in the “Learned” column of the chart.</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5"/>
          <p:cNvSpPr txBox="1"/>
          <p:nvPr>
            <p:ph type="title"/>
          </p:nvPr>
        </p:nvSpPr>
        <p:spPr>
          <a:xfrm>
            <a:off x="457200" y="205974"/>
            <a:ext cx="8229600" cy="994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B. Group Work: Explaining Biodiversity (25 mins)</a:t>
            </a:r>
            <a:endParaRPr/>
          </a:p>
        </p:txBody>
      </p:sp>
      <p:sp>
        <p:nvSpPr>
          <p:cNvPr id="72" name="Google Shape;72;p15"/>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“I can </a:t>
            </a:r>
            <a:r>
              <a:rPr b="1" lang="en">
                <a:solidFill>
                  <a:srgbClr val="FF00FF"/>
                </a:solidFill>
              </a:rPr>
              <a:t>explain</a:t>
            </a:r>
            <a:r>
              <a:rPr lang="en"/>
              <a:t> biodiversity by using quotes from the text.”</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What does it mean to </a:t>
            </a:r>
            <a:r>
              <a:rPr b="1" lang="en">
                <a:solidFill>
                  <a:srgbClr val="FF00FF"/>
                </a:solidFill>
              </a:rPr>
              <a:t>explain</a:t>
            </a:r>
            <a:r>
              <a:rPr lang="en"/>
              <a:t>?</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6"/>
          <p:cNvSpPr txBox="1"/>
          <p:nvPr>
            <p:ph idx="1" type="body"/>
          </p:nvPr>
        </p:nvSpPr>
        <p:spPr>
          <a:xfrm>
            <a:off x="457200" y="387650"/>
            <a:ext cx="8229600" cy="45381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You are going to begin to </a:t>
            </a:r>
            <a:r>
              <a:rPr b="1" i="1" lang="en">
                <a:solidFill>
                  <a:srgbClr val="0000FF"/>
                </a:solidFill>
              </a:rPr>
              <a:t>synthesize</a:t>
            </a:r>
            <a:r>
              <a:rPr lang="en"/>
              <a:t> what you have learned from all of your reading about biodiversity by explaining what biodiversity is.</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7"/>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Remember that to </a:t>
            </a:r>
            <a:r>
              <a:rPr b="1" i="1" lang="en">
                <a:solidFill>
                  <a:srgbClr val="0000FF"/>
                </a:solidFill>
              </a:rPr>
              <a:t>synthesize</a:t>
            </a:r>
            <a:r>
              <a:rPr lang="en"/>
              <a:t> something means to combine all your thinking and learning about a topic.  Tomorrow, you will have a chance to write about rainforest scientist Meg Lowman, so it is important that today you continue to listen carefully and take good notes.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8"/>
          <p:cNvSpPr txBox="1"/>
          <p:nvPr>
            <p:ph idx="1" type="body"/>
          </p:nvPr>
        </p:nvSpPr>
        <p:spPr>
          <a:xfrm>
            <a:off x="76200" y="105750"/>
            <a:ext cx="9021300" cy="49050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900"/>
              <a:t>Each group has a task card.  As a group, you will do the following: (10 mins)</a:t>
            </a:r>
            <a:endParaRPr sz="2900"/>
          </a:p>
          <a:p>
            <a:pPr indent="-412750" lvl="0" marL="457200" rtl="0" algn="l">
              <a:spcBef>
                <a:spcPts val="600"/>
              </a:spcBef>
              <a:spcAft>
                <a:spcPts val="0"/>
              </a:spcAft>
              <a:buSzPts val="2900"/>
              <a:buChar char="●"/>
            </a:pPr>
            <a:r>
              <a:rPr lang="en" sz="2900"/>
              <a:t>Reread the section of text noted on the card</a:t>
            </a:r>
            <a:endParaRPr sz="2900"/>
          </a:p>
          <a:p>
            <a:pPr indent="-412750" lvl="0" marL="457200" rtl="0" algn="l">
              <a:spcBef>
                <a:spcPts val="0"/>
              </a:spcBef>
              <a:spcAft>
                <a:spcPts val="0"/>
              </a:spcAft>
              <a:buSzPts val="2900"/>
              <a:buChar char="●"/>
            </a:pPr>
            <a:r>
              <a:rPr lang="en" sz="2900"/>
              <a:t>Record quotes from the text that help explain what biodiversity is</a:t>
            </a:r>
            <a:endParaRPr sz="2900"/>
          </a:p>
          <a:p>
            <a:pPr indent="-412750" lvl="0" marL="457200" rtl="0" algn="l">
              <a:spcBef>
                <a:spcPts val="0"/>
              </a:spcBef>
              <a:spcAft>
                <a:spcPts val="0"/>
              </a:spcAft>
              <a:buSzPts val="2900"/>
              <a:buChar char="●"/>
            </a:pPr>
            <a:r>
              <a:rPr lang="en" sz="2900"/>
              <a:t>Review understandings from the AQUA biodiversity anchor chart</a:t>
            </a:r>
            <a:endParaRPr sz="2900"/>
          </a:p>
          <a:p>
            <a:pPr indent="-412750" lvl="0" marL="457200" rtl="0" algn="l">
              <a:spcBef>
                <a:spcPts val="0"/>
              </a:spcBef>
              <a:spcAft>
                <a:spcPts val="0"/>
              </a:spcAft>
              <a:buSzPts val="2900"/>
              <a:buChar char="●"/>
            </a:pPr>
            <a:r>
              <a:rPr lang="en" sz="2900"/>
              <a:t>Discuss what you think biodiversity is based on the quotes you chose</a:t>
            </a:r>
            <a:endParaRPr sz="2900"/>
          </a:p>
          <a:p>
            <a:pPr indent="-412750" lvl="0" marL="457200" rtl="0" algn="l">
              <a:spcBef>
                <a:spcPts val="0"/>
              </a:spcBef>
              <a:spcAft>
                <a:spcPts val="0"/>
              </a:spcAft>
              <a:buSzPts val="2900"/>
              <a:buChar char="●"/>
            </a:pPr>
            <a:r>
              <a:rPr lang="en" sz="2900"/>
              <a:t>Write a sentence that explains what biodiversity is.</a:t>
            </a:r>
            <a:endParaRPr sz="29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9"/>
          <p:cNvSpPr txBox="1"/>
          <p:nvPr>
            <p:ph idx="1" type="body"/>
          </p:nvPr>
        </p:nvSpPr>
        <p:spPr>
          <a:xfrm>
            <a:off x="150350" y="60350"/>
            <a:ext cx="8229600" cy="5143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You will now meet with another group that has a different task card.  In these new groups, you should:</a:t>
            </a:r>
            <a:endParaRPr/>
          </a:p>
          <a:p>
            <a:pPr indent="-419100" lvl="0" marL="457200" rtl="0" algn="l">
              <a:spcBef>
                <a:spcPts val="600"/>
              </a:spcBef>
              <a:spcAft>
                <a:spcPts val="0"/>
              </a:spcAft>
              <a:buSzPts val="3000"/>
              <a:buChar char="●"/>
            </a:pPr>
            <a:r>
              <a:rPr lang="en"/>
              <a:t>Share the sentence you wrote to explain biodiversity</a:t>
            </a:r>
            <a:endParaRPr/>
          </a:p>
          <a:p>
            <a:pPr indent="0" lvl="0" marL="0" rtl="0" algn="l">
              <a:spcBef>
                <a:spcPts val="600"/>
              </a:spcBef>
              <a:spcAft>
                <a:spcPts val="0"/>
              </a:spcAft>
              <a:buNone/>
            </a:pPr>
            <a:r>
              <a:rPr lang="en"/>
              <a:t>Discuss:</a:t>
            </a:r>
            <a:endParaRPr/>
          </a:p>
          <a:p>
            <a:pPr indent="-419100" lvl="0" marL="457200" rtl="0" algn="l">
              <a:spcBef>
                <a:spcPts val="600"/>
              </a:spcBef>
              <a:spcAft>
                <a:spcPts val="0"/>
              </a:spcAft>
              <a:buSzPts val="3000"/>
              <a:buChar char="●"/>
            </a:pPr>
            <a:r>
              <a:rPr lang="en"/>
              <a:t>What page from the text did you read?</a:t>
            </a:r>
            <a:endParaRPr/>
          </a:p>
          <a:p>
            <a:pPr indent="-419100" lvl="0" marL="457200" rtl="0" algn="l">
              <a:spcBef>
                <a:spcPts val="0"/>
              </a:spcBef>
              <a:spcAft>
                <a:spcPts val="0"/>
              </a:spcAft>
              <a:buSzPts val="3000"/>
              <a:buChar char="●"/>
            </a:pPr>
            <a:r>
              <a:rPr lang="en"/>
              <a:t>What quotes from the text helped you?</a:t>
            </a:r>
            <a:endParaRPr/>
          </a:p>
          <a:p>
            <a:pPr indent="-419100" lvl="0" marL="457200" rtl="0" algn="l">
              <a:spcBef>
                <a:spcPts val="0"/>
              </a:spcBef>
              <a:spcAft>
                <a:spcPts val="0"/>
              </a:spcAft>
              <a:buSzPts val="3000"/>
              <a:buChar char="●"/>
            </a:pPr>
            <a:r>
              <a:rPr lang="en"/>
              <a:t>How were our sentences about biodiversity similar?  How were they different?</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20"/>
          <p:cNvSpPr txBox="1"/>
          <p:nvPr>
            <p:ph idx="1" type="body"/>
          </p:nvPr>
        </p:nvSpPr>
        <p:spPr>
          <a:xfrm>
            <a:off x="457200" y="285375"/>
            <a:ext cx="8229600" cy="4640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Return to your reading groups.</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“I can </a:t>
            </a:r>
            <a:r>
              <a:rPr b="1" lang="en">
                <a:solidFill>
                  <a:srgbClr val="FF9900"/>
                </a:solidFill>
              </a:rPr>
              <a:t>determine</a:t>
            </a:r>
            <a:r>
              <a:rPr lang="en"/>
              <a:t> ways to explain biodiversity to others.”</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What does it mean to </a:t>
            </a:r>
            <a:r>
              <a:rPr b="1" lang="en">
                <a:solidFill>
                  <a:srgbClr val="FF9900"/>
                </a:solidFill>
              </a:rPr>
              <a:t>determine</a:t>
            </a:r>
            <a:r>
              <a:rPr lang="en"/>
              <a:t>?</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21"/>
          <p:cNvSpPr txBox="1"/>
          <p:nvPr>
            <p:ph idx="1" type="body"/>
          </p:nvPr>
        </p:nvSpPr>
        <p:spPr>
          <a:xfrm>
            <a:off x="211725" y="181925"/>
            <a:ext cx="8742600" cy="42810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Look at the last column of our AQUA anchor chart, the ACTION column.</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Discuss with your group:</a:t>
            </a:r>
            <a:endParaRPr/>
          </a:p>
          <a:p>
            <a:pPr indent="0" lvl="0" marL="0" rtl="0" algn="l">
              <a:spcBef>
                <a:spcPts val="600"/>
              </a:spcBef>
              <a:spcAft>
                <a:spcPts val="0"/>
              </a:spcAft>
              <a:buNone/>
            </a:pPr>
            <a:r>
              <a:rPr lang="en"/>
              <a:t>What is taking action?</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22"/>
          <p:cNvSpPr txBox="1"/>
          <p:nvPr>
            <p:ph idx="1" type="body"/>
          </p:nvPr>
        </p:nvSpPr>
        <p:spPr>
          <a:xfrm>
            <a:off x="457200" y="336500"/>
            <a:ext cx="8229600" cy="4589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Brainstorm with your group about ways you could “take action” to explain biodiversity to others (peers, family members, friends, community members, etc.)</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23"/>
          <p:cNvSpPr txBox="1"/>
          <p:nvPr>
            <p:ph idx="1" type="body"/>
          </p:nvPr>
        </p:nvSpPr>
        <p:spPr>
          <a:xfrm>
            <a:off x="457200" y="837700"/>
            <a:ext cx="8229600" cy="40881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I’m going to give each of you a sticky note and I want you to tear it into thirds so you can flag the three pages from our task cards.  You may want to use these pages during your assessment tomorrow.</a:t>
            </a:r>
            <a:endParaRPr/>
          </a:p>
          <a:p>
            <a:pPr indent="0" lvl="0" marL="0" rtl="0" algn="l">
              <a:spcBef>
                <a:spcPts val="600"/>
              </a:spcBef>
              <a:spcAft>
                <a:spcPts val="0"/>
              </a:spcAft>
              <a:buNone/>
            </a:pPr>
            <a:r>
              <a:rPr lang="en"/>
              <a:t>Pages 12, 13, and 30</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4"/>
          <p:cNvSpPr txBox="1"/>
          <p:nvPr>
            <p:ph type="title"/>
          </p:nvPr>
        </p:nvSpPr>
        <p:spPr>
          <a:xfrm>
            <a:off x="457200" y="205974"/>
            <a:ext cx="8229600" cy="994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 Key Vocabulary to Deepen Understanding (10 mins)</a:t>
            </a:r>
            <a:endParaRPr/>
          </a:p>
        </p:txBody>
      </p:sp>
      <p:sp>
        <p:nvSpPr>
          <p:cNvPr id="118" name="Google Shape;118;p24"/>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“I can determine the meaning of new words in </a:t>
            </a:r>
            <a:r>
              <a:rPr i="1" lang="en"/>
              <a:t>The Most Beautiful Roof in the World</a:t>
            </a:r>
            <a:r>
              <a:rPr lang="en"/>
              <a:t>.”</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5"/>
          <p:cNvSpPr txBox="1"/>
          <p:nvPr>
            <p:ph idx="1" type="body"/>
          </p:nvPr>
        </p:nvSpPr>
        <p:spPr>
          <a:xfrm>
            <a:off x="416275" y="105725"/>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We have learned a lot about Meg Lowman through our close reading of </a:t>
            </a:r>
            <a:r>
              <a:rPr i="1" lang="en"/>
              <a:t>The Most Beautiful Roof in the World.</a:t>
            </a:r>
            <a:r>
              <a:rPr lang="en"/>
              <a:t>  The words I have listed on the next slide focus on two things we have learned about her:</a:t>
            </a:r>
            <a:endParaRPr/>
          </a:p>
          <a:p>
            <a:pPr indent="-419100" lvl="0" marL="457200" rtl="0" algn="l">
              <a:spcBef>
                <a:spcPts val="600"/>
              </a:spcBef>
              <a:spcAft>
                <a:spcPts val="0"/>
              </a:spcAft>
              <a:buSzPts val="3000"/>
              <a:buChar char="●"/>
            </a:pPr>
            <a:r>
              <a:rPr lang="en"/>
              <a:t>How Meg Lowman communicates her research</a:t>
            </a:r>
            <a:endParaRPr/>
          </a:p>
          <a:p>
            <a:pPr indent="-419100" lvl="0" marL="457200" rtl="0" algn="l">
              <a:spcBef>
                <a:spcPts val="0"/>
              </a:spcBef>
              <a:spcAft>
                <a:spcPts val="0"/>
              </a:spcAft>
              <a:buSzPts val="3000"/>
              <a:buChar char="●"/>
            </a:pPr>
            <a:r>
              <a:rPr lang="en"/>
              <a:t>How she takes action to preserve biodiversity</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6"/>
          <p:cNvSpPr txBox="1"/>
          <p:nvPr>
            <p:ph type="title"/>
          </p:nvPr>
        </p:nvSpPr>
        <p:spPr>
          <a:xfrm>
            <a:off x="106875" y="205975"/>
            <a:ext cx="8919000" cy="1397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balance, conservation, traces, concern,illuminated, enter, figures, pondering.</a:t>
            </a:r>
            <a:endParaRPr/>
          </a:p>
        </p:txBody>
      </p:sp>
      <p:sp>
        <p:nvSpPr>
          <p:cNvPr id="129" name="Google Shape;129;p26"/>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I’m going to give you 3-4 minutes to discuss in your group:</a:t>
            </a:r>
            <a:endParaRPr/>
          </a:p>
          <a:p>
            <a:pPr indent="-419100" lvl="0" marL="457200" rtl="0" algn="l">
              <a:spcBef>
                <a:spcPts val="600"/>
              </a:spcBef>
              <a:spcAft>
                <a:spcPts val="0"/>
              </a:spcAft>
              <a:buSzPts val="3000"/>
              <a:buChar char="●"/>
            </a:pPr>
            <a:r>
              <a:rPr lang="en"/>
              <a:t>Which words relate to communicating research?</a:t>
            </a:r>
            <a:endParaRPr/>
          </a:p>
          <a:p>
            <a:pPr indent="-419100" lvl="0" marL="457200" rtl="0" algn="l">
              <a:spcBef>
                <a:spcPts val="0"/>
              </a:spcBef>
              <a:spcAft>
                <a:spcPts val="0"/>
              </a:spcAft>
              <a:buSzPts val="3000"/>
              <a:buChar char="●"/>
            </a:pPr>
            <a:r>
              <a:rPr lang="en"/>
              <a:t>Which words relate to taking responsible actions?</a:t>
            </a:r>
            <a:endParaRPr/>
          </a:p>
          <a:p>
            <a:pPr indent="0" lvl="0" marL="0" rtl="0" algn="l">
              <a:spcBef>
                <a:spcPts val="600"/>
              </a:spcBef>
              <a:spcAft>
                <a:spcPts val="0"/>
              </a:spcAft>
              <a:buNone/>
            </a:pPr>
            <a:r>
              <a:rPr lang="en"/>
              <a:t>**Look back at pages 39-42 for context clues**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7"/>
          <p:cNvSpPr txBox="1"/>
          <p:nvPr>
            <p:ph idx="1" type="body"/>
          </p:nvPr>
        </p:nvSpPr>
        <p:spPr>
          <a:xfrm>
            <a:off x="140125" y="75050"/>
            <a:ext cx="2963700" cy="4966500"/>
          </a:xfrm>
          <a:prstGeom prst="rect">
            <a:avLst/>
          </a:prstGeom>
        </p:spPr>
        <p:txBody>
          <a:bodyPr anchorCtr="0" anchor="t" bIns="91425" lIns="91425" spcFirstLastPara="1" rIns="91425" wrap="square" tIns="91425">
            <a:noAutofit/>
          </a:bodyPr>
          <a:lstStyle/>
          <a:p>
            <a:pPr indent="0" lvl="0" marL="0" rtl="0" algn="l">
              <a:lnSpc>
                <a:spcPct val="115000"/>
              </a:lnSpc>
              <a:spcBef>
                <a:spcPts val="600"/>
              </a:spcBef>
              <a:spcAft>
                <a:spcPts val="0"/>
              </a:spcAft>
              <a:buNone/>
            </a:pPr>
            <a:r>
              <a:rPr b="1" i="1" lang="en"/>
              <a:t>balance:</a:t>
            </a:r>
            <a:endParaRPr b="1" i="1"/>
          </a:p>
          <a:p>
            <a:pPr indent="0" lvl="0" marL="0" rtl="0" algn="l">
              <a:lnSpc>
                <a:spcPct val="115000"/>
              </a:lnSpc>
              <a:spcBef>
                <a:spcPts val="600"/>
              </a:spcBef>
              <a:spcAft>
                <a:spcPts val="0"/>
              </a:spcAft>
              <a:buNone/>
            </a:pPr>
            <a:r>
              <a:rPr b="1" i="1" lang="en"/>
              <a:t>conservation:</a:t>
            </a:r>
            <a:endParaRPr b="1" i="1"/>
          </a:p>
          <a:p>
            <a:pPr indent="0" lvl="0" marL="0" rtl="0" algn="l">
              <a:lnSpc>
                <a:spcPct val="115000"/>
              </a:lnSpc>
              <a:spcBef>
                <a:spcPts val="600"/>
              </a:spcBef>
              <a:spcAft>
                <a:spcPts val="0"/>
              </a:spcAft>
              <a:buNone/>
            </a:pPr>
            <a:r>
              <a:rPr b="1" i="1" lang="en"/>
              <a:t>concern:</a:t>
            </a:r>
            <a:endParaRPr b="1" i="1"/>
          </a:p>
          <a:p>
            <a:pPr indent="0" lvl="0" marL="0" rtl="0" algn="l">
              <a:lnSpc>
                <a:spcPct val="115000"/>
              </a:lnSpc>
              <a:spcBef>
                <a:spcPts val="600"/>
              </a:spcBef>
              <a:spcAft>
                <a:spcPts val="0"/>
              </a:spcAft>
              <a:buNone/>
            </a:pPr>
            <a:r>
              <a:rPr b="1" i="1" lang="en"/>
              <a:t>traces:</a:t>
            </a:r>
            <a:endParaRPr b="1" i="1"/>
          </a:p>
          <a:p>
            <a:pPr indent="0" lvl="0" marL="0" rtl="0" algn="l">
              <a:lnSpc>
                <a:spcPct val="115000"/>
              </a:lnSpc>
              <a:spcBef>
                <a:spcPts val="600"/>
              </a:spcBef>
              <a:spcAft>
                <a:spcPts val="0"/>
              </a:spcAft>
              <a:buNone/>
            </a:pPr>
            <a:r>
              <a:rPr b="1" i="1" lang="en"/>
              <a:t>illuminated:</a:t>
            </a:r>
            <a:endParaRPr b="1" i="1"/>
          </a:p>
          <a:p>
            <a:pPr indent="0" lvl="0" marL="0" rtl="0" algn="l">
              <a:lnSpc>
                <a:spcPct val="115000"/>
              </a:lnSpc>
              <a:spcBef>
                <a:spcPts val="600"/>
              </a:spcBef>
              <a:spcAft>
                <a:spcPts val="0"/>
              </a:spcAft>
              <a:buNone/>
            </a:pPr>
            <a:r>
              <a:rPr b="1" i="1" lang="en"/>
              <a:t>enter:</a:t>
            </a:r>
            <a:endParaRPr b="1" i="1"/>
          </a:p>
          <a:p>
            <a:pPr indent="0" lvl="0" marL="0" rtl="0" algn="l">
              <a:lnSpc>
                <a:spcPct val="115000"/>
              </a:lnSpc>
              <a:spcBef>
                <a:spcPts val="600"/>
              </a:spcBef>
              <a:spcAft>
                <a:spcPts val="0"/>
              </a:spcAft>
              <a:buNone/>
            </a:pPr>
            <a:r>
              <a:rPr b="1" i="1" lang="en"/>
              <a:t>figures:</a:t>
            </a:r>
            <a:endParaRPr b="1" i="1"/>
          </a:p>
          <a:p>
            <a:pPr indent="0" lvl="0" marL="0" rtl="0" algn="l">
              <a:lnSpc>
                <a:spcPct val="115000"/>
              </a:lnSpc>
              <a:spcBef>
                <a:spcPts val="600"/>
              </a:spcBef>
              <a:spcAft>
                <a:spcPts val="0"/>
              </a:spcAft>
              <a:buNone/>
            </a:pPr>
            <a:r>
              <a:rPr b="1" i="1" lang="en"/>
              <a:t>pondering:</a:t>
            </a:r>
            <a:endParaRPr b="1" i="1"/>
          </a:p>
        </p:txBody>
      </p:sp>
      <p:sp>
        <p:nvSpPr>
          <p:cNvPr id="135" name="Google Shape;135;p27"/>
          <p:cNvSpPr txBox="1"/>
          <p:nvPr/>
        </p:nvSpPr>
        <p:spPr>
          <a:xfrm>
            <a:off x="1850275" y="203550"/>
            <a:ext cx="7251900" cy="54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t>(v) make things equal; keep steady (academic)</a:t>
            </a:r>
            <a:endParaRPr sz="2000"/>
          </a:p>
        </p:txBody>
      </p:sp>
      <p:sp>
        <p:nvSpPr>
          <p:cNvPr id="136" name="Google Shape;136;p27"/>
          <p:cNvSpPr txBox="1"/>
          <p:nvPr/>
        </p:nvSpPr>
        <p:spPr>
          <a:xfrm>
            <a:off x="2841375" y="751300"/>
            <a:ext cx="6174300" cy="54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t>protection; preservation (scientific)</a:t>
            </a:r>
            <a:endParaRPr sz="2000"/>
          </a:p>
        </p:txBody>
      </p:sp>
      <p:sp>
        <p:nvSpPr>
          <p:cNvPr id="137" name="Google Shape;137;p27"/>
          <p:cNvSpPr txBox="1"/>
          <p:nvPr/>
        </p:nvSpPr>
        <p:spPr>
          <a:xfrm>
            <a:off x="1909575" y="1378775"/>
            <a:ext cx="6174300" cy="54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t>worry; fear (academic)</a:t>
            </a:r>
            <a:endParaRPr sz="2000"/>
          </a:p>
        </p:txBody>
      </p:sp>
      <p:sp>
        <p:nvSpPr>
          <p:cNvPr id="138" name="Google Shape;138;p27"/>
          <p:cNvSpPr txBox="1"/>
          <p:nvPr/>
        </p:nvSpPr>
        <p:spPr>
          <a:xfrm>
            <a:off x="1581250" y="1935700"/>
            <a:ext cx="6174300" cy="54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t>outlines; tracks (academic)</a:t>
            </a:r>
            <a:endParaRPr sz="2000"/>
          </a:p>
        </p:txBody>
      </p:sp>
      <p:sp>
        <p:nvSpPr>
          <p:cNvPr id="139" name="Google Shape;139;p27"/>
          <p:cNvSpPr txBox="1"/>
          <p:nvPr/>
        </p:nvSpPr>
        <p:spPr>
          <a:xfrm>
            <a:off x="2459850" y="2619975"/>
            <a:ext cx="6174300" cy="54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t>lit up; supplied with light (academic)</a:t>
            </a:r>
            <a:endParaRPr sz="2000"/>
          </a:p>
        </p:txBody>
      </p:sp>
      <p:sp>
        <p:nvSpPr>
          <p:cNvPr id="140" name="Google Shape;140;p27"/>
          <p:cNvSpPr txBox="1"/>
          <p:nvPr/>
        </p:nvSpPr>
        <p:spPr>
          <a:xfrm>
            <a:off x="1395100" y="3212175"/>
            <a:ext cx="6174300" cy="54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t>input; type in (academic)</a:t>
            </a:r>
            <a:endParaRPr sz="2000"/>
          </a:p>
        </p:txBody>
      </p:sp>
      <p:sp>
        <p:nvSpPr>
          <p:cNvPr id="141" name="Google Shape;141;p27"/>
          <p:cNvSpPr txBox="1"/>
          <p:nvPr/>
        </p:nvSpPr>
        <p:spPr>
          <a:xfrm>
            <a:off x="1670225" y="3754275"/>
            <a:ext cx="6174300" cy="54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t>totals; numbers (academic)</a:t>
            </a:r>
            <a:endParaRPr sz="2000"/>
          </a:p>
        </p:txBody>
      </p:sp>
      <p:sp>
        <p:nvSpPr>
          <p:cNvPr id="142" name="Google Shape;142;p27"/>
          <p:cNvSpPr txBox="1"/>
          <p:nvPr/>
        </p:nvSpPr>
        <p:spPr>
          <a:xfrm>
            <a:off x="2262425" y="4412450"/>
            <a:ext cx="6174300" cy="54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t>thinking about; considering (academic)</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5"/>
                                        </p:tgtEl>
                                        <p:attrNameLst>
                                          <p:attrName>style.visibility</p:attrName>
                                        </p:attrNameLst>
                                      </p:cBhvr>
                                      <p:to>
                                        <p:strVal val="visible"/>
                                      </p:to>
                                    </p:set>
                                    <p:animEffect filter="fade" transition="in">
                                      <p:cBhvr>
                                        <p:cTn dur="1000"/>
                                        <p:tgtEl>
                                          <p:spTgt spid="13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6"/>
                                        </p:tgtEl>
                                        <p:attrNameLst>
                                          <p:attrName>style.visibility</p:attrName>
                                        </p:attrNameLst>
                                      </p:cBhvr>
                                      <p:to>
                                        <p:strVal val="visible"/>
                                      </p:to>
                                    </p:set>
                                    <p:animEffect filter="fade" transition="in">
                                      <p:cBhvr>
                                        <p:cTn dur="1000"/>
                                        <p:tgtEl>
                                          <p:spTgt spid="13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7"/>
                                        </p:tgtEl>
                                        <p:attrNameLst>
                                          <p:attrName>style.visibility</p:attrName>
                                        </p:attrNameLst>
                                      </p:cBhvr>
                                      <p:to>
                                        <p:strVal val="visible"/>
                                      </p:to>
                                    </p:set>
                                    <p:animEffect filter="fade" transition="in">
                                      <p:cBhvr>
                                        <p:cTn dur="1000"/>
                                        <p:tgtEl>
                                          <p:spTgt spid="13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8"/>
                                        </p:tgtEl>
                                        <p:attrNameLst>
                                          <p:attrName>style.visibility</p:attrName>
                                        </p:attrNameLst>
                                      </p:cBhvr>
                                      <p:to>
                                        <p:strVal val="visible"/>
                                      </p:to>
                                    </p:set>
                                    <p:animEffect filter="fade" transition="in">
                                      <p:cBhvr>
                                        <p:cTn dur="1000"/>
                                        <p:tgtEl>
                                          <p:spTgt spid="13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9"/>
                                        </p:tgtEl>
                                        <p:attrNameLst>
                                          <p:attrName>style.visibility</p:attrName>
                                        </p:attrNameLst>
                                      </p:cBhvr>
                                      <p:to>
                                        <p:strVal val="visible"/>
                                      </p:to>
                                    </p:set>
                                    <p:animEffect filter="fade" transition="in">
                                      <p:cBhvr>
                                        <p:cTn dur="1000"/>
                                        <p:tgtEl>
                                          <p:spTgt spid="13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0"/>
                                        </p:tgtEl>
                                        <p:attrNameLst>
                                          <p:attrName>style.visibility</p:attrName>
                                        </p:attrNameLst>
                                      </p:cBhvr>
                                      <p:to>
                                        <p:strVal val="visible"/>
                                      </p:to>
                                    </p:set>
                                    <p:animEffect filter="fade" transition="in">
                                      <p:cBhvr>
                                        <p:cTn dur="1000"/>
                                        <p:tgtEl>
                                          <p:spTgt spid="14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1"/>
                                        </p:tgtEl>
                                        <p:attrNameLst>
                                          <p:attrName>style.visibility</p:attrName>
                                        </p:attrNameLst>
                                      </p:cBhvr>
                                      <p:to>
                                        <p:strVal val="visible"/>
                                      </p:to>
                                    </p:set>
                                    <p:animEffect filter="fade" transition="in">
                                      <p:cBhvr>
                                        <p:cTn dur="1000"/>
                                        <p:tgtEl>
                                          <p:spTgt spid="14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2"/>
                                        </p:tgtEl>
                                        <p:attrNameLst>
                                          <p:attrName>style.visibility</p:attrName>
                                        </p:attrNameLst>
                                      </p:cBhvr>
                                      <p:to>
                                        <p:strVal val="visible"/>
                                      </p:to>
                                    </p:set>
                                    <p:animEffect filter="fade" transition="in">
                                      <p:cBhvr>
                                        <p:cTn dur="1000"/>
                                        <p:tgtEl>
                                          <p:spTgt spid="14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8"/>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Closing and Assessment</a:t>
            </a:r>
            <a:endParaRPr/>
          </a:p>
        </p:txBody>
      </p:sp>
      <p:sp>
        <p:nvSpPr>
          <p:cNvPr id="148" name="Google Shape;148;p28"/>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lphaUcPeriod"/>
            </a:pPr>
            <a:r>
              <a:rPr lang="en"/>
              <a:t>Debrief (5 mins)</a:t>
            </a:r>
            <a:endParaRPr/>
          </a:p>
          <a:p>
            <a:pPr indent="0" lvl="0" marL="0" rtl="0" algn="l">
              <a:spcBef>
                <a:spcPts val="600"/>
              </a:spcBef>
              <a:spcAft>
                <a:spcPts val="0"/>
              </a:spcAft>
              <a:buNone/>
            </a:pPr>
            <a:r>
              <a:rPr lang="en"/>
              <a:t>Think about the two big ideas you have discussed today:</a:t>
            </a:r>
            <a:endParaRPr/>
          </a:p>
          <a:p>
            <a:pPr indent="-419100" lvl="0" marL="914400" rtl="0" algn="l">
              <a:spcBef>
                <a:spcPts val="600"/>
              </a:spcBef>
              <a:spcAft>
                <a:spcPts val="0"/>
              </a:spcAft>
              <a:buSzPts val="3000"/>
              <a:buChar char="●"/>
            </a:pPr>
            <a:r>
              <a:rPr lang="en"/>
              <a:t>How Meg Lowman communicates her research</a:t>
            </a:r>
            <a:endParaRPr/>
          </a:p>
          <a:p>
            <a:pPr indent="-419100" lvl="0" marL="914400" rtl="0" algn="l">
              <a:spcBef>
                <a:spcPts val="0"/>
              </a:spcBef>
              <a:spcAft>
                <a:spcPts val="0"/>
              </a:spcAft>
              <a:buSzPts val="3000"/>
              <a:buChar char="●"/>
            </a:pPr>
            <a:r>
              <a:rPr lang="en"/>
              <a:t>What actions Meg Lowman takes to conserve biodiversity</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9"/>
          <p:cNvSpPr txBox="1"/>
          <p:nvPr>
            <p:ph idx="1" type="body"/>
          </p:nvPr>
        </p:nvSpPr>
        <p:spPr>
          <a:xfrm>
            <a:off x="457200" y="541075"/>
            <a:ext cx="8229600" cy="4384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Congratulations on completing your close read about rainforest Scientist Meg Lowman.  Remember that tomorrow you will have an opportunity to share through writing all that you have learned about Meg Lowman and her exciting work.</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30"/>
          <p:cNvSpPr txBox="1"/>
          <p:nvPr>
            <p:ph type="title"/>
          </p:nvPr>
        </p:nvSpPr>
        <p:spPr>
          <a:xfrm>
            <a:off x="0" y="-22625"/>
            <a:ext cx="8686800" cy="994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Target check in-Red light, Green Light</a:t>
            </a:r>
            <a:endParaRPr/>
          </a:p>
        </p:txBody>
      </p:sp>
      <p:sp>
        <p:nvSpPr>
          <p:cNvPr id="159" name="Google Shape;159;p30"/>
          <p:cNvSpPr txBox="1"/>
          <p:nvPr>
            <p:ph idx="1" type="body"/>
          </p:nvPr>
        </p:nvSpPr>
        <p:spPr>
          <a:xfrm>
            <a:off x="0" y="895350"/>
            <a:ext cx="9144000" cy="1089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b="1" lang="en" sz="2500"/>
              <a:t>“I can explain how Meg Lowman </a:t>
            </a:r>
            <a:r>
              <a:rPr b="1" lang="en" sz="2500">
                <a:solidFill>
                  <a:srgbClr val="FF0000"/>
                </a:solidFill>
              </a:rPr>
              <a:t>communicates</a:t>
            </a:r>
            <a:r>
              <a:rPr b="1" lang="en" sz="2500"/>
              <a:t> her research.”</a:t>
            </a:r>
            <a:endParaRPr b="1" sz="2500"/>
          </a:p>
        </p:txBody>
      </p:sp>
      <p:sp>
        <p:nvSpPr>
          <p:cNvPr id="160" name="Google Shape;160;p30"/>
          <p:cNvSpPr txBox="1"/>
          <p:nvPr>
            <p:ph idx="1" type="body"/>
          </p:nvPr>
        </p:nvSpPr>
        <p:spPr>
          <a:xfrm>
            <a:off x="0" y="2051125"/>
            <a:ext cx="9144000" cy="1089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b="1" lang="en" sz="2500"/>
              <a:t>“I can </a:t>
            </a:r>
            <a:r>
              <a:rPr b="1" lang="en" sz="2500">
                <a:solidFill>
                  <a:srgbClr val="FF00FF"/>
                </a:solidFill>
              </a:rPr>
              <a:t>explain</a:t>
            </a:r>
            <a:r>
              <a:rPr b="1" lang="en" sz="2500"/>
              <a:t> biodiversity by using quotes from the text.”</a:t>
            </a:r>
            <a:endParaRPr b="1" sz="2500"/>
          </a:p>
        </p:txBody>
      </p:sp>
      <p:sp>
        <p:nvSpPr>
          <p:cNvPr id="161" name="Google Shape;161;p30"/>
          <p:cNvSpPr txBox="1"/>
          <p:nvPr>
            <p:ph idx="1" type="body"/>
          </p:nvPr>
        </p:nvSpPr>
        <p:spPr>
          <a:xfrm>
            <a:off x="0" y="2910300"/>
            <a:ext cx="9144000" cy="1089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800"/>
              <a:t>“I can </a:t>
            </a:r>
            <a:r>
              <a:rPr b="1" lang="en" sz="2800">
                <a:solidFill>
                  <a:srgbClr val="FF9900"/>
                </a:solidFill>
              </a:rPr>
              <a:t>determine</a:t>
            </a:r>
            <a:r>
              <a:rPr lang="en" sz="2800"/>
              <a:t> ways to explain biodiversity to others.”</a:t>
            </a:r>
            <a:endParaRPr b="1" sz="2800"/>
          </a:p>
        </p:txBody>
      </p:sp>
      <p:sp>
        <p:nvSpPr>
          <p:cNvPr id="162" name="Google Shape;162;p30"/>
          <p:cNvSpPr txBox="1"/>
          <p:nvPr>
            <p:ph idx="1" type="body"/>
          </p:nvPr>
        </p:nvSpPr>
        <p:spPr>
          <a:xfrm>
            <a:off x="0" y="3824700"/>
            <a:ext cx="9144000" cy="1089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“I can </a:t>
            </a:r>
            <a:r>
              <a:rPr b="1" lang="en" sz="2800">
                <a:solidFill>
                  <a:srgbClr val="FF9900"/>
                </a:solidFill>
              </a:rPr>
              <a:t>determine</a:t>
            </a:r>
            <a:r>
              <a:rPr lang="en"/>
              <a:t> the meaning of new words in </a:t>
            </a:r>
            <a:r>
              <a:rPr i="1" lang="en"/>
              <a:t>The Most Beautiful Roof in the World</a:t>
            </a:r>
            <a:r>
              <a:rPr lang="en"/>
              <a:t>.”</a:t>
            </a:r>
            <a:endParaRPr b="1" sz="2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59"/>
                                        </p:tgtEl>
                                        <p:attrNameLst>
                                          <p:attrName>style.visibility</p:attrName>
                                        </p:attrNameLst>
                                      </p:cBhvr>
                                      <p:to>
                                        <p:strVal val="visible"/>
                                      </p:to>
                                    </p:set>
                                    <p:anim calcmode="lin" valueType="num">
                                      <p:cBhvr additive="base">
                                        <p:cTn dur="1000"/>
                                        <p:tgtEl>
                                          <p:spTgt spid="159"/>
                                        </p:tgtEl>
                                        <p:attrNameLst>
                                          <p:attrName>ppt_w</p:attrName>
                                        </p:attrNameLst>
                                      </p:cBhvr>
                                      <p:tavLst>
                                        <p:tav fmla="" tm="0">
                                          <p:val>
                                            <p:strVal val="0"/>
                                          </p:val>
                                        </p:tav>
                                        <p:tav fmla="" tm="100000">
                                          <p:val>
                                            <p:strVal val="#ppt_w"/>
                                          </p:val>
                                        </p:tav>
                                      </p:tavLst>
                                    </p:anim>
                                    <p:anim calcmode="lin" valueType="num">
                                      <p:cBhvr additive="base">
                                        <p:cTn dur="1000"/>
                                        <p:tgtEl>
                                          <p:spTgt spid="159"/>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60"/>
                                        </p:tgtEl>
                                        <p:attrNameLst>
                                          <p:attrName>style.visibility</p:attrName>
                                        </p:attrNameLst>
                                      </p:cBhvr>
                                      <p:to>
                                        <p:strVal val="visible"/>
                                      </p:to>
                                    </p:set>
                                    <p:anim calcmode="lin" valueType="num">
                                      <p:cBhvr additive="base">
                                        <p:cTn dur="1000"/>
                                        <p:tgtEl>
                                          <p:spTgt spid="160"/>
                                        </p:tgtEl>
                                        <p:attrNameLst>
                                          <p:attrName>ppt_w</p:attrName>
                                        </p:attrNameLst>
                                      </p:cBhvr>
                                      <p:tavLst>
                                        <p:tav fmla="" tm="0">
                                          <p:val>
                                            <p:strVal val="0"/>
                                          </p:val>
                                        </p:tav>
                                        <p:tav fmla="" tm="100000">
                                          <p:val>
                                            <p:strVal val="#ppt_w"/>
                                          </p:val>
                                        </p:tav>
                                      </p:tavLst>
                                    </p:anim>
                                    <p:anim calcmode="lin" valueType="num">
                                      <p:cBhvr additive="base">
                                        <p:cTn dur="1000"/>
                                        <p:tgtEl>
                                          <p:spTgt spid="160"/>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61"/>
                                        </p:tgtEl>
                                        <p:attrNameLst>
                                          <p:attrName>style.visibility</p:attrName>
                                        </p:attrNameLst>
                                      </p:cBhvr>
                                      <p:to>
                                        <p:strVal val="visible"/>
                                      </p:to>
                                    </p:set>
                                    <p:anim calcmode="lin" valueType="num">
                                      <p:cBhvr additive="base">
                                        <p:cTn dur="1000"/>
                                        <p:tgtEl>
                                          <p:spTgt spid="161"/>
                                        </p:tgtEl>
                                        <p:attrNameLst>
                                          <p:attrName>ppt_w</p:attrName>
                                        </p:attrNameLst>
                                      </p:cBhvr>
                                      <p:tavLst>
                                        <p:tav fmla="" tm="0">
                                          <p:val>
                                            <p:strVal val="0"/>
                                          </p:val>
                                        </p:tav>
                                        <p:tav fmla="" tm="100000">
                                          <p:val>
                                            <p:strVal val="#ppt_w"/>
                                          </p:val>
                                        </p:tav>
                                      </p:tavLst>
                                    </p:anim>
                                    <p:anim calcmode="lin" valueType="num">
                                      <p:cBhvr additive="base">
                                        <p:cTn dur="1000"/>
                                        <p:tgtEl>
                                          <p:spTgt spid="161"/>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62"/>
                                        </p:tgtEl>
                                        <p:attrNameLst>
                                          <p:attrName>style.visibility</p:attrName>
                                        </p:attrNameLst>
                                      </p:cBhvr>
                                      <p:to>
                                        <p:strVal val="visible"/>
                                      </p:to>
                                    </p:set>
                                    <p:anim calcmode="lin" valueType="num">
                                      <p:cBhvr additive="base">
                                        <p:cTn dur="1000"/>
                                        <p:tgtEl>
                                          <p:spTgt spid="162"/>
                                        </p:tgtEl>
                                        <p:attrNameLst>
                                          <p:attrName>ppt_w</p:attrName>
                                        </p:attrNameLst>
                                      </p:cBhvr>
                                      <p:tavLst>
                                        <p:tav fmla="" tm="0">
                                          <p:val>
                                            <p:strVal val="0"/>
                                          </p:val>
                                        </p:tav>
                                        <p:tav fmla="" tm="100000">
                                          <p:val>
                                            <p:strVal val="#ppt_w"/>
                                          </p:val>
                                        </p:tav>
                                      </p:tavLst>
                                    </p:anim>
                                    <p:anim calcmode="lin" valueType="num">
                                      <p:cBhvr additive="base">
                                        <p:cTn dur="1000"/>
                                        <p:tgtEl>
                                          <p:spTgt spid="162"/>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31"/>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Homework</a:t>
            </a:r>
            <a:endParaRPr/>
          </a:p>
        </p:txBody>
      </p:sp>
      <p:pic>
        <p:nvPicPr>
          <p:cNvPr id="168" name="Google Shape;168;p31"/>
          <p:cNvPicPr preferRelativeResize="0"/>
          <p:nvPr/>
        </p:nvPicPr>
        <p:blipFill>
          <a:blip r:embed="rId3">
            <a:alphaModFix/>
          </a:blip>
          <a:stretch>
            <a:fillRect/>
          </a:stretch>
        </p:blipFill>
        <p:spPr>
          <a:xfrm>
            <a:off x="0" y="1247712"/>
            <a:ext cx="9144000" cy="27598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