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Oswal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bold.fntdata"/><Relationship Id="rId6" Type="http://schemas.openxmlformats.org/officeDocument/2006/relationships/slide" Target="slides/slide1.xml"/><Relationship Id="rId18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5a106427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5a106427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5a106427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5a106427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5a106427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5a106427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5a106427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c5a106427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5a106427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5a106427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5a106427a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5a106427a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5a106427a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c5a106427a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5a106427a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c5a106427a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5a106427a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c5a106427a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5a106427a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c5a106427a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c5a106427a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c5a106427a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c5a106427a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c5a106427a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4.png"/><Relationship Id="rId5" Type="http://schemas.openxmlformats.org/officeDocument/2006/relationships/image" Target="../media/image5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5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5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5.gif"/><Relationship Id="rId10" Type="http://schemas.openxmlformats.org/officeDocument/2006/relationships/image" Target="../media/image6.jpg"/><Relationship Id="rId9" Type="http://schemas.openxmlformats.org/officeDocument/2006/relationships/image" Target="../media/image12.png"/><Relationship Id="rId5" Type="http://schemas.openxmlformats.org/officeDocument/2006/relationships/image" Target="../media/image3.gif"/><Relationship Id="rId6" Type="http://schemas.openxmlformats.org/officeDocument/2006/relationships/image" Target="../media/image13.png"/><Relationship Id="rId7" Type="http://schemas.openxmlformats.org/officeDocument/2006/relationships/image" Target="../media/image2.gif"/><Relationship Id="rId8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7.png"/><Relationship Id="rId11" Type="http://schemas.openxmlformats.org/officeDocument/2006/relationships/image" Target="../media/image23.gif"/><Relationship Id="rId10" Type="http://schemas.openxmlformats.org/officeDocument/2006/relationships/image" Target="../media/image25.gif"/><Relationship Id="rId9" Type="http://schemas.openxmlformats.org/officeDocument/2006/relationships/image" Target="../media/image8.gif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20.gif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gif"/><Relationship Id="rId10" Type="http://schemas.openxmlformats.org/officeDocument/2006/relationships/image" Target="../media/image27.gif"/><Relationship Id="rId13" Type="http://schemas.openxmlformats.org/officeDocument/2006/relationships/image" Target="../media/image30.gif"/><Relationship Id="rId1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1.gif"/><Relationship Id="rId9" Type="http://schemas.openxmlformats.org/officeDocument/2006/relationships/image" Target="../media/image37.gif"/><Relationship Id="rId5" Type="http://schemas.openxmlformats.org/officeDocument/2006/relationships/image" Target="../media/image24.gif"/><Relationship Id="rId6" Type="http://schemas.openxmlformats.org/officeDocument/2006/relationships/image" Target="../media/image35.gif"/><Relationship Id="rId7" Type="http://schemas.openxmlformats.org/officeDocument/2006/relationships/image" Target="../media/image31.gif"/><Relationship Id="rId8" Type="http://schemas.openxmlformats.org/officeDocument/2006/relationships/image" Target="../media/image54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6.gif"/><Relationship Id="rId5" Type="http://schemas.openxmlformats.org/officeDocument/2006/relationships/image" Target="../media/image5.gif"/><Relationship Id="rId6" Type="http://schemas.openxmlformats.org/officeDocument/2006/relationships/image" Target="../media/image28.gif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45.gif"/><Relationship Id="rId10" Type="http://schemas.openxmlformats.org/officeDocument/2006/relationships/image" Target="../media/image40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39.gif"/><Relationship Id="rId9" Type="http://schemas.openxmlformats.org/officeDocument/2006/relationships/image" Target="../media/image36.gif"/><Relationship Id="rId5" Type="http://schemas.openxmlformats.org/officeDocument/2006/relationships/image" Target="../media/image29.gif"/><Relationship Id="rId6" Type="http://schemas.openxmlformats.org/officeDocument/2006/relationships/image" Target="../media/image18.gif"/><Relationship Id="rId7" Type="http://schemas.openxmlformats.org/officeDocument/2006/relationships/image" Target="../media/image32.gif"/><Relationship Id="rId8" Type="http://schemas.openxmlformats.org/officeDocument/2006/relationships/image" Target="../media/image22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42.gif"/><Relationship Id="rId9" Type="http://schemas.openxmlformats.org/officeDocument/2006/relationships/image" Target="../media/image47.gif"/><Relationship Id="rId5" Type="http://schemas.openxmlformats.org/officeDocument/2006/relationships/image" Target="../media/image38.gif"/><Relationship Id="rId6" Type="http://schemas.openxmlformats.org/officeDocument/2006/relationships/image" Target="../media/image33.gif"/><Relationship Id="rId7" Type="http://schemas.openxmlformats.org/officeDocument/2006/relationships/image" Target="../media/image41.gif"/><Relationship Id="rId8" Type="http://schemas.openxmlformats.org/officeDocument/2006/relationships/image" Target="../media/image43.gif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9.gif"/><Relationship Id="rId10" Type="http://schemas.openxmlformats.org/officeDocument/2006/relationships/image" Target="../media/image57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34.gif"/><Relationship Id="rId9" Type="http://schemas.openxmlformats.org/officeDocument/2006/relationships/image" Target="../media/image55.gif"/><Relationship Id="rId5" Type="http://schemas.openxmlformats.org/officeDocument/2006/relationships/image" Target="../media/image46.gif"/><Relationship Id="rId6" Type="http://schemas.openxmlformats.org/officeDocument/2006/relationships/image" Target="../media/image58.gif"/><Relationship Id="rId7" Type="http://schemas.openxmlformats.org/officeDocument/2006/relationships/image" Target="../media/image51.gif"/><Relationship Id="rId8" Type="http://schemas.openxmlformats.org/officeDocument/2006/relationships/image" Target="../media/image53.gif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6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48.gif"/><Relationship Id="rId9" Type="http://schemas.openxmlformats.org/officeDocument/2006/relationships/image" Target="../media/image56.gif"/><Relationship Id="rId5" Type="http://schemas.openxmlformats.org/officeDocument/2006/relationships/image" Target="../media/image50.gif"/><Relationship Id="rId6" Type="http://schemas.openxmlformats.org/officeDocument/2006/relationships/image" Target="../media/image60.gif"/><Relationship Id="rId7" Type="http://schemas.openxmlformats.org/officeDocument/2006/relationships/image" Target="../media/image49.gif"/><Relationship Id="rId8" Type="http://schemas.openxmlformats.org/officeDocument/2006/relationships/image" Target="../media/image5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6738" y="1846300"/>
            <a:ext cx="2254671" cy="22446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5637625" y="73600"/>
            <a:ext cx="3138300" cy="1612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38761D"/>
                </a:solidFill>
                <a:latin typeface="Oswald"/>
                <a:ea typeface="Oswald"/>
                <a:cs typeface="Oswald"/>
                <a:sym typeface="Oswald"/>
              </a:rPr>
              <a:t>Decorate a Leprechaun House!</a:t>
            </a:r>
            <a:endParaRPr sz="3600">
              <a:solidFill>
                <a:srgbClr val="38761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5071800" cy="50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2200" y="35850"/>
            <a:ext cx="5071800" cy="507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071800" cy="50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2200" y="0"/>
            <a:ext cx="5071800" cy="50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/>
          <p:nvPr/>
        </p:nvSpPr>
        <p:spPr>
          <a:xfrm>
            <a:off x="5390625" y="146250"/>
            <a:ext cx="3574200" cy="4765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Directions:</a:t>
            </a:r>
            <a:endParaRPr b="1" sz="17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Oswald"/>
              <a:buChar char="●"/>
            </a:pPr>
            <a:r>
              <a:rPr lang="en" sz="15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To decorate a Leprechaun House, copy and paste objects from the following slides onto your house.</a:t>
            </a:r>
            <a:endParaRPr sz="15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Oswald"/>
              <a:buChar char="●"/>
            </a:pPr>
            <a:r>
              <a:rPr lang="en" sz="15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To change the size of the object click on it, and place your cursor on one of the corners of the blue square and move in it in or out.</a:t>
            </a:r>
            <a:endParaRPr sz="15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Oswald"/>
              <a:buChar char="●"/>
            </a:pPr>
            <a:r>
              <a:rPr lang="en" sz="15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To rotate the shape click once on it, click and hold the top circle and move your mouse to rotate the object.</a:t>
            </a:r>
            <a:endParaRPr sz="15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Oswald"/>
              <a:buChar char="●"/>
            </a:pPr>
            <a:r>
              <a:rPr lang="en" sz="15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When you have finished your Leprechaun House write an imaginative story about your house. </a:t>
            </a:r>
            <a:endParaRPr sz="37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5724" y="378725"/>
            <a:ext cx="3822775" cy="380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676126" cy="50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1150" y="0"/>
            <a:ext cx="4232850" cy="50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3094950" y="465000"/>
            <a:ext cx="5405100" cy="42135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Write your story here.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 rotWithShape="1">
          <a:blip r:embed="rId4">
            <a:alphaModFix/>
          </a:blip>
          <a:srcRect b="0" l="21863" r="14801" t="0"/>
          <a:stretch/>
        </p:blipFill>
        <p:spPr>
          <a:xfrm>
            <a:off x="57725" y="0"/>
            <a:ext cx="180975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4775" y="427025"/>
            <a:ext cx="1472950" cy="196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7148" y="152400"/>
            <a:ext cx="1364000" cy="1914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47150" y="-68000"/>
            <a:ext cx="1873825" cy="187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0900" y="2571750"/>
            <a:ext cx="1364000" cy="21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8000" y="2571750"/>
            <a:ext cx="1524025" cy="20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92274" y="2923152"/>
            <a:ext cx="1310751" cy="15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1700" y="2256550"/>
            <a:ext cx="1310750" cy="196689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/>
        </p:nvSpPr>
        <p:spPr>
          <a:xfrm>
            <a:off x="4187725" y="152400"/>
            <a:ext cx="961200" cy="502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Doors</a:t>
            </a:r>
            <a:endParaRPr b="1" sz="19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052" y="109100"/>
            <a:ext cx="1619626" cy="142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9301" y="966325"/>
            <a:ext cx="1902701" cy="190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8425" y="239000"/>
            <a:ext cx="1461075" cy="146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09300" y="328475"/>
            <a:ext cx="1535423" cy="15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 rotWithShape="1">
          <a:blip r:embed="rId8">
            <a:alphaModFix/>
          </a:blip>
          <a:srcRect b="7287" l="10601" r="7276" t="9330"/>
          <a:stretch/>
        </p:blipFill>
        <p:spPr>
          <a:xfrm>
            <a:off x="5469675" y="2288875"/>
            <a:ext cx="1290225" cy="13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92450" y="2340825"/>
            <a:ext cx="1619625" cy="2197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 rotWithShape="1">
          <a:blip r:embed="rId10">
            <a:alphaModFix/>
          </a:blip>
          <a:srcRect b="0" l="13326" r="14246" t="0"/>
          <a:stretch/>
        </p:blipFill>
        <p:spPr>
          <a:xfrm>
            <a:off x="4141328" y="3033575"/>
            <a:ext cx="1267697" cy="175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77762" y="3301400"/>
            <a:ext cx="1535425" cy="175038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>
            <a:off x="3246225" y="152400"/>
            <a:ext cx="1267800" cy="502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Windows</a:t>
            </a:r>
            <a:endParaRPr b="1" sz="19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3737300" y="247000"/>
            <a:ext cx="933300" cy="502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C343D"/>
                </a:solidFill>
                <a:latin typeface="Oswald"/>
                <a:ea typeface="Oswald"/>
                <a:cs typeface="Oswald"/>
                <a:sym typeface="Oswald"/>
              </a:rPr>
              <a:t>Clover</a:t>
            </a:r>
            <a:endParaRPr b="1" sz="1900">
              <a:solidFill>
                <a:srgbClr val="0C343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317" y="3425100"/>
            <a:ext cx="1643200" cy="171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375" y="1933650"/>
            <a:ext cx="1289100" cy="12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325" y="247009"/>
            <a:ext cx="2384600" cy="1162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72824" y="1497500"/>
            <a:ext cx="1188950" cy="141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2825" y="3209850"/>
            <a:ext cx="1643200" cy="16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43742" y="3462700"/>
            <a:ext cx="1448070" cy="16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29775" y="80450"/>
            <a:ext cx="1582775" cy="158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90200" y="2907525"/>
            <a:ext cx="1102464" cy="194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58500" y="2011725"/>
            <a:ext cx="1102475" cy="110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695950" y="66126"/>
            <a:ext cx="1448050" cy="1524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200" y="285750"/>
            <a:ext cx="257175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3675" y="1134275"/>
            <a:ext cx="2712325" cy="394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27475" y="2267575"/>
            <a:ext cx="2316525" cy="231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/>
          <p:nvPr/>
        </p:nvSpPr>
        <p:spPr>
          <a:xfrm>
            <a:off x="3737300" y="247000"/>
            <a:ext cx="2118300" cy="502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C343D"/>
                </a:solidFill>
                <a:latin typeface="Oswald"/>
                <a:ea typeface="Oswald"/>
                <a:cs typeface="Oswald"/>
                <a:sym typeface="Oswald"/>
              </a:rPr>
              <a:t>Raining </a:t>
            </a:r>
            <a:r>
              <a:rPr b="1" lang="en" sz="1900">
                <a:solidFill>
                  <a:srgbClr val="0C343D"/>
                </a:solidFill>
                <a:latin typeface="Oswald"/>
                <a:ea typeface="Oswald"/>
                <a:cs typeface="Oswald"/>
                <a:sym typeface="Oswald"/>
              </a:rPr>
              <a:t>Clover</a:t>
            </a:r>
            <a:endParaRPr b="1" sz="1900">
              <a:solidFill>
                <a:srgbClr val="0C343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725" y="2571750"/>
            <a:ext cx="2479850" cy="247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1"/>
          <p:cNvSpPr txBox="1"/>
          <p:nvPr/>
        </p:nvSpPr>
        <p:spPr>
          <a:xfrm>
            <a:off x="3737300" y="247000"/>
            <a:ext cx="2118300" cy="502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C343D"/>
                </a:solidFill>
                <a:latin typeface="Oswald"/>
                <a:ea typeface="Oswald"/>
                <a:cs typeface="Oswald"/>
                <a:sym typeface="Oswald"/>
              </a:rPr>
              <a:t>Pot of Gold</a:t>
            </a:r>
            <a:endParaRPr b="1" sz="1900">
              <a:solidFill>
                <a:srgbClr val="0C343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21626" y="1362275"/>
            <a:ext cx="1199700" cy="151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7293" y="2927550"/>
            <a:ext cx="1348700" cy="208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38025" y="3037638"/>
            <a:ext cx="1861450" cy="186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9300" y="1053525"/>
            <a:ext cx="1348700" cy="13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94250" y="749200"/>
            <a:ext cx="1519450" cy="151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57805" y="1053517"/>
            <a:ext cx="1752200" cy="175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43488" y="3099850"/>
            <a:ext cx="1737050" cy="173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 txBox="1"/>
          <p:nvPr/>
        </p:nvSpPr>
        <p:spPr>
          <a:xfrm>
            <a:off x="3737300" y="247000"/>
            <a:ext cx="2118300" cy="502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C343D"/>
                </a:solidFill>
                <a:latin typeface="Oswald"/>
                <a:ea typeface="Oswald"/>
                <a:cs typeface="Oswald"/>
                <a:sym typeface="Oswald"/>
              </a:rPr>
              <a:t>Rainbows</a:t>
            </a:r>
            <a:endParaRPr b="1" sz="1900">
              <a:solidFill>
                <a:srgbClr val="0C343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6338" y="3362738"/>
            <a:ext cx="2428875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988" y="1485575"/>
            <a:ext cx="3419475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9250" y="0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60075" y="3172800"/>
            <a:ext cx="1703875" cy="170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59075" y="2447800"/>
            <a:ext cx="2428875" cy="24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60075" y="1026075"/>
            <a:ext cx="1703875" cy="170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3"/>
          <p:cNvSpPr txBox="1"/>
          <p:nvPr/>
        </p:nvSpPr>
        <p:spPr>
          <a:xfrm>
            <a:off x="3737300" y="247000"/>
            <a:ext cx="2118300" cy="502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C343D"/>
                </a:solidFill>
                <a:latin typeface="Oswald"/>
                <a:ea typeface="Oswald"/>
                <a:cs typeface="Oswald"/>
                <a:sym typeface="Oswald"/>
              </a:rPr>
              <a:t>Flowers</a:t>
            </a:r>
            <a:r>
              <a:rPr b="1" lang="en" sz="1900">
                <a:solidFill>
                  <a:srgbClr val="0C343D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b="1" sz="1900">
              <a:solidFill>
                <a:srgbClr val="0C343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C343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66" name="Google Shape;166;p23"/>
          <p:cNvPicPr preferRelativeResize="0"/>
          <p:nvPr/>
        </p:nvPicPr>
        <p:blipFill rotWithShape="1">
          <a:blip r:embed="rId4">
            <a:alphaModFix/>
          </a:blip>
          <a:srcRect b="44283" l="0" r="0" t="0"/>
          <a:stretch/>
        </p:blipFill>
        <p:spPr>
          <a:xfrm>
            <a:off x="96850" y="160800"/>
            <a:ext cx="2294725" cy="127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200" y="2877800"/>
            <a:ext cx="1408025" cy="202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78750" y="1317225"/>
            <a:ext cx="1709776" cy="170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08521" y="3027000"/>
            <a:ext cx="1511158" cy="202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19050" y="1655925"/>
            <a:ext cx="1664781" cy="170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19050" y="3447297"/>
            <a:ext cx="1603225" cy="160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3"/>
          <p:cNvPicPr preferRelativeResize="0"/>
          <p:nvPr/>
        </p:nvPicPr>
        <p:blipFill rotWithShape="1">
          <a:blip r:embed="rId10">
            <a:alphaModFix/>
          </a:blip>
          <a:srcRect b="0" l="0" r="0" t="55740"/>
          <a:stretch/>
        </p:blipFill>
        <p:spPr>
          <a:xfrm>
            <a:off x="6322275" y="3567375"/>
            <a:ext cx="2620050" cy="11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038825" y="567463"/>
            <a:ext cx="1830850" cy="102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4"/>
          <p:cNvSpPr txBox="1"/>
          <p:nvPr/>
        </p:nvSpPr>
        <p:spPr>
          <a:xfrm>
            <a:off x="3737300" y="247000"/>
            <a:ext cx="2118300" cy="502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C343D"/>
                </a:solidFill>
                <a:latin typeface="Oswald"/>
                <a:ea typeface="Oswald"/>
                <a:cs typeface="Oswald"/>
                <a:sym typeface="Oswald"/>
              </a:rPr>
              <a:t>Leprechauns </a:t>
            </a:r>
            <a:endParaRPr b="1" sz="1900">
              <a:solidFill>
                <a:srgbClr val="0C343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C343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80" name="Google Shape;18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475" y="3342775"/>
            <a:ext cx="1479400" cy="167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475" y="1163325"/>
            <a:ext cx="1805575" cy="180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0650" y="3209038"/>
            <a:ext cx="1553825" cy="194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06425" y="2659875"/>
            <a:ext cx="1993150" cy="249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63542" y="3209050"/>
            <a:ext cx="1372989" cy="180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65243" y="834513"/>
            <a:ext cx="1479400" cy="1945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19876" y="1010975"/>
            <a:ext cx="1372975" cy="180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