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Ribeye"/>
      <p:regular r:id="rId19"/>
    </p:embeddedFont>
    <p:embeddedFont>
      <p:font typeface="Amarante"/>
      <p:regular r:id="rId20"/>
    </p:embeddedFont>
    <p:embeddedFont>
      <p:font typeface="Emilys Candy"/>
      <p:regular r:id="rId21"/>
    </p:embeddedFont>
    <p:embeddedFont>
      <p:font typeface="Luckiest Guy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rante-regular.fntdata"/><Relationship Id="rId11" Type="http://schemas.openxmlformats.org/officeDocument/2006/relationships/slide" Target="slides/slide5.xml"/><Relationship Id="rId22" Type="http://schemas.openxmlformats.org/officeDocument/2006/relationships/font" Target="fonts/LuckiestGuy-regular.fntdata"/><Relationship Id="rId10" Type="http://schemas.openxmlformats.org/officeDocument/2006/relationships/slide" Target="slides/slide4.xml"/><Relationship Id="rId21" Type="http://schemas.openxmlformats.org/officeDocument/2006/relationships/font" Target="fonts/EmilysCandy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Ribeye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fcedbfacd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fcedbfacd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fcedbfacd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fcedbfacd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bfcedbfacd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bfcedbfacd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fcedbfacd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fcedbfacd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bfcedbfacd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bfcedbfacd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bfcedbfacd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bfcedbfacd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bfcedbfacd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bfcedbfacd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bfcedbfacd_0_5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bfcedbfacd_0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bfcedbfacd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bfcedbfacd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bfcedbfacd_0_6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bfcedbfacd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bfcedbfacd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bfcedbfacd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14.gif"/><Relationship Id="rId6" Type="http://schemas.openxmlformats.org/officeDocument/2006/relationships/image" Target="../media/image4.gif"/><Relationship Id="rId7" Type="http://schemas.openxmlformats.org/officeDocument/2006/relationships/image" Target="../media/image13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9.gif"/><Relationship Id="rId6" Type="http://schemas.openxmlformats.org/officeDocument/2006/relationships/image" Target="../media/image6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15.gif"/><Relationship Id="rId6" Type="http://schemas.openxmlformats.org/officeDocument/2006/relationships/image" Target="../media/image11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7.gif"/><Relationship Id="rId6" Type="http://schemas.openxmlformats.org/officeDocument/2006/relationships/image" Target="../media/image23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3.gif"/><Relationship Id="rId6" Type="http://schemas.openxmlformats.org/officeDocument/2006/relationships/image" Target="../media/image2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8.gif"/><Relationship Id="rId6" Type="http://schemas.openxmlformats.org/officeDocument/2006/relationships/image" Target="../media/image5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10.gif"/><Relationship Id="rId6" Type="http://schemas.openxmlformats.org/officeDocument/2006/relationships/image" Target="../media/image1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12.gif"/><Relationship Id="rId6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20.gif"/><Relationship Id="rId6" Type="http://schemas.openxmlformats.org/officeDocument/2006/relationships/image" Target="../media/image19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18.gif"/><Relationship Id="rId6" Type="http://schemas.openxmlformats.org/officeDocument/2006/relationships/image" Target="../media/image17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1.gif"/><Relationship Id="rId5" Type="http://schemas.openxmlformats.org/officeDocument/2006/relationships/image" Target="../media/image22.gif"/><Relationship Id="rId6" Type="http://schemas.openxmlformats.org/officeDocument/2006/relationships/image" Target="../media/image21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9181" y="1002150"/>
            <a:ext cx="3269594" cy="40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2425" y="1936800"/>
            <a:ext cx="2327375" cy="265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1538" y="3292150"/>
            <a:ext cx="1223975" cy="12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/>
          <p:nvPr/>
        </p:nvSpPr>
        <p:spPr>
          <a:xfrm>
            <a:off x="5118600" y="156632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marante"/>
                <a:ea typeface="Amarante"/>
                <a:cs typeface="Amarante"/>
                <a:sym typeface="Amarante"/>
              </a:rPr>
              <a:t>Catch a Leprechaun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1001538" y="156632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Emilys Candy"/>
                <a:ea typeface="Emilys Candy"/>
                <a:cs typeface="Emilys Candy"/>
                <a:sym typeface="Emilys Candy"/>
              </a:rPr>
              <a:t>Catch the Tooth Fairy</a:t>
            </a:r>
            <a:endParaRPr sz="2100"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4353463" y="2130825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6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Find $100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Find a Pot of Gold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203" name="Google Shape;203;p26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204" name="Google Shape;20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3463" y="2012269"/>
            <a:ext cx="2179587" cy="2760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1450" y="2456892"/>
            <a:ext cx="2377975" cy="1437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7"/>
          <p:cNvSpPr txBox="1"/>
          <p:nvPr/>
        </p:nvSpPr>
        <p:spPr>
          <a:xfrm>
            <a:off x="5393213" y="1674175"/>
            <a:ext cx="2387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Play in the Sun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257" name="Google Shape;257;p27"/>
          <p:cNvSpPr txBox="1"/>
          <p:nvPr/>
        </p:nvSpPr>
        <p:spPr>
          <a:xfrm>
            <a:off x="1223875" y="1674175"/>
            <a:ext cx="257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Play in the Rain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4285425" y="1998825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259" name="Google Shape;25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3876" y="2260063"/>
            <a:ext cx="2574050" cy="168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0775" y="2242588"/>
            <a:ext cx="1715975" cy="171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8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Eat Brussle Sprouts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312" name="Google Shape;312;p28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Eat Cabbage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313" name="Google Shape;313;p28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314" name="Google Shape;31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6400" y="2260075"/>
            <a:ext cx="273367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80600" y="2212613"/>
            <a:ext cx="1999913" cy="1999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9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Catch a Unicorn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367" name="Google Shape;367;p29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Catch a Mermaid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368" name="Google Shape;368;p29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369" name="Google Shape;36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562" y="2196437"/>
            <a:ext cx="4079450" cy="2294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7109" y="1998850"/>
            <a:ext cx="2618453" cy="245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0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Eat Cheerios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422" name="Google Shape;422;p30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Eat Lucky Charms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423" name="Google Shape;423;p30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424" name="Google Shape;42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2027" y="2120652"/>
            <a:ext cx="2413925" cy="24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0"/>
          <p:cNvPicPr preferRelativeResize="0"/>
          <p:nvPr/>
        </p:nvPicPr>
        <p:blipFill rotWithShape="1">
          <a:blip r:embed="rId6">
            <a:alphaModFix/>
          </a:blip>
          <a:srcRect b="0" l="0" r="24941" t="0"/>
          <a:stretch/>
        </p:blipFill>
        <p:spPr>
          <a:xfrm>
            <a:off x="5121800" y="2113800"/>
            <a:ext cx="3282524" cy="245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1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Ride a Dragon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477" name="Google Shape;477;p31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Ride a Unicorn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478" name="Google Shape;478;p31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479" name="Google Shape;47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2400" y="2182075"/>
            <a:ext cx="2961636" cy="19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1775" y="2203575"/>
            <a:ext cx="3057600" cy="198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2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Find a lucky penny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532" name="Google Shape;532;p32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Find a 4 leaf clover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33" name="Google Shape;533;p32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534" name="Google Shape;53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4220" y="1998860"/>
            <a:ext cx="2247000" cy="2758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4513" y="2363700"/>
            <a:ext cx="2028776" cy="202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33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Be a paleontologist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587" name="Google Shape;587;p33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Be an Astronaut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588" name="Google Shape;588;p33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589" name="Google Shape;58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88900" y="1858700"/>
            <a:ext cx="4710826" cy="264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8338" y="2260075"/>
            <a:ext cx="2973826" cy="224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4"/>
          <p:cNvSpPr txBox="1"/>
          <p:nvPr/>
        </p:nvSpPr>
        <p:spPr>
          <a:xfrm>
            <a:off x="5057950" y="1674175"/>
            <a:ext cx="3057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Get a gold coin from a leprechaun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642" name="Google Shape;642;p34"/>
          <p:cNvSpPr txBox="1"/>
          <p:nvPr/>
        </p:nvSpPr>
        <p:spPr>
          <a:xfrm>
            <a:off x="1014450" y="1674175"/>
            <a:ext cx="3057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Get candy from a leprechaun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643" name="Google Shape;643;p34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644" name="Google Shape;64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0260" y="2551158"/>
            <a:ext cx="1872975" cy="187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7121" y="2505475"/>
            <a:ext cx="2812268" cy="187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7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6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0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2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2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8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5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64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80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90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325" y="-109823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40902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62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0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9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3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5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3513" y="4464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1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88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7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1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63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7638" y="44698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8996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4154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19018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242191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2903964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575" y="3409277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250" y="39281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44400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9346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4504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19367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245688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2938939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4950" y="3444252"/>
            <a:ext cx="8096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8275" y="3963077"/>
            <a:ext cx="80962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35"/>
          <p:cNvSpPr txBox="1"/>
          <p:nvPr/>
        </p:nvSpPr>
        <p:spPr>
          <a:xfrm>
            <a:off x="50579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ibeye"/>
                <a:ea typeface="Ribeye"/>
                <a:cs typeface="Ribeye"/>
                <a:sym typeface="Ribeye"/>
              </a:rPr>
              <a:t>Eat Starbursts</a:t>
            </a:r>
            <a:endParaRPr sz="2100"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697" name="Google Shape;697;p35"/>
          <p:cNvSpPr txBox="1"/>
          <p:nvPr/>
        </p:nvSpPr>
        <p:spPr>
          <a:xfrm>
            <a:off x="1014450" y="1674175"/>
            <a:ext cx="3057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ibeye"/>
                <a:ea typeface="Ribeye"/>
                <a:cs typeface="Ribeye"/>
                <a:sym typeface="Ribeye"/>
              </a:rPr>
              <a:t>Eat Skittles</a:t>
            </a:r>
            <a:endParaRPr sz="2100"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698" name="Google Shape;698;p35"/>
          <p:cNvSpPr txBox="1"/>
          <p:nvPr/>
        </p:nvSpPr>
        <p:spPr>
          <a:xfrm>
            <a:off x="4187150" y="1998838"/>
            <a:ext cx="75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uckiest Guy"/>
                <a:ea typeface="Luckiest Guy"/>
                <a:cs typeface="Luckiest Guy"/>
                <a:sym typeface="Luckiest Guy"/>
              </a:rPr>
              <a:t>OR</a:t>
            </a:r>
            <a:endParaRPr sz="2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699" name="Google Shape;69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8002" y="2079375"/>
            <a:ext cx="2215000" cy="22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6400" y="2298669"/>
            <a:ext cx="1905000" cy="1776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