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Roboto"/>
      <p:regular r:id="rId31"/>
      <p:bold r:id="rId32"/>
      <p:italic r:id="rId33"/>
      <p:boldItalic r:id="rId34"/>
    </p:embeddedFont>
    <p:embeddedFont>
      <p:font typeface="Permanent Marker"/>
      <p:regular r:id="rId35"/>
    </p:embeddedFont>
    <p:embeddedFont>
      <p:font typeface="Lora"/>
      <p:regular r:id="rId36"/>
      <p:bold r:id="rId37"/>
      <p:italic r:id="rId38"/>
      <p:boldItalic r:id="rId39"/>
    </p:embeddedFont>
    <p:embeddedFont>
      <p:font typeface="Pacifico"/>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acifico-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Roboto-italic.fntdata"/><Relationship Id="rId10" Type="http://schemas.openxmlformats.org/officeDocument/2006/relationships/slide" Target="slides/slide6.xml"/><Relationship Id="rId32" Type="http://schemas.openxmlformats.org/officeDocument/2006/relationships/font" Target="fonts/Roboto-bold.fntdata"/><Relationship Id="rId13" Type="http://schemas.openxmlformats.org/officeDocument/2006/relationships/slide" Target="slides/slide9.xml"/><Relationship Id="rId35" Type="http://schemas.openxmlformats.org/officeDocument/2006/relationships/font" Target="fonts/PermanentMarker-regular.fntdata"/><Relationship Id="rId12" Type="http://schemas.openxmlformats.org/officeDocument/2006/relationships/slide" Target="slides/slide8.xml"/><Relationship Id="rId34" Type="http://schemas.openxmlformats.org/officeDocument/2006/relationships/font" Target="fonts/Roboto-boldItalic.fntdata"/><Relationship Id="rId15" Type="http://schemas.openxmlformats.org/officeDocument/2006/relationships/slide" Target="slides/slide11.xml"/><Relationship Id="rId37" Type="http://schemas.openxmlformats.org/officeDocument/2006/relationships/font" Target="fonts/Lora-bold.fntdata"/><Relationship Id="rId14" Type="http://schemas.openxmlformats.org/officeDocument/2006/relationships/slide" Target="slides/slide10.xml"/><Relationship Id="rId36" Type="http://schemas.openxmlformats.org/officeDocument/2006/relationships/font" Target="fonts/Lora-regular.fntdata"/><Relationship Id="rId17" Type="http://schemas.openxmlformats.org/officeDocument/2006/relationships/slide" Target="slides/slide13.xml"/><Relationship Id="rId39" Type="http://schemas.openxmlformats.org/officeDocument/2006/relationships/font" Target="fonts/Lora-boldItalic.fntdata"/><Relationship Id="rId16" Type="http://schemas.openxmlformats.org/officeDocument/2006/relationships/slide" Target="slides/slide12.xml"/><Relationship Id="rId38" Type="http://schemas.openxmlformats.org/officeDocument/2006/relationships/font" Target="fonts/Lora-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d15dffa9c_0_4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d15dffa9c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b5b3c2d7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b5b3c2d7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bd15dffa9c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bd15dffa9c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b9871c0852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b9871c085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b9871c0852_1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b9871c0852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bd15dffa9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bd15dffa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bd15dffa9c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bd15dffa9c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bd15dffa9c_0_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bd15dffa9c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bd15dffa9c_0_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bd15dffa9c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bd15dffa9c_0_2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bd15dffa9c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b9871c0852_1_1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b9871c0852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bd15dffa9c_0_2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bd15dffa9c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bd15dffa9c_0_3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bd15dffa9c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b9871c0852_1_1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b9871c0852_1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b9871c0852_1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b9871c0852_1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b9f3e28f7c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b9f3e28f7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bd15dffa9c_0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bd15dffa9c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b9f3e28f7c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b9f3e28f7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bd15dffa9c_0_3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bd15dffa9c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bd15dffa9c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bd15dffa9c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bd15dffa9c_0_4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bd15dffa9c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bd15dffa9c_0_4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bd15dffa9c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bd15dffa9c_0_4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bd15dffa9c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bd15dffa9c_0_4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bd15dffa9c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bd621a2b94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bd621a2b9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20" Type="http://schemas.openxmlformats.org/officeDocument/2006/relationships/image" Target="../media/image1.png"/><Relationship Id="rId22" Type="http://schemas.openxmlformats.org/officeDocument/2006/relationships/image" Target="../media/image4.png"/><Relationship Id="rId21" Type="http://schemas.openxmlformats.org/officeDocument/2006/relationships/slide" Target="/ppt/slides/slide13.xml"/><Relationship Id="rId24" Type="http://schemas.openxmlformats.org/officeDocument/2006/relationships/image" Target="../media/image6.png"/><Relationship Id="rId23" Type="http://schemas.openxmlformats.org/officeDocument/2006/relationships/slide" Target="/ppt/slides/slide14.xml"/><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slide" Target="/ppt/slides/slide6.xml"/><Relationship Id="rId26" Type="http://schemas.openxmlformats.org/officeDocument/2006/relationships/image" Target="../media/image14.png"/><Relationship Id="rId25" Type="http://schemas.openxmlformats.org/officeDocument/2006/relationships/slide" Target="/ppt/slides/slide12.xml"/><Relationship Id="rId28" Type="http://schemas.openxmlformats.org/officeDocument/2006/relationships/image" Target="../media/image8.png"/><Relationship Id="rId27" Type="http://schemas.openxmlformats.org/officeDocument/2006/relationships/slide" Target="/ppt/slides/slide15.xml"/><Relationship Id="rId5" Type="http://schemas.openxmlformats.org/officeDocument/2006/relationships/slide" Target="/ppt/slides/slide4.xml"/><Relationship Id="rId6" Type="http://schemas.openxmlformats.org/officeDocument/2006/relationships/image" Target="../media/image20.png"/><Relationship Id="rId7" Type="http://schemas.openxmlformats.org/officeDocument/2006/relationships/slide" Target="/ppt/slides/slide5.xml"/><Relationship Id="rId8" Type="http://schemas.openxmlformats.org/officeDocument/2006/relationships/image" Target="../media/image5.png"/><Relationship Id="rId11" Type="http://schemas.openxmlformats.org/officeDocument/2006/relationships/slide" Target="/ppt/slides/slide7.xml"/><Relationship Id="rId10" Type="http://schemas.openxmlformats.org/officeDocument/2006/relationships/image" Target="../media/image2.png"/><Relationship Id="rId13" Type="http://schemas.openxmlformats.org/officeDocument/2006/relationships/slide" Target="/ppt/slides/slide8.xml"/><Relationship Id="rId12" Type="http://schemas.openxmlformats.org/officeDocument/2006/relationships/image" Target="../media/image3.png"/><Relationship Id="rId15" Type="http://schemas.openxmlformats.org/officeDocument/2006/relationships/slide" Target="/ppt/slides/slide9.xml"/><Relationship Id="rId14" Type="http://schemas.openxmlformats.org/officeDocument/2006/relationships/image" Target="../media/image12.png"/><Relationship Id="rId17" Type="http://schemas.openxmlformats.org/officeDocument/2006/relationships/slide" Target="/ppt/slides/slide10.xml"/><Relationship Id="rId16" Type="http://schemas.openxmlformats.org/officeDocument/2006/relationships/image" Target="../media/image7.png"/><Relationship Id="rId19" Type="http://schemas.openxmlformats.org/officeDocument/2006/relationships/slide" Target="/ppt/slides/slide11.xml"/><Relationship Id="rId18" Type="http://schemas.openxmlformats.org/officeDocument/2006/relationships/image" Target="../media/image18.png"/></Relationships>
</file>

<file path=ppt/slides/_rels/slide3.xml.rels><?xml version="1.0" encoding="UTF-8" standalone="yes"?><Relationships xmlns="http://schemas.openxmlformats.org/package/2006/relationships"><Relationship Id="rId20" Type="http://schemas.openxmlformats.org/officeDocument/2006/relationships/image" Target="../media/image16.png"/><Relationship Id="rId22" Type="http://schemas.openxmlformats.org/officeDocument/2006/relationships/image" Target="../media/image21.png"/><Relationship Id="rId21" Type="http://schemas.openxmlformats.org/officeDocument/2006/relationships/slide" Target="/ppt/slides/slide26.xml"/><Relationship Id="rId24" Type="http://schemas.openxmlformats.org/officeDocument/2006/relationships/image" Target="../media/image25.png"/><Relationship Id="rId23" Type="http://schemas.openxmlformats.org/officeDocument/2006/relationships/slide" Target="/ppt/slides/slide16.xml"/><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slide" Target="/ppt/slides/slide22.xml"/><Relationship Id="rId5" Type="http://schemas.openxmlformats.org/officeDocument/2006/relationships/slide" Target="/ppt/slides/slide20.xml"/><Relationship Id="rId6" Type="http://schemas.openxmlformats.org/officeDocument/2006/relationships/image" Target="../media/image10.png"/><Relationship Id="rId7" Type="http://schemas.openxmlformats.org/officeDocument/2006/relationships/slide" Target="/ppt/slides/slide21.xml"/><Relationship Id="rId8" Type="http://schemas.openxmlformats.org/officeDocument/2006/relationships/image" Target="../media/image9.png"/><Relationship Id="rId11" Type="http://schemas.openxmlformats.org/officeDocument/2006/relationships/slide" Target="/ppt/slides/slide23.xml"/><Relationship Id="rId10" Type="http://schemas.openxmlformats.org/officeDocument/2006/relationships/image" Target="../media/image15.png"/><Relationship Id="rId13" Type="http://schemas.openxmlformats.org/officeDocument/2006/relationships/slide" Target="/ppt/slides/slide19.xml"/><Relationship Id="rId12" Type="http://schemas.openxmlformats.org/officeDocument/2006/relationships/image" Target="../media/image19.png"/><Relationship Id="rId15" Type="http://schemas.openxmlformats.org/officeDocument/2006/relationships/slide" Target="/ppt/slides/slide18.xml"/><Relationship Id="rId14" Type="http://schemas.openxmlformats.org/officeDocument/2006/relationships/image" Target="../media/image23.png"/><Relationship Id="rId17" Type="http://schemas.openxmlformats.org/officeDocument/2006/relationships/slide" Target="/ppt/slides/slide24.xml"/><Relationship Id="rId16" Type="http://schemas.openxmlformats.org/officeDocument/2006/relationships/image" Target="../media/image24.png"/><Relationship Id="rId19" Type="http://schemas.openxmlformats.org/officeDocument/2006/relationships/slide" Target="/ppt/slides/slide25.xml"/><Relationship Id="rId18"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s://www.youtube.com/watch?v=t2iS5nJFn44" TargetMode="External"/><Relationship Id="rId4" Type="http://schemas.openxmlformats.org/officeDocument/2006/relationships/image" Target="../media/image26.png"/><Relationship Id="rId5" Type="http://schemas.openxmlformats.org/officeDocument/2006/relationships/image" Target="../media/image28.png"/><Relationship Id="rId6" Type="http://schemas.openxmlformats.org/officeDocument/2006/relationships/hyperlink" Target="http://www.youtube.com/watch?v=ivbh9vEkp1g" TargetMode="External"/><Relationship Id="rId7"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s://www.youtube.com/watch?v=lGCWS06km4k" TargetMode="External"/><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hyperlink" Target="http://www.youtube.com/watch?v=LyHqafC740Q" TargetMode="External"/><Relationship Id="rId7" Type="http://schemas.openxmlformats.org/officeDocument/2006/relationships/image" Target="../media/image3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www.youtube.com/watch?v=3ggIWRCcGaQ" TargetMode="External"/><Relationship Id="rId4" Type="http://schemas.openxmlformats.org/officeDocument/2006/relationships/image" Target="../media/image35.jpg"/><Relationship Id="rId5" Type="http://schemas.openxmlformats.org/officeDocument/2006/relationships/hyperlink" Target="https://www.youtube.com/watch?v=DsRASAHN30U" TargetMode="External"/><Relationship Id="rId6" Type="http://schemas.openxmlformats.org/officeDocument/2006/relationships/image" Target="../media/image32.png"/><Relationship Id="rId7" Type="http://schemas.openxmlformats.org/officeDocument/2006/relationships/image" Target="../media/image9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hyperlink" Target="https://www.youtube.com/embed/q5-ljirWeoU" TargetMode="External"/><Relationship Id="rId4" Type="http://schemas.openxmlformats.org/officeDocument/2006/relationships/image" Target="../media/image39.png"/><Relationship Id="rId5" Type="http://schemas.openxmlformats.org/officeDocument/2006/relationships/image" Target="../media/image31.png"/><Relationship Id="rId6" Type="http://schemas.openxmlformats.org/officeDocument/2006/relationships/hyperlink" Target="https://www.youtube.com/embed/oxiJ02-hpZY" TargetMode="External"/><Relationship Id="rId7"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hyperlink" Target="https://www.youtube.com/embed/aBDTSNc8NPw" TargetMode="External"/><Relationship Id="rId5" Type="http://schemas.openxmlformats.org/officeDocument/2006/relationships/image" Target="../media/image33.png"/><Relationship Id="rId6" Type="http://schemas.openxmlformats.org/officeDocument/2006/relationships/hyperlink" Target="https://www.youtube.com/embed/ZEV4KJBJvEg" TargetMode="External"/><Relationship Id="rId7"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s://www.youtube.com/embed/9X8UhjnSETU" TargetMode="External"/><Relationship Id="rId4" Type="http://schemas.openxmlformats.org/officeDocument/2006/relationships/image" Target="../media/image47.png"/><Relationship Id="rId5" Type="http://schemas.openxmlformats.org/officeDocument/2006/relationships/hyperlink" Target="https://www.youtube.com/embed/wfbLR15Bh74" TargetMode="External"/><Relationship Id="rId6" Type="http://schemas.openxmlformats.org/officeDocument/2006/relationships/image" Target="../media/image49.png"/><Relationship Id="rId7"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hyperlink" Target="https://www.youtube.com/embed/rJZc3T8SIhg" TargetMode="External"/><Relationship Id="rId4" Type="http://schemas.openxmlformats.org/officeDocument/2006/relationships/image" Target="../media/image40.png"/><Relationship Id="rId5" Type="http://schemas.openxmlformats.org/officeDocument/2006/relationships/hyperlink" Target="https://www.youtube.com/embed/6by9NEhT9GM" TargetMode="External"/><Relationship Id="rId6" Type="http://schemas.openxmlformats.org/officeDocument/2006/relationships/image" Target="../media/image41.png"/><Relationship Id="rId7"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hyperlink" Target="https://www.youtube.com/embed/jaTQE4kG7nA" TargetMode="External"/><Relationship Id="rId4" Type="http://schemas.openxmlformats.org/officeDocument/2006/relationships/image" Target="../media/image42.png"/><Relationship Id="rId5" Type="http://schemas.openxmlformats.org/officeDocument/2006/relationships/image" Target="../media/image46.png"/><Relationship Id="rId6" Type="http://schemas.openxmlformats.org/officeDocument/2006/relationships/hyperlink" Target="https://www.youtube.com/embed/BYQXYVwa4YE" TargetMode="External"/><Relationship Id="rId7" Type="http://schemas.openxmlformats.org/officeDocument/2006/relationships/image" Target="../media/image5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s://www.youtube-nocookie.com/embed/riazFPBSDnM?autoplay=1&amp;iv_load_policy=3&amp;loop=1&amp;modestbranding=1&amp;playlist=riazFPBSDnM" TargetMode="External"/><Relationship Id="rId4" Type="http://schemas.openxmlformats.org/officeDocument/2006/relationships/image" Target="../media/image44.jpg"/><Relationship Id="rId5" Type="http://schemas.openxmlformats.org/officeDocument/2006/relationships/hyperlink" Target="http://www.youtube.com/watch?v=Y0a4YpwYOu4" TargetMode="External"/><Relationship Id="rId6" Type="http://schemas.openxmlformats.org/officeDocument/2006/relationships/image" Target="../media/image58.jpg"/><Relationship Id="rId7" Type="http://schemas.openxmlformats.org/officeDocument/2006/relationships/image" Target="../media/image4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s://www.youtube.com/embed/XMSfV7oyKV4" TargetMode="External"/><Relationship Id="rId4" Type="http://schemas.openxmlformats.org/officeDocument/2006/relationships/image" Target="../media/image55.png"/><Relationship Id="rId5" Type="http://schemas.openxmlformats.org/officeDocument/2006/relationships/hyperlink" Target="https://www.youtube.com/embed/eY9OE-Eq4TE" TargetMode="External"/><Relationship Id="rId6" Type="http://schemas.openxmlformats.org/officeDocument/2006/relationships/image" Target="../media/image57.png"/><Relationship Id="rId7" Type="http://schemas.openxmlformats.org/officeDocument/2006/relationships/image" Target="../media/image5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hyperlink" Target="https://www.youtube.com/embed/ZK9ZMPoauQ4" TargetMode="External"/><Relationship Id="rId4" Type="http://schemas.openxmlformats.org/officeDocument/2006/relationships/image" Target="../media/image50.png"/><Relationship Id="rId5" Type="http://schemas.openxmlformats.org/officeDocument/2006/relationships/hyperlink" Target="https://www.youtube.com/embed/yqds04bRxQM" TargetMode="External"/><Relationship Id="rId6" Type="http://schemas.openxmlformats.org/officeDocument/2006/relationships/image" Target="../media/image54.png"/><Relationship Id="rId7" Type="http://schemas.openxmlformats.org/officeDocument/2006/relationships/image" Target="../media/image5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52.png"/><Relationship Id="rId4" Type="http://schemas.openxmlformats.org/officeDocument/2006/relationships/hyperlink" Target="https://www.youtube.com/watch?v=t4kpuT0tNg8" TargetMode="External"/><Relationship Id="rId5" Type="http://schemas.openxmlformats.org/officeDocument/2006/relationships/image" Target="../media/image59.png"/><Relationship Id="rId6" Type="http://schemas.openxmlformats.org/officeDocument/2006/relationships/hyperlink" Target="http://www.youtube.com/watch?v=HDCpzwL94YA" TargetMode="External"/><Relationship Id="rId7" Type="http://schemas.openxmlformats.org/officeDocument/2006/relationships/image" Target="../media/image7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www.youtube.com/watch?v=yLSvdEUA2wI" TargetMode="External"/><Relationship Id="rId4" Type="http://schemas.openxmlformats.org/officeDocument/2006/relationships/image" Target="../media/image69.jpg"/><Relationship Id="rId5" Type="http://schemas.openxmlformats.org/officeDocument/2006/relationships/image" Target="../media/image77.png"/><Relationship Id="rId6" Type="http://schemas.openxmlformats.org/officeDocument/2006/relationships/hyperlink" Target="https://www.youtube.com/watch?v=zX0msXIxXBo" TargetMode="External"/><Relationship Id="rId7"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0.png"/><Relationship Id="rId4" Type="http://schemas.openxmlformats.org/officeDocument/2006/relationships/hyperlink" Target="http://www.youtube.com/watch?v=Xf8i5iLCYEM" TargetMode="External"/><Relationship Id="rId5" Type="http://schemas.openxmlformats.org/officeDocument/2006/relationships/image" Target="../media/image61.jpg"/><Relationship Id="rId6" Type="http://schemas.openxmlformats.org/officeDocument/2006/relationships/hyperlink" Target="https://www.youtube.com/watch?v=lSapMr7IgKI" TargetMode="External"/><Relationship Id="rId7" Type="http://schemas.openxmlformats.org/officeDocument/2006/relationships/image" Target="../media/image6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hyperlink" Target="http://www.youtube.com/watch?v=7c_EiEjxXTs" TargetMode="External"/><Relationship Id="rId4" Type="http://schemas.openxmlformats.org/officeDocument/2006/relationships/image" Target="../media/image64.jpg"/><Relationship Id="rId5" Type="http://schemas.openxmlformats.org/officeDocument/2006/relationships/image" Target="../media/image63.png"/><Relationship Id="rId6" Type="http://schemas.openxmlformats.org/officeDocument/2006/relationships/hyperlink" Target="https://www.youtube.com/watch?v=C1e4nlhNtxg" TargetMode="External"/><Relationship Id="rId7" Type="http://schemas.openxmlformats.org/officeDocument/2006/relationships/image" Target="../media/image6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68.png"/><Relationship Id="rId4" Type="http://schemas.openxmlformats.org/officeDocument/2006/relationships/hyperlink" Target="https://www.youtube.com/watch?v=O6Wi8TYkGp0" TargetMode="External"/><Relationship Id="rId5" Type="http://schemas.openxmlformats.org/officeDocument/2006/relationships/image" Target="../media/image78.png"/><Relationship Id="rId6" Type="http://schemas.openxmlformats.org/officeDocument/2006/relationships/hyperlink" Target="http://www.youtube.com/watch?v=Lb7qr4spTx4" TargetMode="External"/><Relationship Id="rId7" Type="http://schemas.openxmlformats.org/officeDocument/2006/relationships/image" Target="../media/image7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67.png"/><Relationship Id="rId4" Type="http://schemas.openxmlformats.org/officeDocument/2006/relationships/hyperlink" Target="https://www.youtube.com/watch?v=9L23AbudS8s" TargetMode="External"/><Relationship Id="rId5" Type="http://schemas.openxmlformats.org/officeDocument/2006/relationships/image" Target="../media/image72.png"/><Relationship Id="rId6" Type="http://schemas.openxmlformats.org/officeDocument/2006/relationships/hyperlink" Target="http://www.youtube.com/watch?v=_ZODFBm3Sds" TargetMode="External"/><Relationship Id="rId7" Type="http://schemas.openxmlformats.org/officeDocument/2006/relationships/image" Target="../media/image7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76.png"/><Relationship Id="rId4" Type="http://schemas.openxmlformats.org/officeDocument/2006/relationships/hyperlink" Target="http://www.youtube.com/watch?v=mEZGjL1akt0" TargetMode="External"/><Relationship Id="rId5" Type="http://schemas.openxmlformats.org/officeDocument/2006/relationships/image" Target="../media/image74.jpg"/><Relationship Id="rId6" Type="http://schemas.openxmlformats.org/officeDocument/2006/relationships/hyperlink" Target="https://www.youtube.com/watch?v=sBpJiWdNsZg" TargetMode="External"/><Relationship Id="rId7" Type="http://schemas.openxmlformats.org/officeDocument/2006/relationships/image" Target="../media/image7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hyperlink" Target="https://www.youtube.com/watch?v=eNmhP-1fZDs" TargetMode="External"/><Relationship Id="rId4" Type="http://schemas.openxmlformats.org/officeDocument/2006/relationships/image" Target="../media/image75.png"/><Relationship Id="rId5" Type="http://schemas.openxmlformats.org/officeDocument/2006/relationships/image" Target="../media/image84.png"/><Relationship Id="rId6" Type="http://schemas.openxmlformats.org/officeDocument/2006/relationships/hyperlink" Target="http://www.youtube.com/watch?v=AKZ6lu37jik" TargetMode="External"/><Relationship Id="rId7" Type="http://schemas.openxmlformats.org/officeDocument/2006/relationships/image" Target="../media/image8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80.png"/><Relationship Id="rId4" Type="http://schemas.openxmlformats.org/officeDocument/2006/relationships/hyperlink" Target="http://www.youtube.com/watch?v=bjiczzsv5IQ" TargetMode="External"/><Relationship Id="rId5" Type="http://schemas.openxmlformats.org/officeDocument/2006/relationships/image" Target="../media/image83.jpg"/><Relationship Id="rId6" Type="http://schemas.openxmlformats.org/officeDocument/2006/relationships/hyperlink" Target="https://www.youtube.com/watch?v=Z7efpxFv93w" TargetMode="External"/><Relationship Id="rId7" Type="http://schemas.openxmlformats.org/officeDocument/2006/relationships/image" Target="../media/image8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85.png"/><Relationship Id="rId4" Type="http://schemas.openxmlformats.org/officeDocument/2006/relationships/hyperlink" Target="https://www.youtube.com/watch?v=Oi4jiQeVhZU" TargetMode="External"/><Relationship Id="rId5" Type="http://schemas.openxmlformats.org/officeDocument/2006/relationships/image" Target="../media/image88.png"/><Relationship Id="rId6" Type="http://schemas.openxmlformats.org/officeDocument/2006/relationships/hyperlink" Target="http://www.youtube.com/watch?v=cMrAv66TnKI" TargetMode="External"/><Relationship Id="rId7" Type="http://schemas.openxmlformats.org/officeDocument/2006/relationships/image" Target="../media/image8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hyperlink" Target="https://www.youtube.com/watch?v=zoGBV8u2SSc" TargetMode="External"/><Relationship Id="rId4" Type="http://schemas.openxmlformats.org/officeDocument/2006/relationships/image" Target="../media/image87.png"/><Relationship Id="rId5" Type="http://schemas.openxmlformats.org/officeDocument/2006/relationships/hyperlink" Target="http://www.youtube.com/watch?v=WGrP-gCHAQQ" TargetMode="External"/><Relationship Id="rId6" Type="http://schemas.openxmlformats.org/officeDocument/2006/relationships/image" Target="../media/image82.jpg"/><Relationship Id="rId7" Type="http://schemas.openxmlformats.org/officeDocument/2006/relationships/image" Target="../media/image9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hyperlink" Target="https://www.youtube.com/watch?v=U-cER36rU-g" TargetMode="External"/><Relationship Id="rId4" Type="http://schemas.openxmlformats.org/officeDocument/2006/relationships/image" Target="../media/image93.png"/><Relationship Id="rId5" Type="http://schemas.openxmlformats.org/officeDocument/2006/relationships/hyperlink" Target="http://www.youtube.com/watch?v=3EVgHtGh6os" TargetMode="External"/><Relationship Id="rId6" Type="http://schemas.openxmlformats.org/officeDocument/2006/relationships/image" Target="../media/image91.jpg"/><Relationship Id="rId7"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147"/>
        </a:solidFill>
      </p:bgPr>
    </p:bg>
    <p:spTree>
      <p:nvGrpSpPr>
        <p:cNvPr id="53" name="Shape 53"/>
        <p:cNvGrpSpPr/>
        <p:nvPr/>
      </p:nvGrpSpPr>
      <p:grpSpPr>
        <a:xfrm>
          <a:off x="0" y="0"/>
          <a:ext cx="0" cy="0"/>
          <a:chOff x="0" y="0"/>
          <a:chExt cx="0" cy="0"/>
        </a:xfrm>
      </p:grpSpPr>
      <p:sp>
        <p:nvSpPr>
          <p:cNvPr id="54" name="Google Shape;54;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pic>
        <p:nvPicPr>
          <p:cNvPr id="55" name="Google Shape;55;p13"/>
          <p:cNvPicPr preferRelativeResize="0"/>
          <p:nvPr/>
        </p:nvPicPr>
        <p:blipFill>
          <a:blip r:embed="rId3">
            <a:alphaModFix/>
          </a:blip>
          <a:stretch>
            <a:fillRect/>
          </a:stretch>
        </p:blipFill>
        <p:spPr>
          <a:xfrm>
            <a:off x="4959300" y="478450"/>
            <a:ext cx="3790950" cy="3790950"/>
          </a:xfrm>
          <a:prstGeom prst="rect">
            <a:avLst/>
          </a:prstGeom>
          <a:noFill/>
          <a:ln>
            <a:noFill/>
          </a:ln>
        </p:spPr>
      </p:pic>
      <p:sp>
        <p:nvSpPr>
          <p:cNvPr id="56" name="Google Shape;56;p13"/>
          <p:cNvSpPr txBox="1"/>
          <p:nvPr/>
        </p:nvSpPr>
        <p:spPr>
          <a:xfrm>
            <a:off x="765725" y="710150"/>
            <a:ext cx="4123200" cy="346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6000">
                <a:solidFill>
                  <a:srgbClr val="C27BA0"/>
                </a:solidFill>
                <a:latin typeface="Pacifico"/>
                <a:ea typeface="Pacifico"/>
                <a:cs typeface="Pacifico"/>
                <a:sym typeface="Pacifico"/>
              </a:rPr>
              <a:t>Women’s </a:t>
            </a:r>
            <a:r>
              <a:rPr b="1" i="1" lang="en" sz="4200">
                <a:solidFill>
                  <a:srgbClr val="E61763"/>
                </a:solidFill>
                <a:latin typeface="Permanent Marker"/>
                <a:ea typeface="Permanent Marker"/>
                <a:cs typeface="Permanent Marker"/>
                <a:sym typeface="Permanent Marker"/>
              </a:rPr>
              <a:t>History Month</a:t>
            </a:r>
            <a:r>
              <a:rPr b="1" i="1" lang="en" sz="5100">
                <a:solidFill>
                  <a:srgbClr val="C27BA0"/>
                </a:solidFill>
                <a:latin typeface="Permanent Marker"/>
                <a:ea typeface="Permanent Marker"/>
                <a:cs typeface="Permanent Marker"/>
                <a:sym typeface="Permanent Marker"/>
              </a:rPr>
              <a:t>      </a:t>
            </a:r>
            <a:r>
              <a:rPr b="1" i="1" lang="en" sz="5100">
                <a:solidFill>
                  <a:srgbClr val="38761D"/>
                </a:solidFill>
                <a:latin typeface="Permanent Marker"/>
                <a:ea typeface="Permanent Marker"/>
                <a:cs typeface="Permanent Marker"/>
                <a:sym typeface="Permanent Marker"/>
              </a:rPr>
              <a:t>Daily</a:t>
            </a:r>
            <a:endParaRPr b="1" i="1" sz="5100">
              <a:solidFill>
                <a:srgbClr val="38761D"/>
              </a:solidFill>
              <a:latin typeface="Permanent Marker"/>
              <a:ea typeface="Permanent Marker"/>
              <a:cs typeface="Permanent Marker"/>
              <a:sym typeface="Permanent Marker"/>
            </a:endParaRPr>
          </a:p>
          <a:p>
            <a:pPr indent="0" lvl="0" marL="0" rtl="0" algn="l">
              <a:spcBef>
                <a:spcPts val="0"/>
              </a:spcBef>
              <a:spcAft>
                <a:spcPts val="0"/>
              </a:spcAft>
              <a:buNone/>
            </a:pPr>
            <a:r>
              <a:rPr b="1" i="1" lang="en" sz="5100">
                <a:solidFill>
                  <a:srgbClr val="38761D"/>
                </a:solidFill>
                <a:latin typeface="Permanent Marker"/>
                <a:ea typeface="Permanent Marker"/>
                <a:cs typeface="Permanent Marker"/>
                <a:sym typeface="Permanent Marker"/>
              </a:rPr>
              <a:t>Inspiration </a:t>
            </a:r>
            <a:endParaRPr b="1" i="1" sz="5100">
              <a:solidFill>
                <a:srgbClr val="38761D"/>
              </a:solidFill>
              <a:latin typeface="Permanent Marker"/>
              <a:ea typeface="Permanent Marker"/>
              <a:cs typeface="Permanent Marker"/>
              <a:sym typeface="Permanent Mark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3C94D"/>
        </a:solidFill>
      </p:bgPr>
    </p:bg>
    <p:spTree>
      <p:nvGrpSpPr>
        <p:cNvPr id="60" name="Shape 60"/>
        <p:cNvGrpSpPr/>
        <p:nvPr/>
      </p:nvGrpSpPr>
      <p:grpSpPr>
        <a:xfrm>
          <a:off x="0" y="0"/>
          <a:ext cx="0" cy="0"/>
          <a:chOff x="0" y="0"/>
          <a:chExt cx="0" cy="0"/>
        </a:xfrm>
      </p:grpSpPr>
      <p:sp>
        <p:nvSpPr>
          <p:cNvPr id="61" name="Google Shape;61;p14"/>
          <p:cNvSpPr txBox="1"/>
          <p:nvPr/>
        </p:nvSpPr>
        <p:spPr>
          <a:xfrm>
            <a:off x="2812600" y="148075"/>
            <a:ext cx="33039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500">
                <a:solidFill>
                  <a:srgbClr val="980000"/>
                </a:solidFill>
                <a:latin typeface="Permanent Marker"/>
                <a:ea typeface="Permanent Marker"/>
                <a:cs typeface="Permanent Marker"/>
                <a:sym typeface="Permanent Marker"/>
              </a:rPr>
              <a:t>Women’s </a:t>
            </a:r>
            <a:endParaRPr b="1" sz="5500">
              <a:solidFill>
                <a:srgbClr val="980000"/>
              </a:solidFill>
              <a:latin typeface="Permanent Marker"/>
              <a:ea typeface="Permanent Marker"/>
              <a:cs typeface="Permanent Marker"/>
              <a:sym typeface="Permanent Marker"/>
            </a:endParaRPr>
          </a:p>
          <a:p>
            <a:pPr indent="0" lvl="0" marL="0" rtl="0" algn="l">
              <a:spcBef>
                <a:spcPts val="0"/>
              </a:spcBef>
              <a:spcAft>
                <a:spcPts val="0"/>
              </a:spcAft>
              <a:buNone/>
            </a:pPr>
            <a:r>
              <a:rPr b="1" lang="en" sz="3300">
                <a:solidFill>
                  <a:srgbClr val="0000FF"/>
                </a:solidFill>
                <a:latin typeface="Permanent Marker"/>
                <a:ea typeface="Permanent Marker"/>
                <a:cs typeface="Permanent Marker"/>
                <a:sym typeface="Permanent Marker"/>
              </a:rPr>
              <a:t>History Month </a:t>
            </a:r>
            <a:endParaRPr b="1" sz="3300">
              <a:solidFill>
                <a:srgbClr val="0000FF"/>
              </a:solidFill>
              <a:latin typeface="Permanent Marker"/>
              <a:ea typeface="Permanent Marker"/>
              <a:cs typeface="Permanent Marker"/>
              <a:sym typeface="Permanent Marker"/>
            </a:endParaRPr>
          </a:p>
        </p:txBody>
      </p:sp>
      <p:pic>
        <p:nvPicPr>
          <p:cNvPr id="62" name="Google Shape;62;p14"/>
          <p:cNvPicPr preferRelativeResize="0"/>
          <p:nvPr/>
        </p:nvPicPr>
        <p:blipFill>
          <a:blip r:embed="rId3">
            <a:alphaModFix/>
          </a:blip>
          <a:stretch>
            <a:fillRect/>
          </a:stretch>
        </p:blipFill>
        <p:spPr>
          <a:xfrm>
            <a:off x="631450" y="119425"/>
            <a:ext cx="1377200" cy="1377200"/>
          </a:xfrm>
          <a:prstGeom prst="rect">
            <a:avLst/>
          </a:prstGeom>
          <a:noFill/>
          <a:ln>
            <a:noFill/>
          </a:ln>
        </p:spPr>
      </p:pic>
      <p:pic>
        <p:nvPicPr>
          <p:cNvPr id="63" name="Google Shape;63;p14"/>
          <p:cNvPicPr preferRelativeResize="0"/>
          <p:nvPr/>
        </p:nvPicPr>
        <p:blipFill>
          <a:blip r:embed="rId4">
            <a:alphaModFix/>
          </a:blip>
          <a:stretch>
            <a:fillRect/>
          </a:stretch>
        </p:blipFill>
        <p:spPr>
          <a:xfrm>
            <a:off x="7079500" y="63925"/>
            <a:ext cx="1377200" cy="1377200"/>
          </a:xfrm>
          <a:prstGeom prst="rect">
            <a:avLst/>
          </a:prstGeom>
          <a:noFill/>
          <a:ln>
            <a:noFill/>
          </a:ln>
        </p:spPr>
      </p:pic>
      <p:pic>
        <p:nvPicPr>
          <p:cNvPr id="64" name="Google Shape;64;p14">
            <a:hlinkClick action="ppaction://hlinksldjump" r:id="rId5"/>
          </p:cNvPr>
          <p:cNvPicPr preferRelativeResize="0"/>
          <p:nvPr/>
        </p:nvPicPr>
        <p:blipFill>
          <a:blip r:embed="rId6">
            <a:alphaModFix/>
          </a:blip>
          <a:stretch>
            <a:fillRect/>
          </a:stretch>
        </p:blipFill>
        <p:spPr>
          <a:xfrm>
            <a:off x="442350" y="1613900"/>
            <a:ext cx="1755400" cy="978491"/>
          </a:xfrm>
          <a:prstGeom prst="rect">
            <a:avLst/>
          </a:prstGeom>
          <a:noFill/>
          <a:ln>
            <a:noFill/>
          </a:ln>
        </p:spPr>
      </p:pic>
      <p:pic>
        <p:nvPicPr>
          <p:cNvPr id="65" name="Google Shape;65;p14">
            <a:hlinkClick action="ppaction://hlinksldjump" r:id="rId7"/>
          </p:cNvPr>
          <p:cNvPicPr preferRelativeResize="0"/>
          <p:nvPr/>
        </p:nvPicPr>
        <p:blipFill>
          <a:blip r:embed="rId8">
            <a:alphaModFix/>
          </a:blip>
          <a:stretch>
            <a:fillRect/>
          </a:stretch>
        </p:blipFill>
        <p:spPr>
          <a:xfrm>
            <a:off x="2577861" y="1618037"/>
            <a:ext cx="1755400" cy="990108"/>
          </a:xfrm>
          <a:prstGeom prst="rect">
            <a:avLst/>
          </a:prstGeom>
          <a:noFill/>
          <a:ln>
            <a:noFill/>
          </a:ln>
        </p:spPr>
      </p:pic>
      <p:pic>
        <p:nvPicPr>
          <p:cNvPr id="66" name="Google Shape;66;p14">
            <a:hlinkClick action="ppaction://hlinksldjump" r:id="rId9"/>
          </p:cNvPr>
          <p:cNvPicPr preferRelativeResize="0"/>
          <p:nvPr/>
        </p:nvPicPr>
        <p:blipFill>
          <a:blip r:embed="rId10">
            <a:alphaModFix/>
          </a:blip>
          <a:stretch>
            <a:fillRect/>
          </a:stretch>
        </p:blipFill>
        <p:spPr>
          <a:xfrm>
            <a:off x="4645600" y="1638874"/>
            <a:ext cx="1673901" cy="936701"/>
          </a:xfrm>
          <a:prstGeom prst="rect">
            <a:avLst/>
          </a:prstGeom>
          <a:noFill/>
          <a:ln>
            <a:noFill/>
          </a:ln>
        </p:spPr>
      </p:pic>
      <p:pic>
        <p:nvPicPr>
          <p:cNvPr id="67" name="Google Shape;67;p14">
            <a:hlinkClick action="ppaction://hlinksldjump" r:id="rId11"/>
          </p:cNvPr>
          <p:cNvPicPr preferRelativeResize="0"/>
          <p:nvPr/>
        </p:nvPicPr>
        <p:blipFill>
          <a:blip r:embed="rId12">
            <a:alphaModFix/>
          </a:blip>
          <a:stretch>
            <a:fillRect/>
          </a:stretch>
        </p:blipFill>
        <p:spPr>
          <a:xfrm>
            <a:off x="6631862" y="1660036"/>
            <a:ext cx="1755400" cy="971715"/>
          </a:xfrm>
          <a:prstGeom prst="rect">
            <a:avLst/>
          </a:prstGeom>
          <a:noFill/>
          <a:ln>
            <a:noFill/>
          </a:ln>
        </p:spPr>
      </p:pic>
      <p:pic>
        <p:nvPicPr>
          <p:cNvPr id="68" name="Google Shape;68;p14">
            <a:hlinkClick action="ppaction://hlinksldjump" r:id="rId13"/>
          </p:cNvPr>
          <p:cNvPicPr preferRelativeResize="0"/>
          <p:nvPr/>
        </p:nvPicPr>
        <p:blipFill>
          <a:blip r:embed="rId14">
            <a:alphaModFix/>
          </a:blip>
          <a:stretch>
            <a:fillRect/>
          </a:stretch>
        </p:blipFill>
        <p:spPr>
          <a:xfrm>
            <a:off x="442356" y="2731490"/>
            <a:ext cx="1755400" cy="975735"/>
          </a:xfrm>
          <a:prstGeom prst="rect">
            <a:avLst/>
          </a:prstGeom>
          <a:noFill/>
          <a:ln>
            <a:noFill/>
          </a:ln>
        </p:spPr>
      </p:pic>
      <p:pic>
        <p:nvPicPr>
          <p:cNvPr id="69" name="Google Shape;69;p14">
            <a:hlinkClick action="ppaction://hlinksldjump" r:id="rId15"/>
          </p:cNvPr>
          <p:cNvPicPr preferRelativeResize="0"/>
          <p:nvPr/>
        </p:nvPicPr>
        <p:blipFill>
          <a:blip r:embed="rId16">
            <a:alphaModFix/>
          </a:blip>
          <a:stretch>
            <a:fillRect/>
          </a:stretch>
        </p:blipFill>
        <p:spPr>
          <a:xfrm>
            <a:off x="2517887" y="2750800"/>
            <a:ext cx="1673901" cy="942925"/>
          </a:xfrm>
          <a:prstGeom prst="rect">
            <a:avLst/>
          </a:prstGeom>
          <a:noFill/>
          <a:ln>
            <a:noFill/>
          </a:ln>
        </p:spPr>
      </p:pic>
      <p:pic>
        <p:nvPicPr>
          <p:cNvPr id="70" name="Google Shape;70;p14">
            <a:hlinkClick action="ppaction://hlinksldjump" r:id="rId17"/>
          </p:cNvPr>
          <p:cNvPicPr preferRelativeResize="0"/>
          <p:nvPr/>
        </p:nvPicPr>
        <p:blipFill>
          <a:blip r:embed="rId18">
            <a:alphaModFix/>
          </a:blip>
          <a:stretch>
            <a:fillRect/>
          </a:stretch>
        </p:blipFill>
        <p:spPr>
          <a:xfrm>
            <a:off x="4552675" y="2751850"/>
            <a:ext cx="1673900" cy="935025"/>
          </a:xfrm>
          <a:prstGeom prst="rect">
            <a:avLst/>
          </a:prstGeom>
          <a:noFill/>
          <a:ln>
            <a:noFill/>
          </a:ln>
        </p:spPr>
      </p:pic>
      <p:pic>
        <p:nvPicPr>
          <p:cNvPr id="71" name="Google Shape;71;p14">
            <a:hlinkClick action="ppaction://hlinksldjump" r:id="rId19"/>
          </p:cNvPr>
          <p:cNvPicPr preferRelativeResize="0"/>
          <p:nvPr/>
        </p:nvPicPr>
        <p:blipFill>
          <a:blip r:embed="rId20">
            <a:alphaModFix/>
          </a:blip>
          <a:stretch>
            <a:fillRect/>
          </a:stretch>
        </p:blipFill>
        <p:spPr>
          <a:xfrm>
            <a:off x="6548663" y="2785082"/>
            <a:ext cx="1769325" cy="994955"/>
          </a:xfrm>
          <a:prstGeom prst="rect">
            <a:avLst/>
          </a:prstGeom>
          <a:noFill/>
          <a:ln>
            <a:noFill/>
          </a:ln>
        </p:spPr>
      </p:pic>
      <p:pic>
        <p:nvPicPr>
          <p:cNvPr id="72" name="Google Shape;72;p14">
            <a:hlinkClick action="ppaction://hlinksldjump" r:id="rId21"/>
          </p:cNvPr>
          <p:cNvPicPr preferRelativeResize="0"/>
          <p:nvPr/>
        </p:nvPicPr>
        <p:blipFill>
          <a:blip r:embed="rId22">
            <a:alphaModFix/>
          </a:blip>
          <a:stretch>
            <a:fillRect/>
          </a:stretch>
        </p:blipFill>
        <p:spPr>
          <a:xfrm>
            <a:off x="2618600" y="3836376"/>
            <a:ext cx="1673899" cy="995675"/>
          </a:xfrm>
          <a:prstGeom prst="rect">
            <a:avLst/>
          </a:prstGeom>
          <a:noFill/>
          <a:ln>
            <a:noFill/>
          </a:ln>
        </p:spPr>
      </p:pic>
      <p:pic>
        <p:nvPicPr>
          <p:cNvPr id="73" name="Google Shape;73;p14">
            <a:hlinkClick action="ppaction://hlinksldjump" r:id="rId23"/>
          </p:cNvPr>
          <p:cNvPicPr preferRelativeResize="0"/>
          <p:nvPr/>
        </p:nvPicPr>
        <p:blipFill>
          <a:blip r:embed="rId24">
            <a:alphaModFix/>
          </a:blip>
          <a:stretch>
            <a:fillRect/>
          </a:stretch>
        </p:blipFill>
        <p:spPr>
          <a:xfrm>
            <a:off x="4552675" y="3953137"/>
            <a:ext cx="1673899" cy="942105"/>
          </a:xfrm>
          <a:prstGeom prst="rect">
            <a:avLst/>
          </a:prstGeom>
          <a:noFill/>
          <a:ln>
            <a:noFill/>
          </a:ln>
        </p:spPr>
      </p:pic>
      <p:pic>
        <p:nvPicPr>
          <p:cNvPr id="74" name="Google Shape;74;p14">
            <a:hlinkClick action="ppaction://hlinksldjump" r:id="rId25"/>
          </p:cNvPr>
          <p:cNvPicPr preferRelativeResize="0"/>
          <p:nvPr/>
        </p:nvPicPr>
        <p:blipFill>
          <a:blip r:embed="rId26">
            <a:alphaModFix/>
          </a:blip>
          <a:stretch>
            <a:fillRect/>
          </a:stretch>
        </p:blipFill>
        <p:spPr>
          <a:xfrm>
            <a:off x="479914" y="3846337"/>
            <a:ext cx="1809436" cy="995675"/>
          </a:xfrm>
          <a:prstGeom prst="rect">
            <a:avLst/>
          </a:prstGeom>
          <a:noFill/>
          <a:ln>
            <a:noFill/>
          </a:ln>
        </p:spPr>
      </p:pic>
      <p:pic>
        <p:nvPicPr>
          <p:cNvPr id="75" name="Google Shape;75;p14">
            <a:hlinkClick action="ppaction://hlinksldjump" r:id="rId27"/>
          </p:cNvPr>
          <p:cNvPicPr preferRelativeResize="0"/>
          <p:nvPr/>
        </p:nvPicPr>
        <p:blipFill>
          <a:blip r:embed="rId28">
            <a:alphaModFix/>
          </a:blip>
          <a:stretch>
            <a:fillRect/>
          </a:stretch>
        </p:blipFill>
        <p:spPr>
          <a:xfrm>
            <a:off x="6624888" y="3933341"/>
            <a:ext cx="1769325" cy="98168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3C94D"/>
        </a:solidFill>
      </p:bgPr>
    </p:bg>
    <p:spTree>
      <p:nvGrpSpPr>
        <p:cNvPr id="79" name="Shape 79"/>
        <p:cNvGrpSpPr/>
        <p:nvPr/>
      </p:nvGrpSpPr>
      <p:grpSpPr>
        <a:xfrm>
          <a:off x="0" y="0"/>
          <a:ext cx="0" cy="0"/>
          <a:chOff x="0" y="0"/>
          <a:chExt cx="0" cy="0"/>
        </a:xfrm>
      </p:grpSpPr>
      <p:sp>
        <p:nvSpPr>
          <p:cNvPr id="80" name="Google Shape;80;p15"/>
          <p:cNvSpPr txBox="1"/>
          <p:nvPr/>
        </p:nvSpPr>
        <p:spPr>
          <a:xfrm>
            <a:off x="2812600" y="148075"/>
            <a:ext cx="3303900" cy="140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900">
                <a:solidFill>
                  <a:srgbClr val="980000"/>
                </a:solidFill>
                <a:latin typeface="Permanent Marker"/>
                <a:ea typeface="Permanent Marker"/>
                <a:cs typeface="Permanent Marker"/>
                <a:sym typeface="Permanent Marker"/>
              </a:rPr>
              <a:t>Women’s </a:t>
            </a:r>
            <a:endParaRPr b="1" sz="4900">
              <a:solidFill>
                <a:srgbClr val="980000"/>
              </a:solidFill>
              <a:latin typeface="Permanent Marker"/>
              <a:ea typeface="Permanent Marker"/>
              <a:cs typeface="Permanent Marker"/>
              <a:sym typeface="Permanent Marker"/>
            </a:endParaRPr>
          </a:p>
          <a:p>
            <a:pPr indent="0" lvl="0" marL="0" rtl="0" algn="l">
              <a:spcBef>
                <a:spcPts val="0"/>
              </a:spcBef>
              <a:spcAft>
                <a:spcPts val="0"/>
              </a:spcAft>
              <a:buNone/>
            </a:pPr>
            <a:r>
              <a:rPr b="1" lang="en" sz="3000">
                <a:solidFill>
                  <a:srgbClr val="0000FF"/>
                </a:solidFill>
                <a:latin typeface="Permanent Marker"/>
                <a:ea typeface="Permanent Marker"/>
                <a:cs typeface="Permanent Marker"/>
                <a:sym typeface="Permanent Marker"/>
              </a:rPr>
              <a:t>History Month </a:t>
            </a:r>
            <a:endParaRPr b="1" sz="3000">
              <a:solidFill>
                <a:srgbClr val="0000FF"/>
              </a:solidFill>
              <a:latin typeface="Permanent Marker"/>
              <a:ea typeface="Permanent Marker"/>
              <a:cs typeface="Permanent Marker"/>
              <a:sym typeface="Permanent Marker"/>
            </a:endParaRPr>
          </a:p>
        </p:txBody>
      </p:sp>
      <p:pic>
        <p:nvPicPr>
          <p:cNvPr id="81" name="Google Shape;81;p15"/>
          <p:cNvPicPr preferRelativeResize="0"/>
          <p:nvPr/>
        </p:nvPicPr>
        <p:blipFill>
          <a:blip r:embed="rId3">
            <a:alphaModFix/>
          </a:blip>
          <a:stretch>
            <a:fillRect/>
          </a:stretch>
        </p:blipFill>
        <p:spPr>
          <a:xfrm>
            <a:off x="631450" y="119425"/>
            <a:ext cx="1377200" cy="1377200"/>
          </a:xfrm>
          <a:prstGeom prst="rect">
            <a:avLst/>
          </a:prstGeom>
          <a:noFill/>
          <a:ln>
            <a:noFill/>
          </a:ln>
        </p:spPr>
      </p:pic>
      <p:pic>
        <p:nvPicPr>
          <p:cNvPr id="82" name="Google Shape;82;p15"/>
          <p:cNvPicPr preferRelativeResize="0"/>
          <p:nvPr/>
        </p:nvPicPr>
        <p:blipFill>
          <a:blip r:embed="rId4">
            <a:alphaModFix/>
          </a:blip>
          <a:stretch>
            <a:fillRect/>
          </a:stretch>
        </p:blipFill>
        <p:spPr>
          <a:xfrm>
            <a:off x="6627200" y="148075"/>
            <a:ext cx="1288750" cy="1288750"/>
          </a:xfrm>
          <a:prstGeom prst="rect">
            <a:avLst/>
          </a:prstGeom>
          <a:noFill/>
          <a:ln>
            <a:noFill/>
          </a:ln>
        </p:spPr>
      </p:pic>
      <p:pic>
        <p:nvPicPr>
          <p:cNvPr id="83" name="Google Shape;83;p15">
            <a:hlinkClick action="ppaction://hlinksldjump" r:id="rId5"/>
          </p:cNvPr>
          <p:cNvPicPr preferRelativeResize="0"/>
          <p:nvPr/>
        </p:nvPicPr>
        <p:blipFill>
          <a:blip r:embed="rId6">
            <a:alphaModFix/>
          </a:blip>
          <a:stretch>
            <a:fillRect/>
          </a:stretch>
        </p:blipFill>
        <p:spPr>
          <a:xfrm>
            <a:off x="6687725" y="1633550"/>
            <a:ext cx="1893118" cy="1059850"/>
          </a:xfrm>
          <a:prstGeom prst="rect">
            <a:avLst/>
          </a:prstGeom>
          <a:noFill/>
          <a:ln>
            <a:noFill/>
          </a:ln>
        </p:spPr>
      </p:pic>
      <p:pic>
        <p:nvPicPr>
          <p:cNvPr id="84" name="Google Shape;84;p15">
            <a:hlinkClick action="ppaction://hlinksldjump" r:id="rId7"/>
          </p:cNvPr>
          <p:cNvPicPr preferRelativeResize="0"/>
          <p:nvPr/>
        </p:nvPicPr>
        <p:blipFill>
          <a:blip r:embed="rId8">
            <a:alphaModFix/>
          </a:blip>
          <a:stretch>
            <a:fillRect/>
          </a:stretch>
        </p:blipFill>
        <p:spPr>
          <a:xfrm>
            <a:off x="283837" y="2876188"/>
            <a:ext cx="1911226" cy="1059862"/>
          </a:xfrm>
          <a:prstGeom prst="rect">
            <a:avLst/>
          </a:prstGeom>
          <a:noFill/>
          <a:ln>
            <a:noFill/>
          </a:ln>
        </p:spPr>
      </p:pic>
      <p:pic>
        <p:nvPicPr>
          <p:cNvPr id="85" name="Google Shape;85;p15">
            <a:hlinkClick action="ppaction://hlinksldjump" r:id="rId9"/>
          </p:cNvPr>
          <p:cNvPicPr preferRelativeResize="0"/>
          <p:nvPr/>
        </p:nvPicPr>
        <p:blipFill>
          <a:blip r:embed="rId10">
            <a:alphaModFix/>
          </a:blip>
          <a:stretch>
            <a:fillRect/>
          </a:stretch>
        </p:blipFill>
        <p:spPr>
          <a:xfrm>
            <a:off x="2358425" y="2873716"/>
            <a:ext cx="1911213" cy="1064809"/>
          </a:xfrm>
          <a:prstGeom prst="rect">
            <a:avLst/>
          </a:prstGeom>
          <a:noFill/>
          <a:ln>
            <a:noFill/>
          </a:ln>
        </p:spPr>
      </p:pic>
      <p:pic>
        <p:nvPicPr>
          <p:cNvPr id="86" name="Google Shape;86;p15">
            <a:hlinkClick action="ppaction://hlinksldjump" r:id="rId11"/>
          </p:cNvPr>
          <p:cNvPicPr preferRelativeResize="0"/>
          <p:nvPr/>
        </p:nvPicPr>
        <p:blipFill>
          <a:blip r:embed="rId12">
            <a:alphaModFix/>
          </a:blip>
          <a:stretch>
            <a:fillRect/>
          </a:stretch>
        </p:blipFill>
        <p:spPr>
          <a:xfrm>
            <a:off x="4577360" y="2876200"/>
            <a:ext cx="1867391" cy="1059850"/>
          </a:xfrm>
          <a:prstGeom prst="rect">
            <a:avLst/>
          </a:prstGeom>
          <a:noFill/>
          <a:ln>
            <a:noFill/>
          </a:ln>
        </p:spPr>
      </p:pic>
      <p:pic>
        <p:nvPicPr>
          <p:cNvPr id="87" name="Google Shape;87;p15">
            <a:hlinkClick action="ppaction://hlinksldjump" r:id="rId13"/>
          </p:cNvPr>
          <p:cNvPicPr preferRelativeResize="0"/>
          <p:nvPr/>
        </p:nvPicPr>
        <p:blipFill>
          <a:blip r:embed="rId14">
            <a:alphaModFix/>
          </a:blip>
          <a:stretch>
            <a:fillRect/>
          </a:stretch>
        </p:blipFill>
        <p:spPr>
          <a:xfrm>
            <a:off x="4565025" y="1622648"/>
            <a:ext cx="1892051" cy="1080702"/>
          </a:xfrm>
          <a:prstGeom prst="rect">
            <a:avLst/>
          </a:prstGeom>
          <a:noFill/>
          <a:ln>
            <a:noFill/>
          </a:ln>
        </p:spPr>
      </p:pic>
      <p:pic>
        <p:nvPicPr>
          <p:cNvPr id="88" name="Google Shape;88;p15">
            <a:hlinkClick action="ppaction://hlinksldjump" r:id="rId15"/>
          </p:cNvPr>
          <p:cNvPicPr preferRelativeResize="0"/>
          <p:nvPr/>
        </p:nvPicPr>
        <p:blipFill>
          <a:blip r:embed="rId16">
            <a:alphaModFix/>
          </a:blip>
          <a:stretch>
            <a:fillRect/>
          </a:stretch>
        </p:blipFill>
        <p:spPr>
          <a:xfrm>
            <a:off x="2409325" y="1638825"/>
            <a:ext cx="1921584" cy="1064800"/>
          </a:xfrm>
          <a:prstGeom prst="rect">
            <a:avLst/>
          </a:prstGeom>
          <a:noFill/>
          <a:ln>
            <a:noFill/>
          </a:ln>
        </p:spPr>
      </p:pic>
      <p:pic>
        <p:nvPicPr>
          <p:cNvPr id="89" name="Google Shape;89;p15">
            <a:hlinkClick action="ppaction://hlinksldjump" r:id="rId17"/>
          </p:cNvPr>
          <p:cNvPicPr preferRelativeResize="0"/>
          <p:nvPr/>
        </p:nvPicPr>
        <p:blipFill>
          <a:blip r:embed="rId18">
            <a:alphaModFix/>
          </a:blip>
          <a:stretch>
            <a:fillRect/>
          </a:stretch>
        </p:blipFill>
        <p:spPr>
          <a:xfrm>
            <a:off x="6688263" y="2890137"/>
            <a:ext cx="1892049" cy="1061687"/>
          </a:xfrm>
          <a:prstGeom prst="rect">
            <a:avLst/>
          </a:prstGeom>
          <a:noFill/>
          <a:ln>
            <a:noFill/>
          </a:ln>
        </p:spPr>
      </p:pic>
      <p:pic>
        <p:nvPicPr>
          <p:cNvPr id="90" name="Google Shape;90;p15">
            <a:hlinkClick action="ppaction://hlinksldjump" r:id="rId19"/>
          </p:cNvPr>
          <p:cNvPicPr preferRelativeResize="0"/>
          <p:nvPr/>
        </p:nvPicPr>
        <p:blipFill>
          <a:blip r:embed="rId20">
            <a:alphaModFix/>
          </a:blip>
          <a:stretch>
            <a:fillRect/>
          </a:stretch>
        </p:blipFill>
        <p:spPr>
          <a:xfrm>
            <a:off x="305750" y="4036262"/>
            <a:ext cx="1867400" cy="1058104"/>
          </a:xfrm>
          <a:prstGeom prst="rect">
            <a:avLst/>
          </a:prstGeom>
          <a:noFill/>
          <a:ln>
            <a:noFill/>
          </a:ln>
        </p:spPr>
      </p:pic>
      <p:pic>
        <p:nvPicPr>
          <p:cNvPr id="91" name="Google Shape;91;p15">
            <a:hlinkClick action="ppaction://hlinksldjump" r:id="rId21"/>
          </p:cNvPr>
          <p:cNvPicPr preferRelativeResize="0"/>
          <p:nvPr/>
        </p:nvPicPr>
        <p:blipFill>
          <a:blip r:embed="rId22">
            <a:alphaModFix/>
          </a:blip>
          <a:stretch>
            <a:fillRect/>
          </a:stretch>
        </p:blipFill>
        <p:spPr>
          <a:xfrm>
            <a:off x="2380339" y="4036244"/>
            <a:ext cx="1867399" cy="1052980"/>
          </a:xfrm>
          <a:prstGeom prst="rect">
            <a:avLst/>
          </a:prstGeom>
          <a:noFill/>
          <a:ln>
            <a:noFill/>
          </a:ln>
        </p:spPr>
      </p:pic>
      <p:pic>
        <p:nvPicPr>
          <p:cNvPr id="92" name="Google Shape;92;p15">
            <a:hlinkClick action="ppaction://hlinksldjump" r:id="rId23"/>
          </p:cNvPr>
          <p:cNvPicPr preferRelativeResize="0"/>
          <p:nvPr/>
        </p:nvPicPr>
        <p:blipFill>
          <a:blip r:embed="rId24">
            <a:alphaModFix/>
          </a:blip>
          <a:stretch>
            <a:fillRect/>
          </a:stretch>
        </p:blipFill>
        <p:spPr>
          <a:xfrm>
            <a:off x="282075" y="1624396"/>
            <a:ext cx="1893126" cy="10772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96" name="Shape 96"/>
        <p:cNvGrpSpPr/>
        <p:nvPr/>
      </p:nvGrpSpPr>
      <p:grpSpPr>
        <a:xfrm>
          <a:off x="0" y="0"/>
          <a:ext cx="0" cy="0"/>
          <a:chOff x="0" y="0"/>
          <a:chExt cx="0" cy="0"/>
        </a:xfrm>
      </p:grpSpPr>
      <p:sp>
        <p:nvSpPr>
          <p:cNvPr id="97" name="Google Shape;97;p16"/>
          <p:cNvSpPr txBox="1"/>
          <p:nvPr>
            <p:ph idx="4294967295" type="ctrTitle"/>
          </p:nvPr>
        </p:nvSpPr>
        <p:spPr>
          <a:xfrm>
            <a:off x="170225" y="257350"/>
            <a:ext cx="8783100" cy="1081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Amelia Earheart</a:t>
            </a:r>
            <a:endParaRPr sz="7600">
              <a:solidFill>
                <a:srgbClr val="FFFFFF"/>
              </a:solidFill>
            </a:endParaRPr>
          </a:p>
        </p:txBody>
      </p:sp>
      <p:sp>
        <p:nvSpPr>
          <p:cNvPr id="98" name="Google Shape;98;p16"/>
          <p:cNvSpPr txBox="1"/>
          <p:nvPr>
            <p:ph idx="4294967295" type="subTitle"/>
          </p:nvPr>
        </p:nvSpPr>
        <p:spPr>
          <a:xfrm>
            <a:off x="170225" y="1338800"/>
            <a:ext cx="8612100" cy="1318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Clr>
                <a:schemeClr val="lt1"/>
              </a:buClr>
              <a:buSzPts val="1100"/>
              <a:buFont typeface="Arial"/>
              <a:buNone/>
            </a:pPr>
            <a:r>
              <a:rPr lang="en" sz="1700">
                <a:solidFill>
                  <a:srgbClr val="FFFFFF"/>
                </a:solidFill>
              </a:rPr>
              <a:t>Amelia Earhart was an American aviation pioneer and author.  Earhart was the first female aviator to fly solo across the Atlantic Ocean.  She set many other records, wrote best-selling books about her flying experiences, and was instrumental in the formation of The Ninety - Nines, an organization for female pilots. </a:t>
            </a:r>
            <a:endParaRPr sz="1700">
              <a:solidFill>
                <a:srgbClr val="FFFFFF"/>
              </a:solidFill>
            </a:endParaRPr>
          </a:p>
        </p:txBody>
      </p:sp>
      <p:sp>
        <p:nvSpPr>
          <p:cNvPr id="99" name="Google Shape;99;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00" name="Google Shape;100;p16"/>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101" name="Google Shape;101;p16">
            <a:hlinkClick r:id="rId3"/>
          </p:cNvPr>
          <p:cNvPicPr preferRelativeResize="0"/>
          <p:nvPr/>
        </p:nvPicPr>
        <p:blipFill>
          <a:blip r:embed="rId4">
            <a:alphaModFix/>
          </a:blip>
          <a:stretch>
            <a:fillRect/>
          </a:stretch>
        </p:blipFill>
        <p:spPr>
          <a:xfrm>
            <a:off x="152400" y="2810000"/>
            <a:ext cx="1863650" cy="1863650"/>
          </a:xfrm>
          <a:prstGeom prst="rect">
            <a:avLst/>
          </a:prstGeom>
          <a:noFill/>
          <a:ln>
            <a:noFill/>
          </a:ln>
        </p:spPr>
      </p:pic>
      <p:pic>
        <p:nvPicPr>
          <p:cNvPr id="102" name="Google Shape;102;p16"/>
          <p:cNvPicPr preferRelativeResize="0"/>
          <p:nvPr/>
        </p:nvPicPr>
        <p:blipFill>
          <a:blip r:embed="rId5">
            <a:alphaModFix/>
          </a:blip>
          <a:stretch>
            <a:fillRect/>
          </a:stretch>
        </p:blipFill>
        <p:spPr>
          <a:xfrm>
            <a:off x="2512150" y="2949600"/>
            <a:ext cx="2952750" cy="1552575"/>
          </a:xfrm>
          <a:prstGeom prst="rect">
            <a:avLst/>
          </a:prstGeom>
          <a:noFill/>
          <a:ln>
            <a:noFill/>
          </a:ln>
        </p:spPr>
      </p:pic>
      <p:pic>
        <p:nvPicPr>
          <p:cNvPr descr="After a plane ride at an air show, Amelia Earhart decided she would learn to fly. After becoming the first woman to fly solo across the Atlantic, she embarked on her flight around the world and disappeared over the Pacific Ocean.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Amelia Earhart - First Woman To Fly Alone | Mini Bio | Biography https://www.youtube.com/user/BiographyChannel" id="103" name="Google Shape;103;p16" title="Amelia Earhart - First Woman To Fly Alone | Mini Bio | Biography">
            <a:hlinkClick r:id="rId6"/>
          </p:cNvPr>
          <p:cNvPicPr preferRelativeResize="0"/>
          <p:nvPr/>
        </p:nvPicPr>
        <p:blipFill>
          <a:blip r:embed="rId7">
            <a:alphaModFix/>
          </a:blip>
          <a:stretch>
            <a:fillRect/>
          </a:stretch>
        </p:blipFill>
        <p:spPr>
          <a:xfrm>
            <a:off x="5961000" y="2616955"/>
            <a:ext cx="2952750" cy="221459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07" name="Shape 107"/>
        <p:cNvGrpSpPr/>
        <p:nvPr/>
      </p:nvGrpSpPr>
      <p:grpSpPr>
        <a:xfrm>
          <a:off x="0" y="0"/>
          <a:ext cx="0" cy="0"/>
          <a:chOff x="0" y="0"/>
          <a:chExt cx="0" cy="0"/>
        </a:xfrm>
      </p:grpSpPr>
      <p:sp>
        <p:nvSpPr>
          <p:cNvPr id="108" name="Google Shape;108;p17"/>
          <p:cNvSpPr txBox="1"/>
          <p:nvPr>
            <p:ph idx="4294967295" type="ctrTitle"/>
          </p:nvPr>
        </p:nvSpPr>
        <p:spPr>
          <a:xfrm>
            <a:off x="125200" y="272800"/>
            <a:ext cx="8783100" cy="96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Maya Angelou </a:t>
            </a:r>
            <a:endParaRPr sz="7600">
              <a:solidFill>
                <a:srgbClr val="FFFFFF"/>
              </a:solidFill>
            </a:endParaRPr>
          </a:p>
        </p:txBody>
      </p:sp>
      <p:sp>
        <p:nvSpPr>
          <p:cNvPr id="109" name="Google Shape;10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10" name="Google Shape;110;p17"/>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111" name="Google Shape;111;p17">
            <a:hlinkClick r:id="rId3"/>
          </p:cNvPr>
          <p:cNvPicPr preferRelativeResize="0"/>
          <p:nvPr/>
        </p:nvPicPr>
        <p:blipFill>
          <a:blip r:embed="rId4">
            <a:alphaModFix/>
          </a:blip>
          <a:stretch>
            <a:fillRect/>
          </a:stretch>
        </p:blipFill>
        <p:spPr>
          <a:xfrm>
            <a:off x="583800" y="3019900"/>
            <a:ext cx="1264975" cy="1901026"/>
          </a:xfrm>
          <a:prstGeom prst="rect">
            <a:avLst/>
          </a:prstGeom>
          <a:noFill/>
          <a:ln>
            <a:noFill/>
          </a:ln>
        </p:spPr>
      </p:pic>
      <p:pic>
        <p:nvPicPr>
          <p:cNvPr id="112" name="Google Shape;112;p17"/>
          <p:cNvPicPr preferRelativeResize="0"/>
          <p:nvPr/>
        </p:nvPicPr>
        <p:blipFill>
          <a:blip r:embed="rId5">
            <a:alphaModFix/>
          </a:blip>
          <a:stretch>
            <a:fillRect/>
          </a:stretch>
        </p:blipFill>
        <p:spPr>
          <a:xfrm>
            <a:off x="2323425" y="2925813"/>
            <a:ext cx="2857500" cy="1600200"/>
          </a:xfrm>
          <a:prstGeom prst="rect">
            <a:avLst/>
          </a:prstGeom>
          <a:noFill/>
          <a:ln>
            <a:noFill/>
          </a:ln>
        </p:spPr>
      </p:pic>
      <p:pic>
        <p:nvPicPr>
          <p:cNvPr descr="Marguerite Annie Johnson Angelou (April 4, 1928 to May 28, 2014), known as Maya Angelou, was an American author, actress, screenwriter, dancer, poet and civil rights activist best known for her 1969 memoir, I Know Why the Caged Bird Sings, which made literary history as the first nonfiction best-seller by an African-American woman. Angelou received several honors throughout her career, including two NAACP Image Awards in the outstanding literary work (nonfiction) category, in 2005 and 2009.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Maya Angelou - Civil Rights Activist &amp; Author | Mini Bio | BIO https://www.youtube.com/user/BiographyChannel" id="113" name="Google Shape;113;p17" title="Maya Angelou - Civil Rights Activist &amp; Author | Mini Bio | BIO">
            <a:hlinkClick r:id="rId6"/>
          </p:cNvPr>
          <p:cNvPicPr preferRelativeResize="0"/>
          <p:nvPr/>
        </p:nvPicPr>
        <p:blipFill>
          <a:blip r:embed="rId7">
            <a:alphaModFix/>
          </a:blip>
          <a:stretch>
            <a:fillRect/>
          </a:stretch>
        </p:blipFill>
        <p:spPr>
          <a:xfrm>
            <a:off x="5917425" y="2772250"/>
            <a:ext cx="2864909" cy="2148682"/>
          </a:xfrm>
          <a:prstGeom prst="rect">
            <a:avLst/>
          </a:prstGeom>
          <a:noFill/>
          <a:ln>
            <a:noFill/>
          </a:ln>
        </p:spPr>
      </p:pic>
      <p:sp>
        <p:nvSpPr>
          <p:cNvPr id="114" name="Google Shape;114;p17"/>
          <p:cNvSpPr txBox="1"/>
          <p:nvPr/>
        </p:nvSpPr>
        <p:spPr>
          <a:xfrm>
            <a:off x="161125" y="1983025"/>
            <a:ext cx="710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Lora"/>
              <a:ea typeface="Lora"/>
              <a:cs typeface="Lora"/>
              <a:sym typeface="Lora"/>
            </a:endParaRPr>
          </a:p>
        </p:txBody>
      </p:sp>
      <p:sp>
        <p:nvSpPr>
          <p:cNvPr id="115" name="Google Shape;115;p17"/>
          <p:cNvSpPr txBox="1"/>
          <p:nvPr/>
        </p:nvSpPr>
        <p:spPr>
          <a:xfrm>
            <a:off x="265950" y="1235500"/>
            <a:ext cx="86121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Lora"/>
                <a:ea typeface="Lora"/>
                <a:cs typeface="Lora"/>
                <a:sym typeface="Lora"/>
              </a:rPr>
              <a:t>Maya Angelou was an American Poet, memoirist, and civil rights </a:t>
            </a:r>
            <a:r>
              <a:rPr lang="en" sz="1800">
                <a:solidFill>
                  <a:srgbClr val="FFFFFF"/>
                </a:solidFill>
                <a:latin typeface="Lora"/>
                <a:ea typeface="Lora"/>
                <a:cs typeface="Lora"/>
                <a:sym typeface="Lora"/>
              </a:rPr>
              <a:t>activist</a:t>
            </a:r>
            <a:r>
              <a:rPr lang="en" sz="1800">
                <a:solidFill>
                  <a:srgbClr val="FFFFFF"/>
                </a:solidFill>
                <a:latin typeface="Lora"/>
                <a:ea typeface="Lora"/>
                <a:cs typeface="Lora"/>
                <a:sym typeface="Lora"/>
              </a:rPr>
              <a:t>. She published seven autobiographies, three books of essays, several books of poetry, and is credited with a list of plays, movies , and television shows spanning over 50 years. She received dozens of awards and more than 50 honorary degrees. </a:t>
            </a:r>
            <a:endParaRPr sz="1800">
              <a:solidFill>
                <a:srgbClr val="FFFFFF"/>
              </a:solidFill>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F6000"/>
        </a:solidFill>
      </p:bgPr>
    </p:bg>
    <p:spTree>
      <p:nvGrpSpPr>
        <p:cNvPr id="119" name="Shape 119"/>
        <p:cNvGrpSpPr/>
        <p:nvPr/>
      </p:nvGrpSpPr>
      <p:grpSpPr>
        <a:xfrm>
          <a:off x="0" y="0"/>
          <a:ext cx="0" cy="0"/>
          <a:chOff x="0" y="0"/>
          <a:chExt cx="0" cy="0"/>
        </a:xfrm>
      </p:grpSpPr>
      <p:sp>
        <p:nvSpPr>
          <p:cNvPr id="120" name="Google Shape;120;p18"/>
          <p:cNvSpPr txBox="1"/>
          <p:nvPr>
            <p:ph idx="4294967295" type="ctrTitle"/>
          </p:nvPr>
        </p:nvSpPr>
        <p:spPr>
          <a:xfrm>
            <a:off x="180450" y="257350"/>
            <a:ext cx="8783100" cy="1074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Jane Goodall </a:t>
            </a:r>
            <a:endParaRPr sz="7600">
              <a:solidFill>
                <a:srgbClr val="FFFFFF"/>
              </a:solidFill>
            </a:endParaRPr>
          </a:p>
        </p:txBody>
      </p:sp>
      <p:sp>
        <p:nvSpPr>
          <p:cNvPr id="121" name="Google Shape;121;p18"/>
          <p:cNvSpPr txBox="1"/>
          <p:nvPr>
            <p:ph idx="4294967295" type="subTitle"/>
          </p:nvPr>
        </p:nvSpPr>
        <p:spPr>
          <a:xfrm>
            <a:off x="170225" y="1332188"/>
            <a:ext cx="8862300" cy="1325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Clr>
                <a:schemeClr val="lt1"/>
              </a:buClr>
              <a:buSzPct val="41509"/>
              <a:buFont typeface="Arial"/>
              <a:buNone/>
            </a:pPr>
            <a:r>
              <a:rPr lang="en" sz="2650">
                <a:solidFill>
                  <a:srgbClr val="FFFFFF"/>
                </a:solidFill>
                <a:latin typeface="Roboto"/>
                <a:ea typeface="Roboto"/>
                <a:cs typeface="Roboto"/>
                <a:sym typeface="Roboto"/>
              </a:rPr>
              <a:t>Dame Jane Morris Goodall DBE, formerly Baroness Jane van Lawick-Goodall, is an English primatologist and anthropologist.</a:t>
            </a:r>
            <a:endParaRPr sz="2650">
              <a:solidFill>
                <a:srgbClr val="FFFFFF"/>
              </a:solidFill>
              <a:latin typeface="Roboto"/>
              <a:ea typeface="Roboto"/>
              <a:cs typeface="Roboto"/>
              <a:sym typeface="Roboto"/>
            </a:endParaRPr>
          </a:p>
          <a:p>
            <a:pPr indent="0" lvl="0" marL="0" rtl="0" algn="l">
              <a:spcBef>
                <a:spcPts val="1200"/>
              </a:spcBef>
              <a:spcAft>
                <a:spcPts val="1200"/>
              </a:spcAft>
              <a:buClr>
                <a:schemeClr val="lt1"/>
              </a:buClr>
              <a:buSzPct val="104761"/>
              <a:buFont typeface="Arial"/>
              <a:buNone/>
            </a:pPr>
            <a:r>
              <a:t/>
            </a:r>
            <a:endParaRPr sz="1050">
              <a:solidFill>
                <a:srgbClr val="4D5156"/>
              </a:solidFill>
              <a:highlight>
                <a:srgbClr val="000000"/>
              </a:highlight>
              <a:latin typeface="Roboto"/>
              <a:ea typeface="Roboto"/>
              <a:cs typeface="Roboto"/>
              <a:sym typeface="Roboto"/>
            </a:endParaRPr>
          </a:p>
        </p:txBody>
      </p:sp>
      <p:sp>
        <p:nvSpPr>
          <p:cNvPr id="122" name="Google Shape;12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23" name="Google Shape;123;p18"/>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descr="Born on April 3, 1934, in London, England, Jane Goodall set out to Tanzania in 1960 to study wild chimpanzees. She immersed herself in their lives, bypassing more rigid procedures to make discoveries about primate behavior that have continued to shape scientific discourse. A highly respected member of the world scientific community, she advocates for ecological preservation through the Jane Goodall Institute.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Jane Goodall - Animal Rights Activist | Mini Bio | BIO https://www.youtube.com/user/BiographyChannel" id="124" name="Google Shape;124;p18" title="Jane Goodall - Animal Rights Activist | Mini Bio | BIO">
            <a:hlinkClick r:id="rId3"/>
          </p:cNvPr>
          <p:cNvPicPr preferRelativeResize="0"/>
          <p:nvPr/>
        </p:nvPicPr>
        <p:blipFill>
          <a:blip r:embed="rId4">
            <a:alphaModFix/>
          </a:blip>
          <a:stretch>
            <a:fillRect/>
          </a:stretch>
        </p:blipFill>
        <p:spPr>
          <a:xfrm>
            <a:off x="5986299" y="2940650"/>
            <a:ext cx="2761426" cy="1896975"/>
          </a:xfrm>
          <a:prstGeom prst="rect">
            <a:avLst/>
          </a:prstGeom>
          <a:noFill/>
          <a:ln>
            <a:noFill/>
          </a:ln>
        </p:spPr>
      </p:pic>
      <p:pic>
        <p:nvPicPr>
          <p:cNvPr id="125" name="Google Shape;125;p18">
            <a:hlinkClick r:id="rId5"/>
          </p:cNvPr>
          <p:cNvPicPr preferRelativeResize="0"/>
          <p:nvPr/>
        </p:nvPicPr>
        <p:blipFill>
          <a:blip r:embed="rId6">
            <a:alphaModFix/>
          </a:blip>
          <a:stretch>
            <a:fillRect/>
          </a:stretch>
        </p:blipFill>
        <p:spPr>
          <a:xfrm>
            <a:off x="251550" y="2973238"/>
            <a:ext cx="1877582" cy="1831787"/>
          </a:xfrm>
          <a:prstGeom prst="rect">
            <a:avLst/>
          </a:prstGeom>
          <a:noFill/>
          <a:ln>
            <a:noFill/>
          </a:ln>
        </p:spPr>
      </p:pic>
      <p:pic>
        <p:nvPicPr>
          <p:cNvPr id="126" name="Google Shape;126;p18"/>
          <p:cNvPicPr preferRelativeResize="0"/>
          <p:nvPr/>
        </p:nvPicPr>
        <p:blipFill>
          <a:blip r:embed="rId7">
            <a:alphaModFix/>
          </a:blip>
          <a:stretch>
            <a:fillRect/>
          </a:stretch>
        </p:blipFill>
        <p:spPr>
          <a:xfrm>
            <a:off x="2640957" y="2973238"/>
            <a:ext cx="2967203" cy="183178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5818E"/>
        </a:solidFill>
      </p:bgPr>
    </p:bg>
    <p:spTree>
      <p:nvGrpSpPr>
        <p:cNvPr id="130" name="Shape 130"/>
        <p:cNvGrpSpPr/>
        <p:nvPr/>
      </p:nvGrpSpPr>
      <p:grpSpPr>
        <a:xfrm>
          <a:off x="0" y="0"/>
          <a:ext cx="0" cy="0"/>
          <a:chOff x="0" y="0"/>
          <a:chExt cx="0" cy="0"/>
        </a:xfrm>
      </p:grpSpPr>
      <p:sp>
        <p:nvSpPr>
          <p:cNvPr id="131" name="Google Shape;131;p19"/>
          <p:cNvSpPr txBox="1"/>
          <p:nvPr>
            <p:ph idx="4294967295" type="ctrTitle"/>
          </p:nvPr>
        </p:nvSpPr>
        <p:spPr>
          <a:xfrm>
            <a:off x="180450" y="257350"/>
            <a:ext cx="8783100" cy="96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latin typeface="Verdana"/>
                <a:ea typeface="Verdana"/>
                <a:cs typeface="Verdana"/>
                <a:sym typeface="Verdana"/>
              </a:rPr>
              <a:t>Helen Keller</a:t>
            </a:r>
            <a:endParaRPr sz="7600">
              <a:solidFill>
                <a:srgbClr val="FFFFFF"/>
              </a:solidFill>
              <a:latin typeface="Verdana"/>
              <a:ea typeface="Verdana"/>
              <a:cs typeface="Verdana"/>
              <a:sym typeface="Verdana"/>
            </a:endParaRPr>
          </a:p>
        </p:txBody>
      </p:sp>
      <p:sp>
        <p:nvSpPr>
          <p:cNvPr id="132" name="Google Shape;132;p19"/>
          <p:cNvSpPr txBox="1"/>
          <p:nvPr>
            <p:ph idx="4294967295" type="subTitle"/>
          </p:nvPr>
        </p:nvSpPr>
        <p:spPr>
          <a:xfrm>
            <a:off x="170225" y="1220050"/>
            <a:ext cx="8612100" cy="14376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Clr>
                <a:schemeClr val="lt1"/>
              </a:buClr>
              <a:buSzPct val="57894"/>
              <a:buFont typeface="Arial"/>
              <a:buNone/>
            </a:pPr>
            <a:r>
              <a:rPr lang="en" sz="1900">
                <a:solidFill>
                  <a:srgbClr val="FFFFFF"/>
                </a:solidFill>
              </a:rPr>
              <a:t>“Once upon a time, a girl named Helen suffered from a bad fever that left her deaf and blind. A talented young teacher named Anne Sullivan...decided to try and teach Helen how to speak. She learned how to read Braille by running her fingers over the raised dots. Helen gave public speeches and championed the rights of people with disabilities.”</a:t>
            </a:r>
            <a:endParaRPr b="1" sz="500">
              <a:solidFill>
                <a:srgbClr val="FFFFFF"/>
              </a:solidFill>
            </a:endParaRPr>
          </a:p>
        </p:txBody>
      </p:sp>
      <p:sp>
        <p:nvSpPr>
          <p:cNvPr id="133" name="Google Shape;133;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34" name="Google Shape;134;p19"/>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135" name="Google Shape;135;p19">
            <a:hlinkClick r:id="rId3"/>
          </p:cNvPr>
          <p:cNvPicPr preferRelativeResize="0"/>
          <p:nvPr/>
        </p:nvPicPr>
        <p:blipFill rotWithShape="1">
          <a:blip r:embed="rId4">
            <a:alphaModFix/>
          </a:blip>
          <a:srcRect b="5199" l="24803" r="25158" t="10794"/>
          <a:stretch/>
        </p:blipFill>
        <p:spPr>
          <a:xfrm>
            <a:off x="404400" y="2767475"/>
            <a:ext cx="2022001" cy="1908601"/>
          </a:xfrm>
          <a:prstGeom prst="rect">
            <a:avLst/>
          </a:prstGeom>
          <a:noFill/>
          <a:ln>
            <a:noFill/>
          </a:ln>
        </p:spPr>
      </p:pic>
      <p:pic>
        <p:nvPicPr>
          <p:cNvPr id="136" name="Google Shape;136;p19"/>
          <p:cNvPicPr preferRelativeResize="0"/>
          <p:nvPr/>
        </p:nvPicPr>
        <p:blipFill rotWithShape="1">
          <a:blip r:embed="rId5">
            <a:alphaModFix/>
          </a:blip>
          <a:srcRect b="23145" l="66108" r="9259" t="21954"/>
          <a:stretch/>
        </p:blipFill>
        <p:spPr>
          <a:xfrm>
            <a:off x="2666525" y="2767475"/>
            <a:ext cx="1668176" cy="2090250"/>
          </a:xfrm>
          <a:prstGeom prst="rect">
            <a:avLst/>
          </a:prstGeom>
          <a:noFill/>
          <a:ln>
            <a:noFill/>
          </a:ln>
        </p:spPr>
      </p:pic>
      <p:sp>
        <p:nvSpPr>
          <p:cNvPr id="137" name="Google Shape;137;p19"/>
          <p:cNvSpPr txBox="1"/>
          <p:nvPr/>
        </p:nvSpPr>
        <p:spPr>
          <a:xfrm>
            <a:off x="4385275" y="2826513"/>
            <a:ext cx="15165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“The best and most beautiful things in the world cannot be seen or even touched- They must be felt with the heart.”</a:t>
            </a:r>
            <a:endParaRPr>
              <a:solidFill>
                <a:srgbClr val="FFFFFF"/>
              </a:solidFill>
              <a:latin typeface="Comic Sans MS"/>
              <a:ea typeface="Comic Sans MS"/>
              <a:cs typeface="Comic Sans MS"/>
              <a:sym typeface="Comic Sans MS"/>
            </a:endParaRPr>
          </a:p>
        </p:txBody>
      </p:sp>
      <p:pic>
        <p:nvPicPr>
          <p:cNvPr id="138" name="Google Shape;138;p19">
            <a:hlinkClick r:id="rId6"/>
          </p:cNvPr>
          <p:cNvPicPr preferRelativeResize="0"/>
          <p:nvPr/>
        </p:nvPicPr>
        <p:blipFill rotWithShape="1">
          <a:blip r:embed="rId7">
            <a:alphaModFix/>
          </a:blip>
          <a:srcRect b="23494" l="12048" r="52682" t="37498"/>
          <a:stretch/>
        </p:blipFill>
        <p:spPr>
          <a:xfrm>
            <a:off x="5883600" y="2826525"/>
            <a:ext cx="2898724" cy="180242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142" name="Shape 142"/>
        <p:cNvGrpSpPr/>
        <p:nvPr/>
      </p:nvGrpSpPr>
      <p:grpSpPr>
        <a:xfrm>
          <a:off x="0" y="0"/>
          <a:ext cx="0" cy="0"/>
          <a:chOff x="0" y="0"/>
          <a:chExt cx="0" cy="0"/>
        </a:xfrm>
      </p:grpSpPr>
      <p:sp>
        <p:nvSpPr>
          <p:cNvPr id="143" name="Google Shape;143;p20"/>
          <p:cNvSpPr txBox="1"/>
          <p:nvPr>
            <p:ph idx="4294967295" type="ctrTitle"/>
          </p:nvPr>
        </p:nvSpPr>
        <p:spPr>
          <a:xfrm>
            <a:off x="180450" y="162375"/>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6800">
                <a:solidFill>
                  <a:srgbClr val="FFFFFF"/>
                </a:solidFill>
                <a:latin typeface="Verdana"/>
                <a:ea typeface="Verdana"/>
                <a:cs typeface="Verdana"/>
                <a:sym typeface="Verdana"/>
              </a:rPr>
              <a:t>Marie Curie</a:t>
            </a:r>
            <a:r>
              <a:rPr lang="en" sz="7600">
                <a:solidFill>
                  <a:srgbClr val="FFFFFF"/>
                </a:solidFill>
                <a:latin typeface="Verdana"/>
                <a:ea typeface="Verdana"/>
                <a:cs typeface="Verdana"/>
                <a:sym typeface="Verdana"/>
              </a:rPr>
              <a:t> </a:t>
            </a:r>
            <a:endParaRPr sz="7600">
              <a:solidFill>
                <a:srgbClr val="FFFFFF"/>
              </a:solidFill>
              <a:latin typeface="Verdana"/>
              <a:ea typeface="Verdana"/>
              <a:cs typeface="Verdana"/>
              <a:sym typeface="Verdana"/>
            </a:endParaRPr>
          </a:p>
        </p:txBody>
      </p:sp>
      <p:sp>
        <p:nvSpPr>
          <p:cNvPr id="144" name="Google Shape;144;p20"/>
          <p:cNvSpPr txBox="1"/>
          <p:nvPr>
            <p:ph idx="4294967295" type="subTitle"/>
          </p:nvPr>
        </p:nvSpPr>
        <p:spPr>
          <a:xfrm>
            <a:off x="118775" y="1055750"/>
            <a:ext cx="8886000" cy="1838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Clr>
                <a:schemeClr val="lt1"/>
              </a:buClr>
              <a:buSzPct val="61111"/>
              <a:buFont typeface="Arial"/>
              <a:buNone/>
            </a:pPr>
            <a:r>
              <a:rPr b="1" lang="en" sz="1800">
                <a:solidFill>
                  <a:srgbClr val="FFFFFF"/>
                </a:solidFill>
              </a:rPr>
              <a:t>“</a:t>
            </a:r>
            <a:r>
              <a:rPr b="1" lang="en" sz="2000">
                <a:solidFill>
                  <a:srgbClr val="FFFFFF"/>
                </a:solidFill>
              </a:rPr>
              <a:t>Marie was fascinated by metals and magnets. She found out that some minerals were radioactive. They gave off powerful rays and glowed in the dark. Marie Curie won two Nobel Prizes for her work and she could have made a lot of money from her discoveries (two new elements: polonium and radium). She chose instead, to make her research available to anyone for free.”</a:t>
            </a:r>
            <a:endParaRPr b="1" sz="2100">
              <a:solidFill>
                <a:srgbClr val="FFFFFF"/>
              </a:solidFill>
            </a:endParaRPr>
          </a:p>
        </p:txBody>
      </p:sp>
      <p:sp>
        <p:nvSpPr>
          <p:cNvPr id="145" name="Google Shape;145;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46" name="Google Shape;146;p20"/>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sp>
        <p:nvSpPr>
          <p:cNvPr id="147" name="Google Shape;147;p20"/>
          <p:cNvSpPr txBox="1"/>
          <p:nvPr/>
        </p:nvSpPr>
        <p:spPr>
          <a:xfrm>
            <a:off x="4903375" y="3248575"/>
            <a:ext cx="12891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“Nothing in Life is to be feared. It is only to be understood.”</a:t>
            </a:r>
            <a:endParaRPr>
              <a:solidFill>
                <a:srgbClr val="FFFFFF"/>
              </a:solidFill>
              <a:latin typeface="Comic Sans MS"/>
              <a:ea typeface="Comic Sans MS"/>
              <a:cs typeface="Comic Sans MS"/>
              <a:sym typeface="Comic Sans MS"/>
            </a:endParaRPr>
          </a:p>
        </p:txBody>
      </p:sp>
      <p:pic>
        <p:nvPicPr>
          <p:cNvPr id="148" name="Google Shape;148;p20"/>
          <p:cNvPicPr preferRelativeResize="0"/>
          <p:nvPr/>
        </p:nvPicPr>
        <p:blipFill rotWithShape="1">
          <a:blip r:embed="rId3">
            <a:alphaModFix/>
          </a:blip>
          <a:srcRect b="19886" l="64819" r="8191" t="21606"/>
          <a:stretch/>
        </p:blipFill>
        <p:spPr>
          <a:xfrm>
            <a:off x="3007725" y="2647525"/>
            <a:ext cx="1819826" cy="2217949"/>
          </a:xfrm>
          <a:prstGeom prst="rect">
            <a:avLst/>
          </a:prstGeom>
          <a:noFill/>
          <a:ln>
            <a:noFill/>
          </a:ln>
        </p:spPr>
      </p:pic>
      <p:pic>
        <p:nvPicPr>
          <p:cNvPr id="149" name="Google Shape;149;p20">
            <a:hlinkClick r:id="rId4"/>
          </p:cNvPr>
          <p:cNvPicPr preferRelativeResize="0"/>
          <p:nvPr/>
        </p:nvPicPr>
        <p:blipFill rotWithShape="1">
          <a:blip r:embed="rId5">
            <a:alphaModFix/>
          </a:blip>
          <a:srcRect b="23591" l="23902" r="51496" t="20741"/>
          <a:stretch/>
        </p:blipFill>
        <p:spPr>
          <a:xfrm>
            <a:off x="518150" y="2894150"/>
            <a:ext cx="1549546" cy="1971325"/>
          </a:xfrm>
          <a:prstGeom prst="rect">
            <a:avLst/>
          </a:prstGeom>
          <a:noFill/>
          <a:ln>
            <a:noFill/>
          </a:ln>
        </p:spPr>
      </p:pic>
      <p:pic>
        <p:nvPicPr>
          <p:cNvPr id="150" name="Google Shape;150;p20">
            <a:hlinkClick r:id="rId6"/>
          </p:cNvPr>
          <p:cNvPicPr preferRelativeResize="0"/>
          <p:nvPr/>
        </p:nvPicPr>
        <p:blipFill rotWithShape="1">
          <a:blip r:embed="rId7">
            <a:alphaModFix/>
          </a:blip>
          <a:srcRect b="28801" l="11137" r="60106" t="29722"/>
          <a:stretch/>
        </p:blipFill>
        <p:spPr>
          <a:xfrm>
            <a:off x="6175386" y="2770850"/>
            <a:ext cx="2430838" cy="1971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54" name="Shape 154"/>
        <p:cNvGrpSpPr/>
        <p:nvPr/>
      </p:nvGrpSpPr>
      <p:grpSpPr>
        <a:xfrm>
          <a:off x="0" y="0"/>
          <a:ext cx="0" cy="0"/>
          <a:chOff x="0" y="0"/>
          <a:chExt cx="0" cy="0"/>
        </a:xfrm>
      </p:grpSpPr>
      <p:sp>
        <p:nvSpPr>
          <p:cNvPr id="155" name="Google Shape;155;p21"/>
          <p:cNvSpPr txBox="1"/>
          <p:nvPr>
            <p:ph idx="4294967295" type="ctrTitle"/>
          </p:nvPr>
        </p:nvSpPr>
        <p:spPr>
          <a:xfrm>
            <a:off x="170225" y="257350"/>
            <a:ext cx="8783100" cy="96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latin typeface="Verdana"/>
                <a:ea typeface="Verdana"/>
                <a:cs typeface="Verdana"/>
                <a:sym typeface="Verdana"/>
              </a:rPr>
              <a:t>Frida Kahlo</a:t>
            </a:r>
            <a:endParaRPr sz="7600">
              <a:latin typeface="Verdana"/>
              <a:ea typeface="Verdana"/>
              <a:cs typeface="Verdana"/>
              <a:sym typeface="Verdana"/>
            </a:endParaRPr>
          </a:p>
        </p:txBody>
      </p:sp>
      <p:sp>
        <p:nvSpPr>
          <p:cNvPr id="156" name="Google Shape;156;p21"/>
          <p:cNvSpPr txBox="1"/>
          <p:nvPr>
            <p:ph idx="4294967295" type="subTitle"/>
          </p:nvPr>
        </p:nvSpPr>
        <p:spPr>
          <a:xfrm>
            <a:off x="118775" y="1106300"/>
            <a:ext cx="8886000" cy="16677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Clr>
                <a:schemeClr val="lt1"/>
              </a:buClr>
              <a:buSzPct val="55000"/>
              <a:buFont typeface="Arial"/>
              <a:buNone/>
            </a:pPr>
            <a:r>
              <a:rPr lang="en" sz="2000">
                <a:solidFill>
                  <a:srgbClr val="000000"/>
                </a:solidFill>
              </a:rPr>
              <a:t>“Once upon a time, in a bright blue house near Mexico City, lived a small girl called Frida. She would grow up to be one of the most famous painters of the twentieth century, but she almost didn’t grow up at all. When she was six, she nearly died from polio. Then, when she was eighteen, she was involved in a terrible accident and spent months in bed. Frida loved to paint. Frida painted hundreds of beautiful self-portraits during her life.”</a:t>
            </a:r>
            <a:endParaRPr sz="2000">
              <a:solidFill>
                <a:srgbClr val="000000"/>
              </a:solidFill>
            </a:endParaRPr>
          </a:p>
          <a:p>
            <a:pPr indent="0" lvl="0" marL="0" rtl="0" algn="l">
              <a:spcBef>
                <a:spcPts val="1200"/>
              </a:spcBef>
              <a:spcAft>
                <a:spcPts val="1200"/>
              </a:spcAft>
              <a:buClr>
                <a:schemeClr val="lt1"/>
              </a:buClr>
              <a:buSzPct val="183333"/>
              <a:buFont typeface="Arial"/>
              <a:buNone/>
            </a:pPr>
            <a:r>
              <a:t/>
            </a:r>
            <a:endParaRPr b="1" sz="600"/>
          </a:p>
        </p:txBody>
      </p:sp>
      <p:sp>
        <p:nvSpPr>
          <p:cNvPr id="157" name="Google Shape;15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58" name="Google Shape;158;p21"/>
          <p:cNvSpPr txBox="1"/>
          <p:nvPr/>
        </p:nvSpPr>
        <p:spPr>
          <a:xfrm>
            <a:off x="170225" y="4794175"/>
            <a:ext cx="5943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             Read Aloud                                Famous Quote</a:t>
            </a:r>
            <a:endParaRPr b="1" sz="1600">
              <a:solidFill>
                <a:schemeClr val="dk1"/>
              </a:solidFill>
              <a:latin typeface="Lora"/>
              <a:ea typeface="Lora"/>
              <a:cs typeface="Lora"/>
              <a:sym typeface="Lora"/>
            </a:endParaRPr>
          </a:p>
        </p:txBody>
      </p:sp>
      <p:pic>
        <p:nvPicPr>
          <p:cNvPr id="159" name="Google Shape;159;p21">
            <a:hlinkClick r:id="rId3"/>
          </p:cNvPr>
          <p:cNvPicPr preferRelativeResize="0"/>
          <p:nvPr/>
        </p:nvPicPr>
        <p:blipFill rotWithShape="1">
          <a:blip r:embed="rId4">
            <a:alphaModFix/>
          </a:blip>
          <a:srcRect b="12017" l="22916" r="24268" t="9074"/>
          <a:stretch/>
        </p:blipFill>
        <p:spPr>
          <a:xfrm>
            <a:off x="288650" y="2944550"/>
            <a:ext cx="2219426" cy="1864226"/>
          </a:xfrm>
          <a:prstGeom prst="rect">
            <a:avLst/>
          </a:prstGeom>
          <a:noFill/>
          <a:ln>
            <a:noFill/>
          </a:ln>
        </p:spPr>
      </p:pic>
      <p:pic>
        <p:nvPicPr>
          <p:cNvPr id="160" name="Google Shape;160;p21">
            <a:hlinkClick r:id="rId5"/>
          </p:cNvPr>
          <p:cNvPicPr preferRelativeResize="0"/>
          <p:nvPr/>
        </p:nvPicPr>
        <p:blipFill rotWithShape="1">
          <a:blip r:embed="rId6">
            <a:alphaModFix/>
          </a:blip>
          <a:srcRect b="24919" l="11183" r="42001" t="27606"/>
          <a:stretch/>
        </p:blipFill>
        <p:spPr>
          <a:xfrm>
            <a:off x="5484725" y="3087550"/>
            <a:ext cx="3159374" cy="1801375"/>
          </a:xfrm>
          <a:prstGeom prst="rect">
            <a:avLst/>
          </a:prstGeom>
          <a:noFill/>
          <a:ln>
            <a:noFill/>
          </a:ln>
        </p:spPr>
      </p:pic>
      <p:pic>
        <p:nvPicPr>
          <p:cNvPr id="161" name="Google Shape;161;p21"/>
          <p:cNvPicPr preferRelativeResize="0"/>
          <p:nvPr/>
        </p:nvPicPr>
        <p:blipFill rotWithShape="1">
          <a:blip r:embed="rId7">
            <a:alphaModFix/>
          </a:blip>
          <a:srcRect b="24602" l="68679" r="11557" t="29582"/>
          <a:stretch/>
        </p:blipFill>
        <p:spPr>
          <a:xfrm>
            <a:off x="2755000" y="2962200"/>
            <a:ext cx="1478350" cy="1926726"/>
          </a:xfrm>
          <a:prstGeom prst="rect">
            <a:avLst/>
          </a:prstGeom>
          <a:noFill/>
          <a:ln>
            <a:noFill/>
          </a:ln>
        </p:spPr>
      </p:pic>
      <p:sp>
        <p:nvSpPr>
          <p:cNvPr id="162" name="Google Shape;162;p21"/>
          <p:cNvSpPr txBox="1"/>
          <p:nvPr/>
        </p:nvSpPr>
        <p:spPr>
          <a:xfrm>
            <a:off x="4233350" y="3058300"/>
            <a:ext cx="11565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omic Sans MS"/>
                <a:ea typeface="Comic Sans MS"/>
                <a:cs typeface="Comic Sans MS"/>
                <a:sym typeface="Comic Sans MS"/>
              </a:rPr>
              <a:t>“Feet, what do I need you for when I have wings to fly?”</a:t>
            </a:r>
            <a:endParaRPr>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66" name="Shape 166"/>
        <p:cNvGrpSpPr/>
        <p:nvPr/>
      </p:nvGrpSpPr>
      <p:grpSpPr>
        <a:xfrm>
          <a:off x="0" y="0"/>
          <a:ext cx="0" cy="0"/>
          <a:chOff x="0" y="0"/>
          <a:chExt cx="0" cy="0"/>
        </a:xfrm>
      </p:grpSpPr>
      <p:sp>
        <p:nvSpPr>
          <p:cNvPr id="167" name="Google Shape;167;p22"/>
          <p:cNvSpPr txBox="1"/>
          <p:nvPr>
            <p:ph idx="4294967295" type="ctrTitle"/>
          </p:nvPr>
        </p:nvSpPr>
        <p:spPr>
          <a:xfrm>
            <a:off x="170225" y="257350"/>
            <a:ext cx="8783100" cy="96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latin typeface="Verdana"/>
                <a:ea typeface="Verdana"/>
                <a:cs typeface="Verdana"/>
                <a:sym typeface="Verdana"/>
              </a:rPr>
              <a:t>Malala Yousafzai</a:t>
            </a:r>
            <a:endParaRPr sz="7600">
              <a:solidFill>
                <a:srgbClr val="FFFFFF"/>
              </a:solidFill>
              <a:latin typeface="Verdana"/>
              <a:ea typeface="Verdana"/>
              <a:cs typeface="Verdana"/>
              <a:sym typeface="Verdana"/>
            </a:endParaRPr>
          </a:p>
        </p:txBody>
      </p:sp>
      <p:sp>
        <p:nvSpPr>
          <p:cNvPr id="168" name="Google Shape;168;p22"/>
          <p:cNvSpPr txBox="1"/>
          <p:nvPr>
            <p:ph idx="4294967295" type="subTitle"/>
          </p:nvPr>
        </p:nvSpPr>
        <p:spPr>
          <a:xfrm>
            <a:off x="117450" y="1220050"/>
            <a:ext cx="8968200" cy="15609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Clr>
                <a:schemeClr val="lt1"/>
              </a:buClr>
              <a:buSzPct val="55000"/>
              <a:buFont typeface="Arial"/>
              <a:buNone/>
            </a:pPr>
            <a:r>
              <a:rPr lang="en" sz="2000">
                <a:solidFill>
                  <a:srgbClr val="FFFFFF"/>
                </a:solidFill>
              </a:rPr>
              <a:t>“Malala lived in a peaceful valley in Pakistan. One day, a group of armed men called the Taliban took control of the valley. The Taliban forbade girls from going to school. Malala thought this was unfair, and wrote about it online...and said on TV., “Education is power for women.” Malala is the youngest person ever to receive the Nobel Peace Prize.”</a:t>
            </a:r>
            <a:endParaRPr sz="2800">
              <a:solidFill>
                <a:srgbClr val="FFFFFF"/>
              </a:solidFill>
            </a:endParaRPr>
          </a:p>
        </p:txBody>
      </p:sp>
      <p:sp>
        <p:nvSpPr>
          <p:cNvPr id="169" name="Google Shape;169;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70" name="Google Shape;170;p22"/>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171" name="Google Shape;171;p22">
            <a:hlinkClick r:id="rId3"/>
          </p:cNvPr>
          <p:cNvPicPr preferRelativeResize="0"/>
          <p:nvPr/>
        </p:nvPicPr>
        <p:blipFill rotWithShape="1">
          <a:blip r:embed="rId4">
            <a:alphaModFix/>
          </a:blip>
          <a:srcRect b="11982" l="24882" r="23982" t="9077"/>
          <a:stretch/>
        </p:blipFill>
        <p:spPr>
          <a:xfrm>
            <a:off x="366475" y="2739075"/>
            <a:ext cx="2096550" cy="2099576"/>
          </a:xfrm>
          <a:prstGeom prst="rect">
            <a:avLst/>
          </a:prstGeom>
          <a:noFill/>
          <a:ln>
            <a:noFill/>
          </a:ln>
        </p:spPr>
      </p:pic>
      <p:pic>
        <p:nvPicPr>
          <p:cNvPr id="172" name="Google Shape;172;p22">
            <a:hlinkClick r:id="rId5"/>
          </p:cNvPr>
          <p:cNvPicPr preferRelativeResize="0"/>
          <p:nvPr/>
        </p:nvPicPr>
        <p:blipFill rotWithShape="1">
          <a:blip r:embed="rId6">
            <a:alphaModFix/>
          </a:blip>
          <a:srcRect b="24673" l="10488" r="42857" t="31157"/>
          <a:stretch/>
        </p:blipFill>
        <p:spPr>
          <a:xfrm>
            <a:off x="6091300" y="2894025"/>
            <a:ext cx="2805576" cy="1693425"/>
          </a:xfrm>
          <a:prstGeom prst="rect">
            <a:avLst/>
          </a:prstGeom>
          <a:noFill/>
          <a:ln>
            <a:noFill/>
          </a:ln>
        </p:spPr>
      </p:pic>
      <p:pic>
        <p:nvPicPr>
          <p:cNvPr id="173" name="Google Shape;173;p22"/>
          <p:cNvPicPr preferRelativeResize="0"/>
          <p:nvPr/>
        </p:nvPicPr>
        <p:blipFill rotWithShape="1">
          <a:blip r:embed="rId7">
            <a:alphaModFix/>
          </a:blip>
          <a:srcRect b="19021" l="66736" r="9298" t="21312"/>
          <a:stretch/>
        </p:blipFill>
        <p:spPr>
          <a:xfrm>
            <a:off x="2767650" y="2780862"/>
            <a:ext cx="1440300" cy="2016000"/>
          </a:xfrm>
          <a:prstGeom prst="rect">
            <a:avLst/>
          </a:prstGeom>
          <a:noFill/>
          <a:ln>
            <a:noFill/>
          </a:ln>
        </p:spPr>
      </p:pic>
      <p:sp>
        <p:nvSpPr>
          <p:cNvPr id="174" name="Google Shape;174;p22"/>
          <p:cNvSpPr txBox="1"/>
          <p:nvPr/>
        </p:nvSpPr>
        <p:spPr>
          <a:xfrm>
            <a:off x="4397875" y="2919275"/>
            <a:ext cx="14403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“When the whole world is silent, even one voice becomes powerful.”</a:t>
            </a:r>
            <a:endParaRPr>
              <a:solidFill>
                <a:srgbClr val="FFFFFF"/>
              </a:solidFill>
              <a:latin typeface="Comic Sans MS"/>
              <a:ea typeface="Comic Sans MS"/>
              <a:cs typeface="Comic Sans MS"/>
              <a:sym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C9C6"/>
        </a:solidFill>
      </p:bgPr>
    </p:bg>
    <p:spTree>
      <p:nvGrpSpPr>
        <p:cNvPr id="178" name="Shape 178"/>
        <p:cNvGrpSpPr/>
        <p:nvPr/>
      </p:nvGrpSpPr>
      <p:grpSpPr>
        <a:xfrm>
          <a:off x="0" y="0"/>
          <a:ext cx="0" cy="0"/>
          <a:chOff x="0" y="0"/>
          <a:chExt cx="0" cy="0"/>
        </a:xfrm>
      </p:grpSpPr>
      <p:sp>
        <p:nvSpPr>
          <p:cNvPr id="179" name="Google Shape;179;p23"/>
          <p:cNvSpPr txBox="1"/>
          <p:nvPr>
            <p:ph idx="4294967295" type="ctrTitle"/>
          </p:nvPr>
        </p:nvSpPr>
        <p:spPr>
          <a:xfrm>
            <a:off x="221675" y="13080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latin typeface="Verdana"/>
                <a:ea typeface="Verdana"/>
                <a:cs typeface="Verdana"/>
                <a:sym typeface="Verdana"/>
              </a:rPr>
              <a:t>Wilma Rudolph</a:t>
            </a:r>
            <a:endParaRPr sz="7600">
              <a:solidFill>
                <a:srgbClr val="FFFFFF"/>
              </a:solidFill>
              <a:latin typeface="Verdana"/>
              <a:ea typeface="Verdana"/>
              <a:cs typeface="Verdana"/>
              <a:sym typeface="Verdana"/>
            </a:endParaRPr>
          </a:p>
        </p:txBody>
      </p:sp>
      <p:sp>
        <p:nvSpPr>
          <p:cNvPr id="180" name="Google Shape;180;p23"/>
          <p:cNvSpPr txBox="1"/>
          <p:nvPr>
            <p:ph idx="4294967295" type="subTitle"/>
          </p:nvPr>
        </p:nvSpPr>
        <p:spPr>
          <a:xfrm>
            <a:off x="118775" y="1055750"/>
            <a:ext cx="8886000" cy="1623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Clr>
                <a:schemeClr val="lt1"/>
              </a:buClr>
              <a:buSzPts val="1100"/>
              <a:buFont typeface="Arial"/>
              <a:buNone/>
            </a:pPr>
            <a:r>
              <a:rPr b="1" lang="en" sz="1800">
                <a:solidFill>
                  <a:srgbClr val="FFFFFF"/>
                </a:solidFill>
              </a:rPr>
              <a:t>“</a:t>
            </a:r>
            <a:r>
              <a:rPr b="1" lang="en" sz="1600">
                <a:solidFill>
                  <a:srgbClr val="FFFFFF"/>
                </a:solidFill>
              </a:rPr>
              <a:t>Wilma was a little child when she contracted polio and was left with a paralyzed leg. Wilma had to use braces to walk and the mean kids in her neighborhood would make fun of her. By the time she was nine, her mom’s promise came true. Wilma could walk by herself! Wilma became the fastest woman in the world. She broke three world records at the 1960 Olympics. ‘Nobody wins all the time. If you can pick up after a crushing defeat, and go on to win again, you are going to be a champion someday.’ ”</a:t>
            </a:r>
            <a:endParaRPr b="1" sz="1600">
              <a:solidFill>
                <a:srgbClr val="FFFFFF"/>
              </a:solidFill>
            </a:endParaRPr>
          </a:p>
        </p:txBody>
      </p:sp>
      <p:sp>
        <p:nvSpPr>
          <p:cNvPr id="181" name="Google Shape;18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82" name="Google Shape;182;p23"/>
          <p:cNvSpPr txBox="1"/>
          <p:nvPr/>
        </p:nvSpPr>
        <p:spPr>
          <a:xfrm>
            <a:off x="553000" y="4790100"/>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sp>
        <p:nvSpPr>
          <p:cNvPr id="183" name="Google Shape;183;p23"/>
          <p:cNvSpPr txBox="1"/>
          <p:nvPr/>
        </p:nvSpPr>
        <p:spPr>
          <a:xfrm>
            <a:off x="4271500" y="2780275"/>
            <a:ext cx="15417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“My doctor told me I would never walk again. My mother told me I would. I believed my mother.””</a:t>
            </a:r>
            <a:endParaRPr>
              <a:solidFill>
                <a:srgbClr val="FFFFFF"/>
              </a:solidFill>
              <a:latin typeface="Comic Sans MS"/>
              <a:ea typeface="Comic Sans MS"/>
              <a:cs typeface="Comic Sans MS"/>
              <a:sym typeface="Comic Sans MS"/>
            </a:endParaRPr>
          </a:p>
        </p:txBody>
      </p:sp>
      <p:pic>
        <p:nvPicPr>
          <p:cNvPr id="184" name="Google Shape;184;p23">
            <a:hlinkClick r:id="rId3"/>
          </p:cNvPr>
          <p:cNvPicPr preferRelativeResize="0"/>
          <p:nvPr/>
        </p:nvPicPr>
        <p:blipFill rotWithShape="1">
          <a:blip r:embed="rId4">
            <a:alphaModFix/>
          </a:blip>
          <a:srcRect b="26279" l="18381" r="63789" t="28512"/>
          <a:stretch/>
        </p:blipFill>
        <p:spPr>
          <a:xfrm>
            <a:off x="398425" y="2679050"/>
            <a:ext cx="1471551" cy="2097850"/>
          </a:xfrm>
          <a:prstGeom prst="rect">
            <a:avLst/>
          </a:prstGeom>
          <a:noFill/>
          <a:ln>
            <a:noFill/>
          </a:ln>
        </p:spPr>
      </p:pic>
      <p:pic>
        <p:nvPicPr>
          <p:cNvPr id="185" name="Google Shape;185;p23"/>
          <p:cNvPicPr preferRelativeResize="0"/>
          <p:nvPr/>
        </p:nvPicPr>
        <p:blipFill rotWithShape="1">
          <a:blip r:embed="rId5">
            <a:alphaModFix/>
          </a:blip>
          <a:srcRect b="19477" l="67457" r="10847" t="21393"/>
          <a:stretch/>
        </p:blipFill>
        <p:spPr>
          <a:xfrm>
            <a:off x="2704450" y="2600525"/>
            <a:ext cx="1471551" cy="2254900"/>
          </a:xfrm>
          <a:prstGeom prst="rect">
            <a:avLst/>
          </a:prstGeom>
          <a:noFill/>
          <a:ln>
            <a:noFill/>
          </a:ln>
        </p:spPr>
      </p:pic>
      <p:pic>
        <p:nvPicPr>
          <p:cNvPr id="186" name="Google Shape;186;p23">
            <a:hlinkClick r:id="rId6"/>
          </p:cNvPr>
          <p:cNvPicPr preferRelativeResize="0"/>
          <p:nvPr/>
        </p:nvPicPr>
        <p:blipFill rotWithShape="1">
          <a:blip r:embed="rId7">
            <a:alphaModFix/>
          </a:blip>
          <a:srcRect b="25057" l="9739" r="43546" t="29596"/>
          <a:stretch/>
        </p:blipFill>
        <p:spPr>
          <a:xfrm>
            <a:off x="5908700" y="2830100"/>
            <a:ext cx="2974349" cy="18089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190" name="Shape 190"/>
        <p:cNvGrpSpPr/>
        <p:nvPr/>
      </p:nvGrpSpPr>
      <p:grpSpPr>
        <a:xfrm>
          <a:off x="0" y="0"/>
          <a:ext cx="0" cy="0"/>
          <a:chOff x="0" y="0"/>
          <a:chExt cx="0" cy="0"/>
        </a:xfrm>
      </p:grpSpPr>
      <p:sp>
        <p:nvSpPr>
          <p:cNvPr id="191" name="Google Shape;191;p24"/>
          <p:cNvSpPr txBox="1"/>
          <p:nvPr>
            <p:ph idx="4294967295" type="ctrTitle"/>
          </p:nvPr>
        </p:nvSpPr>
        <p:spPr>
          <a:xfrm>
            <a:off x="170225" y="1518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Molly Williams</a:t>
            </a:r>
            <a:endParaRPr sz="7600">
              <a:solidFill>
                <a:srgbClr val="FFFFFF"/>
              </a:solidFill>
            </a:endParaRPr>
          </a:p>
        </p:txBody>
      </p:sp>
      <p:sp>
        <p:nvSpPr>
          <p:cNvPr id="192" name="Google Shape;192;p24"/>
          <p:cNvSpPr txBox="1"/>
          <p:nvPr>
            <p:ph idx="4294967295" type="subTitle"/>
          </p:nvPr>
        </p:nvSpPr>
        <p:spPr>
          <a:xfrm>
            <a:off x="129000" y="1220150"/>
            <a:ext cx="8886000" cy="1437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Clr>
                <a:schemeClr val="lt1"/>
              </a:buClr>
              <a:buSzPct val="51162"/>
              <a:buFont typeface="Arial"/>
              <a:buNone/>
            </a:pPr>
            <a:r>
              <a:rPr b="1" lang="en" sz="2150">
                <a:solidFill>
                  <a:srgbClr val="FFFFFF"/>
                </a:solidFill>
              </a:rPr>
              <a:t>Molly Williams was the first female African American firefighter in the United States. She was born a slave belonging to a New York City merchant named Benjamin Aymar who was affiliated with the Oceanus Engine Company #11 in 1918.  She was known as volunteer #11.</a:t>
            </a:r>
            <a:endParaRPr b="1" sz="1800">
              <a:solidFill>
                <a:srgbClr val="FFFFFF"/>
              </a:solidFill>
            </a:endParaRPr>
          </a:p>
        </p:txBody>
      </p:sp>
      <p:sp>
        <p:nvSpPr>
          <p:cNvPr id="193" name="Google Shape;193;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94" name="Google Shape;194;p24"/>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Photo</a:t>
            </a:r>
            <a:endParaRPr b="1" sz="1600">
              <a:solidFill>
                <a:schemeClr val="dk1"/>
              </a:solidFill>
              <a:latin typeface="Lora"/>
              <a:ea typeface="Lora"/>
              <a:cs typeface="Lora"/>
              <a:sym typeface="Lora"/>
            </a:endParaRPr>
          </a:p>
        </p:txBody>
      </p:sp>
      <p:pic>
        <p:nvPicPr>
          <p:cNvPr id="195" name="Google Shape;195;p24">
            <a:hlinkClick r:id="rId3"/>
          </p:cNvPr>
          <p:cNvPicPr preferRelativeResize="0"/>
          <p:nvPr/>
        </p:nvPicPr>
        <p:blipFill>
          <a:blip r:embed="rId4">
            <a:alphaModFix/>
          </a:blip>
          <a:stretch>
            <a:fillRect/>
          </a:stretch>
        </p:blipFill>
        <p:spPr>
          <a:xfrm>
            <a:off x="391950" y="2982775"/>
            <a:ext cx="1807410" cy="1831725"/>
          </a:xfrm>
          <a:prstGeom prst="rect">
            <a:avLst/>
          </a:prstGeom>
          <a:noFill/>
          <a:ln>
            <a:noFill/>
          </a:ln>
        </p:spPr>
      </p:pic>
      <p:pic>
        <p:nvPicPr>
          <p:cNvPr descr="Read from &quot;Shaking Things Up : 14 Young Women Who Changed the World&quot;&#10;Written by Susan Hood&#10;Art by Shadra Strickland" id="196" name="Google Shape;196;p24" title="Molly Williams, The First Known Female Firefighter in the United States">
            <a:hlinkClick r:id="rId5"/>
          </p:cNvPr>
          <p:cNvPicPr preferRelativeResize="0"/>
          <p:nvPr/>
        </p:nvPicPr>
        <p:blipFill>
          <a:blip r:embed="rId6">
            <a:alphaModFix/>
          </a:blip>
          <a:stretch>
            <a:fillRect/>
          </a:stretch>
        </p:blipFill>
        <p:spPr>
          <a:xfrm>
            <a:off x="5866224" y="2657649"/>
            <a:ext cx="3087100" cy="2315325"/>
          </a:xfrm>
          <a:prstGeom prst="rect">
            <a:avLst/>
          </a:prstGeom>
          <a:noFill/>
          <a:ln>
            <a:noFill/>
          </a:ln>
        </p:spPr>
      </p:pic>
      <p:pic>
        <p:nvPicPr>
          <p:cNvPr id="197" name="Google Shape;197;p24"/>
          <p:cNvPicPr preferRelativeResize="0"/>
          <p:nvPr/>
        </p:nvPicPr>
        <p:blipFill rotWithShape="1">
          <a:blip r:embed="rId7">
            <a:alphaModFix/>
          </a:blip>
          <a:srcRect b="0" l="0" r="0" t="18166"/>
          <a:stretch/>
        </p:blipFill>
        <p:spPr>
          <a:xfrm>
            <a:off x="3180300" y="2657650"/>
            <a:ext cx="1704975" cy="2198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1" name="Shape 201"/>
        <p:cNvGrpSpPr/>
        <p:nvPr/>
      </p:nvGrpSpPr>
      <p:grpSpPr>
        <a:xfrm>
          <a:off x="0" y="0"/>
          <a:ext cx="0" cy="0"/>
          <a:chOff x="0" y="0"/>
          <a:chExt cx="0" cy="0"/>
        </a:xfrm>
      </p:grpSpPr>
      <p:sp>
        <p:nvSpPr>
          <p:cNvPr id="202" name="Google Shape;202;p25"/>
          <p:cNvSpPr txBox="1"/>
          <p:nvPr>
            <p:ph idx="4294967295" type="ctrTitle"/>
          </p:nvPr>
        </p:nvSpPr>
        <p:spPr>
          <a:xfrm>
            <a:off x="170225" y="1518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6000">
                <a:solidFill>
                  <a:srgbClr val="FFFFFF"/>
                </a:solidFill>
                <a:latin typeface="Verdana"/>
                <a:ea typeface="Verdana"/>
                <a:cs typeface="Verdana"/>
                <a:sym typeface="Verdana"/>
              </a:rPr>
              <a:t>Ruth Bader Ginsburg</a:t>
            </a:r>
            <a:r>
              <a:rPr lang="en" sz="7600">
                <a:latin typeface="Verdana"/>
                <a:ea typeface="Verdana"/>
                <a:cs typeface="Verdana"/>
                <a:sym typeface="Verdana"/>
              </a:rPr>
              <a:t> </a:t>
            </a:r>
            <a:endParaRPr sz="7600">
              <a:latin typeface="Verdana"/>
              <a:ea typeface="Verdana"/>
              <a:cs typeface="Verdana"/>
              <a:sym typeface="Verdana"/>
            </a:endParaRPr>
          </a:p>
        </p:txBody>
      </p:sp>
      <p:sp>
        <p:nvSpPr>
          <p:cNvPr id="203" name="Google Shape;203;p25"/>
          <p:cNvSpPr txBox="1"/>
          <p:nvPr>
            <p:ph idx="4294967295" type="subTitle"/>
          </p:nvPr>
        </p:nvSpPr>
        <p:spPr>
          <a:xfrm>
            <a:off x="118775" y="1055750"/>
            <a:ext cx="8886000" cy="18384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1200"/>
              </a:spcAft>
              <a:buClr>
                <a:schemeClr val="lt1"/>
              </a:buClr>
              <a:buSzPct val="57894"/>
              <a:buFont typeface="Arial"/>
              <a:buNone/>
            </a:pPr>
            <a:r>
              <a:rPr b="1" lang="en" sz="1900">
                <a:solidFill>
                  <a:srgbClr val="FFFFFF"/>
                </a:solidFill>
              </a:rPr>
              <a:t>“Once upon a time, there was a girl who dreamed of becoming a great lawyer. She applied to Harvard Law School and became one of the brightest students. Ruth was passionate about women’s rights and argued six landmark cases on gender equality before the United States Supreme Court. Then she became the second female Supreme Court Justice in the country’s history.</a:t>
            </a:r>
            <a:endParaRPr b="1" sz="2200">
              <a:solidFill>
                <a:srgbClr val="FFFFFF"/>
              </a:solidFill>
            </a:endParaRPr>
          </a:p>
        </p:txBody>
      </p:sp>
      <p:sp>
        <p:nvSpPr>
          <p:cNvPr id="204" name="Google Shape;204;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05" name="Google Shape;205;p25"/>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206" name="Google Shape;206;p25">
            <a:hlinkClick r:id="rId3"/>
          </p:cNvPr>
          <p:cNvPicPr preferRelativeResize="0"/>
          <p:nvPr/>
        </p:nvPicPr>
        <p:blipFill rotWithShape="1">
          <a:blip r:embed="rId4">
            <a:alphaModFix/>
          </a:blip>
          <a:srcRect b="31442" l="37327" r="48862" t="34054"/>
          <a:stretch/>
        </p:blipFill>
        <p:spPr>
          <a:xfrm>
            <a:off x="658175" y="2843450"/>
            <a:ext cx="1388700" cy="1950726"/>
          </a:xfrm>
          <a:prstGeom prst="rect">
            <a:avLst/>
          </a:prstGeom>
          <a:noFill/>
          <a:ln>
            <a:noFill/>
          </a:ln>
        </p:spPr>
      </p:pic>
      <p:pic>
        <p:nvPicPr>
          <p:cNvPr id="207" name="Google Shape;207;p25">
            <a:hlinkClick r:id="rId5"/>
          </p:cNvPr>
          <p:cNvPicPr preferRelativeResize="0"/>
          <p:nvPr/>
        </p:nvPicPr>
        <p:blipFill rotWithShape="1">
          <a:blip r:embed="rId6">
            <a:alphaModFix/>
          </a:blip>
          <a:srcRect b="26293" l="11191" r="44417" t="30196"/>
          <a:stretch/>
        </p:blipFill>
        <p:spPr>
          <a:xfrm>
            <a:off x="5871625" y="2955775"/>
            <a:ext cx="3012600" cy="1838400"/>
          </a:xfrm>
          <a:prstGeom prst="rect">
            <a:avLst/>
          </a:prstGeom>
          <a:noFill/>
          <a:ln>
            <a:noFill/>
          </a:ln>
        </p:spPr>
      </p:pic>
      <p:pic>
        <p:nvPicPr>
          <p:cNvPr id="208" name="Google Shape;208;p25"/>
          <p:cNvPicPr preferRelativeResize="0"/>
          <p:nvPr/>
        </p:nvPicPr>
        <p:blipFill>
          <a:blip r:embed="rId7">
            <a:alphaModFix/>
          </a:blip>
          <a:stretch>
            <a:fillRect/>
          </a:stretch>
        </p:blipFill>
        <p:spPr>
          <a:xfrm>
            <a:off x="2659048" y="2750200"/>
            <a:ext cx="2921125" cy="2043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212" name="Shape 212"/>
        <p:cNvGrpSpPr/>
        <p:nvPr/>
      </p:nvGrpSpPr>
      <p:grpSpPr>
        <a:xfrm>
          <a:off x="0" y="0"/>
          <a:ext cx="0" cy="0"/>
          <a:chOff x="0" y="0"/>
          <a:chExt cx="0" cy="0"/>
        </a:xfrm>
      </p:grpSpPr>
      <p:sp>
        <p:nvSpPr>
          <p:cNvPr id="213" name="Google Shape;213;p26"/>
          <p:cNvSpPr txBox="1"/>
          <p:nvPr>
            <p:ph idx="4294967295" type="ctrTitle"/>
          </p:nvPr>
        </p:nvSpPr>
        <p:spPr>
          <a:xfrm>
            <a:off x="170225" y="1518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latin typeface="Verdana"/>
                <a:ea typeface="Verdana"/>
                <a:cs typeface="Verdana"/>
                <a:sym typeface="Verdana"/>
              </a:rPr>
              <a:t>Simone Biles</a:t>
            </a:r>
            <a:endParaRPr sz="7600">
              <a:solidFill>
                <a:srgbClr val="FFFFFF"/>
              </a:solidFill>
              <a:latin typeface="Verdana"/>
              <a:ea typeface="Verdana"/>
              <a:cs typeface="Verdana"/>
              <a:sym typeface="Verdana"/>
            </a:endParaRPr>
          </a:p>
        </p:txBody>
      </p:sp>
      <p:sp>
        <p:nvSpPr>
          <p:cNvPr id="214" name="Google Shape;214;p26"/>
          <p:cNvSpPr txBox="1"/>
          <p:nvPr>
            <p:ph idx="4294967295" type="subTitle"/>
          </p:nvPr>
        </p:nvSpPr>
        <p:spPr>
          <a:xfrm>
            <a:off x="118775" y="1055750"/>
            <a:ext cx="8886000" cy="1838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Clr>
                <a:schemeClr val="lt1"/>
              </a:buClr>
              <a:buSzPts val="1100"/>
              <a:buFont typeface="Arial"/>
              <a:buNone/>
            </a:pPr>
            <a:r>
              <a:rPr b="1" lang="en" sz="1800">
                <a:solidFill>
                  <a:srgbClr val="FFFFFF"/>
                </a:solidFill>
              </a:rPr>
              <a:t>“</a:t>
            </a:r>
            <a:r>
              <a:rPr b="1" lang="en" sz="1900">
                <a:solidFill>
                  <a:srgbClr val="FFFFFF"/>
                </a:solidFill>
              </a:rPr>
              <a:t>Simone Biles was a gymnast, the greatest in American history. Simone started gymnastics when she was just six years old. She was so fast, so strong, so flexible, so agile. She flew through the air with such grace and speed, twisting and turning, and landing perfectly each time. By the time she was eighteen, she had already won so many medals. At the Olympics in Rio, Simone won five medals-four of them gold!”</a:t>
            </a:r>
            <a:endParaRPr b="1" sz="1900">
              <a:solidFill>
                <a:srgbClr val="FFFFFF"/>
              </a:solidFill>
            </a:endParaRPr>
          </a:p>
        </p:txBody>
      </p:sp>
      <p:sp>
        <p:nvSpPr>
          <p:cNvPr id="215" name="Google Shape;215;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16" name="Google Shape;216;p26"/>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sp>
        <p:nvSpPr>
          <p:cNvPr id="217" name="Google Shape;217;p26"/>
          <p:cNvSpPr txBox="1"/>
          <p:nvPr/>
        </p:nvSpPr>
        <p:spPr>
          <a:xfrm>
            <a:off x="4903375" y="3248575"/>
            <a:ext cx="104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FFFFFF"/>
              </a:solidFill>
              <a:latin typeface="Comic Sans MS"/>
              <a:ea typeface="Comic Sans MS"/>
              <a:cs typeface="Comic Sans MS"/>
              <a:sym typeface="Comic Sans MS"/>
            </a:endParaRPr>
          </a:p>
        </p:txBody>
      </p:sp>
      <p:pic>
        <p:nvPicPr>
          <p:cNvPr id="218" name="Google Shape;218;p26">
            <a:hlinkClick r:id="rId3"/>
          </p:cNvPr>
          <p:cNvPicPr preferRelativeResize="0"/>
          <p:nvPr/>
        </p:nvPicPr>
        <p:blipFill rotWithShape="1">
          <a:blip r:embed="rId4">
            <a:alphaModFix/>
          </a:blip>
          <a:srcRect b="33676" l="35908" r="45205" t="29372"/>
          <a:stretch/>
        </p:blipFill>
        <p:spPr>
          <a:xfrm>
            <a:off x="454950" y="3180475"/>
            <a:ext cx="1541698" cy="1695900"/>
          </a:xfrm>
          <a:prstGeom prst="rect">
            <a:avLst/>
          </a:prstGeom>
          <a:noFill/>
          <a:ln>
            <a:noFill/>
          </a:ln>
        </p:spPr>
      </p:pic>
      <p:pic>
        <p:nvPicPr>
          <p:cNvPr id="219" name="Google Shape;219;p26">
            <a:hlinkClick r:id="rId5"/>
          </p:cNvPr>
          <p:cNvPicPr preferRelativeResize="0"/>
          <p:nvPr/>
        </p:nvPicPr>
        <p:blipFill rotWithShape="1">
          <a:blip r:embed="rId6">
            <a:alphaModFix/>
          </a:blip>
          <a:srcRect b="24424" l="11267" r="42987" t="28379"/>
          <a:stretch/>
        </p:blipFill>
        <p:spPr>
          <a:xfrm>
            <a:off x="6040625" y="3076450"/>
            <a:ext cx="2923667" cy="1695900"/>
          </a:xfrm>
          <a:prstGeom prst="rect">
            <a:avLst/>
          </a:prstGeom>
          <a:noFill/>
          <a:ln>
            <a:noFill/>
          </a:ln>
        </p:spPr>
      </p:pic>
      <p:pic>
        <p:nvPicPr>
          <p:cNvPr id="220" name="Google Shape;220;p26"/>
          <p:cNvPicPr preferRelativeResize="0"/>
          <p:nvPr/>
        </p:nvPicPr>
        <p:blipFill>
          <a:blip r:embed="rId7">
            <a:alphaModFix/>
          </a:blip>
          <a:stretch>
            <a:fillRect/>
          </a:stretch>
        </p:blipFill>
        <p:spPr>
          <a:xfrm>
            <a:off x="2832350" y="2834850"/>
            <a:ext cx="2787550" cy="1959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00"/>
        </a:solidFill>
      </p:bgPr>
    </p:bg>
    <p:spTree>
      <p:nvGrpSpPr>
        <p:cNvPr id="224" name="Shape 224"/>
        <p:cNvGrpSpPr/>
        <p:nvPr/>
      </p:nvGrpSpPr>
      <p:grpSpPr>
        <a:xfrm>
          <a:off x="0" y="0"/>
          <a:ext cx="0" cy="0"/>
          <a:chOff x="0" y="0"/>
          <a:chExt cx="0" cy="0"/>
        </a:xfrm>
      </p:grpSpPr>
      <p:sp>
        <p:nvSpPr>
          <p:cNvPr id="225" name="Google Shape;225;p27"/>
          <p:cNvSpPr txBox="1"/>
          <p:nvPr>
            <p:ph idx="4294967295" type="ctrTitle"/>
          </p:nvPr>
        </p:nvSpPr>
        <p:spPr>
          <a:xfrm>
            <a:off x="54225" y="88725"/>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Sally Ride </a:t>
            </a:r>
            <a:endParaRPr sz="7600">
              <a:solidFill>
                <a:srgbClr val="FFFFFF"/>
              </a:solidFill>
            </a:endParaRPr>
          </a:p>
        </p:txBody>
      </p:sp>
      <p:sp>
        <p:nvSpPr>
          <p:cNvPr id="226" name="Google Shape;226;p27"/>
          <p:cNvSpPr txBox="1"/>
          <p:nvPr>
            <p:ph idx="4294967295" type="subTitle"/>
          </p:nvPr>
        </p:nvSpPr>
        <p:spPr>
          <a:xfrm>
            <a:off x="170225" y="1220150"/>
            <a:ext cx="8886000" cy="1437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lt1"/>
              </a:buClr>
              <a:buSzPts val="1100"/>
              <a:buFont typeface="Arial"/>
              <a:buNone/>
            </a:pPr>
            <a:r>
              <a:rPr b="1" lang="en">
                <a:solidFill>
                  <a:srgbClr val="FFFFFF"/>
                </a:solidFill>
                <a:latin typeface="Roboto"/>
                <a:ea typeface="Roboto"/>
                <a:cs typeface="Roboto"/>
                <a:sym typeface="Roboto"/>
              </a:rPr>
              <a:t>Sally</a:t>
            </a:r>
            <a:r>
              <a:rPr lang="en">
                <a:solidFill>
                  <a:srgbClr val="FFFFFF"/>
                </a:solidFill>
                <a:latin typeface="Roboto"/>
                <a:ea typeface="Roboto"/>
                <a:cs typeface="Roboto"/>
                <a:sym typeface="Roboto"/>
              </a:rPr>
              <a:t> Kristen </a:t>
            </a:r>
            <a:r>
              <a:rPr b="1" lang="en">
                <a:solidFill>
                  <a:srgbClr val="FFFFFF"/>
                </a:solidFill>
                <a:latin typeface="Roboto"/>
                <a:ea typeface="Roboto"/>
                <a:cs typeface="Roboto"/>
                <a:sym typeface="Roboto"/>
              </a:rPr>
              <a:t>Ride</a:t>
            </a:r>
            <a:r>
              <a:rPr lang="en">
                <a:solidFill>
                  <a:srgbClr val="FFFFFF"/>
                </a:solidFill>
                <a:latin typeface="Roboto"/>
                <a:ea typeface="Roboto"/>
                <a:cs typeface="Roboto"/>
                <a:sym typeface="Roboto"/>
              </a:rPr>
              <a:t> (May 26, 1951 – July 23, 2012) was an American astronaut and physicist. Born in Los Angeles, she joined NASA in 1978, and in 1983 became the first American woman and known LGBTQ+ person in space</a:t>
            </a:r>
            <a:endParaRPr b="1">
              <a:solidFill>
                <a:srgbClr val="FFFFFF"/>
              </a:solidFill>
            </a:endParaRPr>
          </a:p>
        </p:txBody>
      </p:sp>
      <p:sp>
        <p:nvSpPr>
          <p:cNvPr id="227" name="Google Shape;227;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28" name="Google Shape;228;p27"/>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229" name="Google Shape;229;p27"/>
          <p:cNvPicPr preferRelativeResize="0"/>
          <p:nvPr/>
        </p:nvPicPr>
        <p:blipFill>
          <a:blip r:embed="rId3">
            <a:alphaModFix/>
          </a:blip>
          <a:stretch>
            <a:fillRect/>
          </a:stretch>
        </p:blipFill>
        <p:spPr>
          <a:xfrm>
            <a:off x="2448675" y="3099113"/>
            <a:ext cx="3311600" cy="1558400"/>
          </a:xfrm>
          <a:prstGeom prst="rect">
            <a:avLst/>
          </a:prstGeom>
          <a:noFill/>
          <a:ln>
            <a:noFill/>
          </a:ln>
        </p:spPr>
      </p:pic>
      <p:pic>
        <p:nvPicPr>
          <p:cNvPr id="230" name="Google Shape;230;p27">
            <a:hlinkClick r:id="rId4"/>
          </p:cNvPr>
          <p:cNvPicPr preferRelativeResize="0"/>
          <p:nvPr/>
        </p:nvPicPr>
        <p:blipFill>
          <a:blip r:embed="rId5">
            <a:alphaModFix/>
          </a:blip>
          <a:stretch>
            <a:fillRect/>
          </a:stretch>
        </p:blipFill>
        <p:spPr>
          <a:xfrm>
            <a:off x="658175" y="3099125"/>
            <a:ext cx="1038933" cy="1558400"/>
          </a:xfrm>
          <a:prstGeom prst="rect">
            <a:avLst/>
          </a:prstGeom>
          <a:noFill/>
          <a:ln>
            <a:noFill/>
          </a:ln>
        </p:spPr>
      </p:pic>
      <p:pic>
        <p:nvPicPr>
          <p:cNvPr descr="Sally Ride was not just an amazing astronaut, she was the first US woman to go into space. Find out why she is one of My Girl Heroes.&#10;&#10;I'm Guenevere and I want to introduce you to all the women in history and science who inspire me every day.&#10;&#10;Please like and subscribe to support my channel!&#10;&#10;Transcript available at http://www.mygirlheroes.com/sally-ride&#10;&#10;#HerVoiceIsMyVoice #sallyride #nasa #stem&#10;&#10;Rocket sound by Cydon used under the Creative Commons License https://www.freesound.org/people/cydon/sounds/126507&#10;&#10;Non-original images and video used under Creative Commons license or owned by NASA unless otherwise specified." id="231" name="Google Shape;231;p27" title="The First US Woman in Space - Sally Ride, My Girl Hero!">
            <a:hlinkClick r:id="rId6"/>
          </p:cNvPr>
          <p:cNvPicPr preferRelativeResize="0"/>
          <p:nvPr/>
        </p:nvPicPr>
        <p:blipFill>
          <a:blip r:embed="rId7">
            <a:alphaModFix/>
          </a:blip>
          <a:stretch>
            <a:fillRect/>
          </a:stretch>
        </p:blipFill>
        <p:spPr>
          <a:xfrm>
            <a:off x="6259775" y="3022775"/>
            <a:ext cx="2281468" cy="17111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235" name="Shape 235"/>
        <p:cNvGrpSpPr/>
        <p:nvPr/>
      </p:nvGrpSpPr>
      <p:grpSpPr>
        <a:xfrm>
          <a:off x="0" y="0"/>
          <a:ext cx="0" cy="0"/>
          <a:chOff x="0" y="0"/>
          <a:chExt cx="0" cy="0"/>
        </a:xfrm>
      </p:grpSpPr>
      <p:sp>
        <p:nvSpPr>
          <p:cNvPr id="236" name="Google Shape;236;p28"/>
          <p:cNvSpPr txBox="1"/>
          <p:nvPr>
            <p:ph idx="4294967295" type="ctrTitle"/>
          </p:nvPr>
        </p:nvSpPr>
        <p:spPr>
          <a:xfrm>
            <a:off x="170225" y="1518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Anne Frank </a:t>
            </a:r>
            <a:endParaRPr sz="7600">
              <a:solidFill>
                <a:srgbClr val="FFFFFF"/>
              </a:solidFill>
            </a:endParaRPr>
          </a:p>
        </p:txBody>
      </p:sp>
      <p:sp>
        <p:nvSpPr>
          <p:cNvPr id="237" name="Google Shape;237;p28"/>
          <p:cNvSpPr txBox="1"/>
          <p:nvPr>
            <p:ph idx="4294967295" type="subTitle"/>
          </p:nvPr>
        </p:nvSpPr>
        <p:spPr>
          <a:xfrm>
            <a:off x="170225" y="1220075"/>
            <a:ext cx="8886000" cy="1941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lt1"/>
              </a:buClr>
              <a:buSzPts val="1100"/>
              <a:buFont typeface="Arial"/>
              <a:buNone/>
            </a:pPr>
            <a:r>
              <a:rPr lang="en">
                <a:solidFill>
                  <a:srgbClr val="FFFFFF"/>
                </a:solidFill>
                <a:latin typeface="Arial"/>
                <a:ea typeface="Arial"/>
                <a:cs typeface="Arial"/>
                <a:sym typeface="Arial"/>
              </a:rPr>
              <a:t>Annelies Marie "Anne" Frank was a German-Dutch diarist of Jewish heritage. One of the most discussed Jewish victims of the Holocaust, she gained fame posthumously with the publication of The Diary of A Young Girl. </a:t>
            </a:r>
            <a:endParaRPr b="1">
              <a:solidFill>
                <a:srgbClr val="FFFFFF"/>
              </a:solidFill>
            </a:endParaRPr>
          </a:p>
        </p:txBody>
      </p:sp>
      <p:sp>
        <p:nvSpPr>
          <p:cNvPr id="238" name="Google Shape;23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39" name="Google Shape;239;p28"/>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descr="This animation shows extracts from the graphic biography of Anne Frank. The biography tells the story of Anne Frank's life, and ends with the return of Otto Frank - who was the only one of the eight people in hiding in the secret annexe to survive the Holocaust - followed by the publication of Anne's diary and the opening of the Anne Frank House.&#10;&#10;Everything about Anne Frank: her life, her diary, and the Secret Annex.&#10;SUBSCRIBE: http://tiny.cc/owb9bz &#10;&#10;Official website: https://www.annefrank.org&#10;Instagram: https://www.instagram.com/annefrankhouse_official/&#10;Facebook: https://www.facebook.com/annefrankhouse/&#10;Twitter: https://twitter.com/annefrankhouse/&#10;&#10;About the Anne Frank House&#10;The Anne Frank House was established on 3 May 1957 in cooperation with Otto Frank, Anne Frank’s father. We are an independent non-profit organisation that runs a museum in the house where Anne Frank went into hiding and we try to increase awareness of Anne’s life story all over the world, encouraging people to reflect on the dangers of antisemitism, racism, and discrimination, and the importance of freedom, equal rights, and democracy." id="240" name="Google Shape;240;p28" title="Anne Frank, the Graphic Biography | Anne Frank House">
            <a:hlinkClick r:id="rId3"/>
          </p:cNvPr>
          <p:cNvPicPr preferRelativeResize="0"/>
          <p:nvPr/>
        </p:nvPicPr>
        <p:blipFill>
          <a:blip r:embed="rId4">
            <a:alphaModFix/>
          </a:blip>
          <a:stretch>
            <a:fillRect/>
          </a:stretch>
        </p:blipFill>
        <p:spPr>
          <a:xfrm>
            <a:off x="6393101" y="2922000"/>
            <a:ext cx="2440475" cy="1830350"/>
          </a:xfrm>
          <a:prstGeom prst="rect">
            <a:avLst/>
          </a:prstGeom>
          <a:noFill/>
          <a:ln>
            <a:noFill/>
          </a:ln>
        </p:spPr>
      </p:pic>
      <p:pic>
        <p:nvPicPr>
          <p:cNvPr id="241" name="Google Shape;241;p28"/>
          <p:cNvPicPr preferRelativeResize="0"/>
          <p:nvPr/>
        </p:nvPicPr>
        <p:blipFill>
          <a:blip r:embed="rId5">
            <a:alphaModFix/>
          </a:blip>
          <a:stretch>
            <a:fillRect/>
          </a:stretch>
        </p:blipFill>
        <p:spPr>
          <a:xfrm>
            <a:off x="3086887" y="3202894"/>
            <a:ext cx="2949776" cy="1549450"/>
          </a:xfrm>
          <a:prstGeom prst="rect">
            <a:avLst/>
          </a:prstGeom>
          <a:noFill/>
          <a:ln>
            <a:noFill/>
          </a:ln>
        </p:spPr>
      </p:pic>
      <p:pic>
        <p:nvPicPr>
          <p:cNvPr id="242" name="Google Shape;242;p28">
            <a:hlinkClick r:id="rId6"/>
          </p:cNvPr>
          <p:cNvPicPr preferRelativeResize="0"/>
          <p:nvPr/>
        </p:nvPicPr>
        <p:blipFill>
          <a:blip r:embed="rId7">
            <a:alphaModFix/>
          </a:blip>
          <a:stretch>
            <a:fillRect/>
          </a:stretch>
        </p:blipFill>
        <p:spPr>
          <a:xfrm>
            <a:off x="444809" y="2963822"/>
            <a:ext cx="1808816" cy="1830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246" name="Shape 246"/>
        <p:cNvGrpSpPr/>
        <p:nvPr/>
      </p:nvGrpSpPr>
      <p:grpSpPr>
        <a:xfrm>
          <a:off x="0" y="0"/>
          <a:ext cx="0" cy="0"/>
          <a:chOff x="0" y="0"/>
          <a:chExt cx="0" cy="0"/>
        </a:xfrm>
      </p:grpSpPr>
      <p:sp>
        <p:nvSpPr>
          <p:cNvPr id="247" name="Google Shape;247;p29"/>
          <p:cNvSpPr txBox="1"/>
          <p:nvPr>
            <p:ph idx="4294967295" type="ctrTitle"/>
          </p:nvPr>
        </p:nvSpPr>
        <p:spPr>
          <a:xfrm>
            <a:off x="58700"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Oprah Winfrey </a:t>
            </a:r>
            <a:r>
              <a:rPr lang="en" sz="7600"/>
              <a:t> </a:t>
            </a:r>
            <a:endParaRPr sz="7600"/>
          </a:p>
        </p:txBody>
      </p:sp>
      <p:sp>
        <p:nvSpPr>
          <p:cNvPr id="248" name="Google Shape;248;p29"/>
          <p:cNvSpPr txBox="1"/>
          <p:nvPr>
            <p:ph idx="4294967295" type="subTitle"/>
          </p:nvPr>
        </p:nvSpPr>
        <p:spPr>
          <a:xfrm>
            <a:off x="170225" y="1220050"/>
            <a:ext cx="8886000" cy="14448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1200"/>
              </a:spcAft>
              <a:buClr>
                <a:schemeClr val="lt1"/>
              </a:buClr>
              <a:buSzPct val="36666"/>
              <a:buFont typeface="Arial"/>
              <a:buNone/>
            </a:pPr>
            <a:r>
              <a:rPr lang="en" sz="3000">
                <a:solidFill>
                  <a:srgbClr val="FFFFFF"/>
                </a:solidFill>
                <a:latin typeface="Roboto"/>
                <a:ea typeface="Roboto"/>
                <a:cs typeface="Roboto"/>
                <a:sym typeface="Roboto"/>
              </a:rPr>
              <a:t>Oprah Gail Winfrey is an American talk show host, television producer, actress, author, and philanthropist.</a:t>
            </a:r>
            <a:endParaRPr b="1" sz="3000">
              <a:solidFill>
                <a:srgbClr val="FFFFFF"/>
              </a:solidFill>
            </a:endParaRPr>
          </a:p>
        </p:txBody>
      </p:sp>
      <p:sp>
        <p:nvSpPr>
          <p:cNvPr id="249" name="Google Shape;249;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50" name="Google Shape;250;p29"/>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251" name="Google Shape;251;p29"/>
          <p:cNvPicPr preferRelativeResize="0"/>
          <p:nvPr/>
        </p:nvPicPr>
        <p:blipFill>
          <a:blip r:embed="rId3">
            <a:alphaModFix/>
          </a:blip>
          <a:stretch>
            <a:fillRect/>
          </a:stretch>
        </p:blipFill>
        <p:spPr>
          <a:xfrm>
            <a:off x="2518755" y="3193975"/>
            <a:ext cx="2857500" cy="1600200"/>
          </a:xfrm>
          <a:prstGeom prst="rect">
            <a:avLst/>
          </a:prstGeom>
          <a:noFill/>
          <a:ln>
            <a:noFill/>
          </a:ln>
        </p:spPr>
      </p:pic>
      <p:pic>
        <p:nvPicPr>
          <p:cNvPr descr="The queen of daytime television, Winfrey overcame several seemingly crushing obstacles in order to become one of the most respected and wealthy women in the world. #Biography&#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Oprah Winfrey - Media Giant &amp; Philanthropist | Mini Bio | BIO&#10;https://www.youtube.com/user/BiographyChannel" id="252" name="Google Shape;252;p29" title="Oprah Winfrey - Media Giant &amp; Philanthropist | Mini Bio | BIO">
            <a:hlinkClick r:id="rId4"/>
          </p:cNvPr>
          <p:cNvPicPr preferRelativeResize="0"/>
          <p:nvPr/>
        </p:nvPicPr>
        <p:blipFill>
          <a:blip r:embed="rId5">
            <a:alphaModFix/>
          </a:blip>
          <a:stretch>
            <a:fillRect/>
          </a:stretch>
        </p:blipFill>
        <p:spPr>
          <a:xfrm>
            <a:off x="6065105" y="2751675"/>
            <a:ext cx="2723329" cy="2042497"/>
          </a:xfrm>
          <a:prstGeom prst="rect">
            <a:avLst/>
          </a:prstGeom>
          <a:noFill/>
          <a:ln>
            <a:noFill/>
          </a:ln>
        </p:spPr>
      </p:pic>
      <p:pic>
        <p:nvPicPr>
          <p:cNvPr id="253" name="Google Shape;253;p29">
            <a:hlinkClick r:id="rId6"/>
          </p:cNvPr>
          <p:cNvPicPr preferRelativeResize="0"/>
          <p:nvPr/>
        </p:nvPicPr>
        <p:blipFill>
          <a:blip r:embed="rId7">
            <a:alphaModFix/>
          </a:blip>
          <a:stretch>
            <a:fillRect/>
          </a:stretch>
        </p:blipFill>
        <p:spPr>
          <a:xfrm>
            <a:off x="58698" y="3345013"/>
            <a:ext cx="2278500" cy="1298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9999"/>
        </a:solidFill>
      </p:bgPr>
    </p:bg>
    <p:spTree>
      <p:nvGrpSpPr>
        <p:cNvPr id="257" name="Shape 257"/>
        <p:cNvGrpSpPr/>
        <p:nvPr/>
      </p:nvGrpSpPr>
      <p:grpSpPr>
        <a:xfrm>
          <a:off x="0" y="0"/>
          <a:ext cx="0" cy="0"/>
          <a:chOff x="0" y="0"/>
          <a:chExt cx="0" cy="0"/>
        </a:xfrm>
      </p:grpSpPr>
      <p:sp>
        <p:nvSpPr>
          <p:cNvPr id="258" name="Google Shape;258;p30"/>
          <p:cNvSpPr txBox="1"/>
          <p:nvPr>
            <p:ph idx="4294967295" type="ctrTitle"/>
          </p:nvPr>
        </p:nvSpPr>
        <p:spPr>
          <a:xfrm>
            <a:off x="121800" y="235875"/>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Nellie Bly </a:t>
            </a:r>
            <a:r>
              <a:rPr lang="en" sz="7600"/>
              <a:t>  </a:t>
            </a:r>
            <a:endParaRPr sz="7600"/>
          </a:p>
        </p:txBody>
      </p:sp>
      <p:sp>
        <p:nvSpPr>
          <p:cNvPr id="259" name="Google Shape;259;p30"/>
          <p:cNvSpPr txBox="1"/>
          <p:nvPr>
            <p:ph idx="4294967295" type="subTitle"/>
          </p:nvPr>
        </p:nvSpPr>
        <p:spPr>
          <a:xfrm>
            <a:off x="170225" y="1220050"/>
            <a:ext cx="8886000" cy="14448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1200"/>
              </a:spcAft>
              <a:buNone/>
            </a:pPr>
            <a:r>
              <a:rPr lang="en" sz="2300">
                <a:solidFill>
                  <a:srgbClr val="FFFFFF"/>
                </a:solidFill>
                <a:latin typeface="Roboto"/>
                <a:ea typeface="Roboto"/>
                <a:cs typeface="Roboto"/>
                <a:sym typeface="Roboto"/>
              </a:rPr>
              <a:t>Elizabeth Cochrane Seaman, better known by her pen name Nellie Bly, was an American journalist, industrialist, inventor, and charity worker who was widely known for her record-breaking trip around the World. </a:t>
            </a:r>
            <a:endParaRPr sz="2300">
              <a:solidFill>
                <a:srgbClr val="FFFFFF"/>
              </a:solidFill>
            </a:endParaRPr>
          </a:p>
        </p:txBody>
      </p:sp>
      <p:sp>
        <p:nvSpPr>
          <p:cNvPr id="260" name="Google Shape;260;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61" name="Google Shape;261;p30"/>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262" name="Google Shape;262;p30" title="The Life of Nellie Bly">
            <a:hlinkClick r:id="rId3"/>
          </p:cNvPr>
          <p:cNvPicPr preferRelativeResize="0"/>
          <p:nvPr/>
        </p:nvPicPr>
        <p:blipFill>
          <a:blip r:embed="rId4">
            <a:alphaModFix/>
          </a:blip>
          <a:stretch>
            <a:fillRect/>
          </a:stretch>
        </p:blipFill>
        <p:spPr>
          <a:xfrm>
            <a:off x="6015461" y="2937975"/>
            <a:ext cx="2741398" cy="2056048"/>
          </a:xfrm>
          <a:prstGeom prst="rect">
            <a:avLst/>
          </a:prstGeom>
          <a:noFill/>
          <a:ln>
            <a:noFill/>
          </a:ln>
        </p:spPr>
      </p:pic>
      <p:pic>
        <p:nvPicPr>
          <p:cNvPr id="263" name="Google Shape;263;p30"/>
          <p:cNvPicPr preferRelativeResize="0"/>
          <p:nvPr/>
        </p:nvPicPr>
        <p:blipFill>
          <a:blip r:embed="rId5">
            <a:alphaModFix/>
          </a:blip>
          <a:stretch>
            <a:fillRect/>
          </a:stretch>
        </p:blipFill>
        <p:spPr>
          <a:xfrm>
            <a:off x="2449375" y="2996075"/>
            <a:ext cx="3114675" cy="1466850"/>
          </a:xfrm>
          <a:prstGeom prst="rect">
            <a:avLst/>
          </a:prstGeom>
          <a:noFill/>
          <a:ln>
            <a:noFill/>
          </a:ln>
        </p:spPr>
      </p:pic>
      <p:pic>
        <p:nvPicPr>
          <p:cNvPr id="264" name="Google Shape;264;p30">
            <a:hlinkClick r:id="rId6"/>
          </p:cNvPr>
          <p:cNvPicPr preferRelativeResize="0"/>
          <p:nvPr/>
        </p:nvPicPr>
        <p:blipFill>
          <a:blip r:embed="rId7">
            <a:alphaModFix/>
          </a:blip>
          <a:stretch>
            <a:fillRect/>
          </a:stretch>
        </p:blipFill>
        <p:spPr>
          <a:xfrm>
            <a:off x="298287" y="2996073"/>
            <a:ext cx="1452363" cy="1731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9000"/>
        </a:solidFill>
      </p:bgPr>
    </p:bg>
    <p:spTree>
      <p:nvGrpSpPr>
        <p:cNvPr id="268" name="Shape 268"/>
        <p:cNvGrpSpPr/>
        <p:nvPr/>
      </p:nvGrpSpPr>
      <p:grpSpPr>
        <a:xfrm>
          <a:off x="0" y="0"/>
          <a:ext cx="0" cy="0"/>
          <a:chOff x="0" y="0"/>
          <a:chExt cx="0" cy="0"/>
        </a:xfrm>
      </p:grpSpPr>
      <p:sp>
        <p:nvSpPr>
          <p:cNvPr id="269" name="Google Shape;269;p31"/>
          <p:cNvSpPr txBox="1"/>
          <p:nvPr>
            <p:ph idx="4294967295" type="ctrTitle"/>
          </p:nvPr>
        </p:nvSpPr>
        <p:spPr>
          <a:xfrm>
            <a:off x="58700"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Sacagawea </a:t>
            </a:r>
            <a:r>
              <a:rPr lang="en" sz="7600"/>
              <a:t> </a:t>
            </a:r>
            <a:endParaRPr sz="7600"/>
          </a:p>
        </p:txBody>
      </p:sp>
      <p:sp>
        <p:nvSpPr>
          <p:cNvPr id="270" name="Google Shape;270;p31"/>
          <p:cNvSpPr txBox="1"/>
          <p:nvPr>
            <p:ph idx="4294967295" type="subTitle"/>
          </p:nvPr>
        </p:nvSpPr>
        <p:spPr>
          <a:xfrm>
            <a:off x="170225" y="1220050"/>
            <a:ext cx="8886000" cy="144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lt1"/>
              </a:buClr>
              <a:buSzPts val="1100"/>
              <a:buFont typeface="Arial"/>
              <a:buNone/>
            </a:pPr>
            <a:r>
              <a:rPr lang="en">
                <a:solidFill>
                  <a:srgbClr val="FFFFFF"/>
                </a:solidFill>
                <a:latin typeface="Roboto"/>
                <a:ea typeface="Roboto"/>
                <a:cs typeface="Roboto"/>
                <a:sym typeface="Roboto"/>
              </a:rPr>
              <a:t>Sacagawea was a Lemhi Shoshone woman who, at age 16, met and helped the Lewis and Clark Expedition in achieving their chartered mission objectives by exploring the Louisiana Territory.</a:t>
            </a:r>
            <a:endParaRPr b="1">
              <a:solidFill>
                <a:srgbClr val="FFFFFF"/>
              </a:solidFill>
            </a:endParaRPr>
          </a:p>
        </p:txBody>
      </p:sp>
      <p:sp>
        <p:nvSpPr>
          <p:cNvPr id="271" name="Google Shape;271;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72" name="Google Shape;272;p31"/>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273" name="Google Shape;273;p31"/>
          <p:cNvPicPr preferRelativeResize="0"/>
          <p:nvPr/>
        </p:nvPicPr>
        <p:blipFill>
          <a:blip r:embed="rId3">
            <a:alphaModFix/>
          </a:blip>
          <a:stretch>
            <a:fillRect/>
          </a:stretch>
        </p:blipFill>
        <p:spPr>
          <a:xfrm>
            <a:off x="2879395" y="2651502"/>
            <a:ext cx="2576680" cy="1930025"/>
          </a:xfrm>
          <a:prstGeom prst="rect">
            <a:avLst/>
          </a:prstGeom>
          <a:noFill/>
          <a:ln>
            <a:noFill/>
          </a:ln>
        </p:spPr>
      </p:pic>
      <p:pic>
        <p:nvPicPr>
          <p:cNvPr id="274" name="Google Shape;274;p31">
            <a:hlinkClick r:id="rId4"/>
          </p:cNvPr>
          <p:cNvPicPr preferRelativeResize="0"/>
          <p:nvPr/>
        </p:nvPicPr>
        <p:blipFill>
          <a:blip r:embed="rId5">
            <a:alphaModFix/>
          </a:blip>
          <a:stretch>
            <a:fillRect/>
          </a:stretch>
        </p:blipFill>
        <p:spPr>
          <a:xfrm>
            <a:off x="349274" y="2743625"/>
            <a:ext cx="1852439" cy="1930025"/>
          </a:xfrm>
          <a:prstGeom prst="rect">
            <a:avLst/>
          </a:prstGeom>
          <a:noFill/>
          <a:ln>
            <a:noFill/>
          </a:ln>
        </p:spPr>
      </p:pic>
      <p:pic>
        <p:nvPicPr>
          <p:cNvPr descr="Sacagawea, the daughter of a Shoshone chief, was born circa 1788 in Lemhi County, Idaho. At around age 12, she was captured by an enemy tribe and sold to a French-Canadian trapper who made her his wife. In November 1804, she was invited to join the Lewis and Clark expedition as a Shoshone interpreter. After leaving the expedition, she died at Fort Manuel in what is now Kenel, South Dakota, circa 1812.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Sacagawea - Explorer | Biography https://www.youtube.com/user/BiographyChannel" id="275" name="Google Shape;275;p31" title="Sacagawea - Explorer | Biography">
            <a:hlinkClick r:id="rId6"/>
          </p:cNvPr>
          <p:cNvPicPr preferRelativeResize="0"/>
          <p:nvPr/>
        </p:nvPicPr>
        <p:blipFill>
          <a:blip r:embed="rId7">
            <a:alphaModFix/>
          </a:blip>
          <a:stretch>
            <a:fillRect/>
          </a:stretch>
        </p:blipFill>
        <p:spPr>
          <a:xfrm>
            <a:off x="6029204" y="2738213"/>
            <a:ext cx="2643505" cy="19826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279" name="Shape 279"/>
        <p:cNvGrpSpPr/>
        <p:nvPr/>
      </p:nvGrpSpPr>
      <p:grpSpPr>
        <a:xfrm>
          <a:off x="0" y="0"/>
          <a:ext cx="0" cy="0"/>
          <a:chOff x="0" y="0"/>
          <a:chExt cx="0" cy="0"/>
        </a:xfrm>
      </p:grpSpPr>
      <p:sp>
        <p:nvSpPr>
          <p:cNvPr id="280" name="Google Shape;280;p32"/>
          <p:cNvSpPr txBox="1"/>
          <p:nvPr>
            <p:ph idx="4294967295" type="ctrTitle"/>
          </p:nvPr>
        </p:nvSpPr>
        <p:spPr>
          <a:xfrm>
            <a:off x="79725"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Clara Barton </a:t>
            </a:r>
            <a:endParaRPr sz="7600"/>
          </a:p>
        </p:txBody>
      </p:sp>
      <p:sp>
        <p:nvSpPr>
          <p:cNvPr id="281" name="Google Shape;281;p32"/>
          <p:cNvSpPr txBox="1"/>
          <p:nvPr>
            <p:ph idx="4294967295" type="subTitle"/>
          </p:nvPr>
        </p:nvSpPr>
        <p:spPr>
          <a:xfrm>
            <a:off x="170225" y="1220050"/>
            <a:ext cx="8886000" cy="1444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100">
                <a:solidFill>
                  <a:srgbClr val="FFFFFF"/>
                </a:solidFill>
                <a:latin typeface="Roboto"/>
                <a:ea typeface="Roboto"/>
                <a:cs typeface="Roboto"/>
                <a:sym typeface="Roboto"/>
              </a:rPr>
              <a:t>Clarissa Harlowe Barton was a pioneering American nurse who founded the American Red Cross. She was a hospital nurse in the American Civil War, a teacher, and a patent clerk. Since nursing education was not then very formalized and she did not attend nursing school, she provided self-taught nursing care.</a:t>
            </a:r>
            <a:endParaRPr sz="2100">
              <a:solidFill>
                <a:srgbClr val="FFFFFF"/>
              </a:solidFill>
            </a:endParaRPr>
          </a:p>
        </p:txBody>
      </p:sp>
      <p:sp>
        <p:nvSpPr>
          <p:cNvPr id="282" name="Google Shape;282;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83" name="Google Shape;283;p32"/>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284" name="Google Shape;284;p32"/>
          <p:cNvPicPr preferRelativeResize="0"/>
          <p:nvPr/>
        </p:nvPicPr>
        <p:blipFill>
          <a:blip r:embed="rId3">
            <a:alphaModFix/>
          </a:blip>
          <a:stretch>
            <a:fillRect/>
          </a:stretch>
        </p:blipFill>
        <p:spPr>
          <a:xfrm>
            <a:off x="2792500" y="3156188"/>
            <a:ext cx="2521942" cy="1693567"/>
          </a:xfrm>
          <a:prstGeom prst="rect">
            <a:avLst/>
          </a:prstGeom>
          <a:noFill/>
          <a:ln>
            <a:noFill/>
          </a:ln>
        </p:spPr>
      </p:pic>
      <p:pic>
        <p:nvPicPr>
          <p:cNvPr id="285" name="Google Shape;285;p32">
            <a:hlinkClick r:id="rId4"/>
          </p:cNvPr>
          <p:cNvPicPr preferRelativeResize="0"/>
          <p:nvPr/>
        </p:nvPicPr>
        <p:blipFill>
          <a:blip r:embed="rId5">
            <a:alphaModFix/>
          </a:blip>
          <a:stretch>
            <a:fillRect/>
          </a:stretch>
        </p:blipFill>
        <p:spPr>
          <a:xfrm>
            <a:off x="428542" y="3260025"/>
            <a:ext cx="1790700" cy="1485900"/>
          </a:xfrm>
          <a:prstGeom prst="rect">
            <a:avLst/>
          </a:prstGeom>
          <a:noFill/>
          <a:ln>
            <a:noFill/>
          </a:ln>
        </p:spPr>
      </p:pic>
      <p:pic>
        <p:nvPicPr>
          <p:cNvPr descr="Watch a short biography video of Clara Barton, the founder of the American Red Cross.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Clara Barton - Famous Nurse | Mini Bio | BIO https://www.youtube.com/user/BiographyChannel" id="286" name="Google Shape;286;p32" title="Clara Barton - Famous Nurse | Mini Bio | BIO">
            <a:hlinkClick r:id="rId6"/>
          </p:cNvPr>
          <p:cNvPicPr preferRelativeResize="0"/>
          <p:nvPr/>
        </p:nvPicPr>
        <p:blipFill>
          <a:blip r:embed="rId7">
            <a:alphaModFix/>
          </a:blip>
          <a:stretch>
            <a:fillRect/>
          </a:stretch>
        </p:blipFill>
        <p:spPr>
          <a:xfrm>
            <a:off x="5729817" y="2817250"/>
            <a:ext cx="2853216" cy="21399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27BA0"/>
        </a:solidFill>
      </p:bgPr>
    </p:bg>
    <p:spTree>
      <p:nvGrpSpPr>
        <p:cNvPr id="290" name="Shape 290"/>
        <p:cNvGrpSpPr/>
        <p:nvPr/>
      </p:nvGrpSpPr>
      <p:grpSpPr>
        <a:xfrm>
          <a:off x="0" y="0"/>
          <a:ext cx="0" cy="0"/>
          <a:chOff x="0" y="0"/>
          <a:chExt cx="0" cy="0"/>
        </a:xfrm>
      </p:grpSpPr>
      <p:sp>
        <p:nvSpPr>
          <p:cNvPr id="291" name="Google Shape;291;p33"/>
          <p:cNvSpPr txBox="1"/>
          <p:nvPr>
            <p:ph idx="4294967295" type="ctrTitle"/>
          </p:nvPr>
        </p:nvSpPr>
        <p:spPr>
          <a:xfrm>
            <a:off x="58700"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7600">
                <a:solidFill>
                  <a:srgbClr val="FFFFFF"/>
                </a:solidFill>
              </a:rPr>
              <a:t>Mother Theresa</a:t>
            </a:r>
            <a:r>
              <a:rPr lang="en" sz="7600"/>
              <a:t> </a:t>
            </a:r>
            <a:r>
              <a:rPr lang="en" sz="7600"/>
              <a:t>  </a:t>
            </a:r>
            <a:endParaRPr sz="7600"/>
          </a:p>
        </p:txBody>
      </p:sp>
      <p:sp>
        <p:nvSpPr>
          <p:cNvPr id="292" name="Google Shape;292;p33"/>
          <p:cNvSpPr txBox="1"/>
          <p:nvPr>
            <p:ph idx="4294967295" type="subTitle"/>
          </p:nvPr>
        </p:nvSpPr>
        <p:spPr>
          <a:xfrm>
            <a:off x="170225" y="1220050"/>
            <a:ext cx="8886000" cy="1572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lt1"/>
              </a:buClr>
              <a:buSzPts val="1100"/>
              <a:buFont typeface="Arial"/>
              <a:buNone/>
            </a:pPr>
            <a:r>
              <a:rPr lang="en" sz="2200">
                <a:solidFill>
                  <a:srgbClr val="FFFFFF"/>
                </a:solidFill>
                <a:latin typeface="Roboto"/>
                <a:ea typeface="Roboto"/>
                <a:cs typeface="Roboto"/>
                <a:sym typeface="Roboto"/>
              </a:rPr>
              <a:t>Mother Mary Teresa Bojaxhiu, honoured in the Catholic Church as Saint Teresa of Calcutta, was an Albanian-Indian Roman Catholic nun and missionary. She was born in Skopje, then part of the Kosovo Vilayet of the Ottoman Empire.</a:t>
            </a:r>
            <a:endParaRPr b="1" sz="2200">
              <a:solidFill>
                <a:srgbClr val="FFFFFF"/>
              </a:solidFill>
            </a:endParaRPr>
          </a:p>
        </p:txBody>
      </p:sp>
      <p:sp>
        <p:nvSpPr>
          <p:cNvPr id="293" name="Google Shape;293;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294" name="Google Shape;294;p33"/>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295" name="Google Shape;295;p33"/>
          <p:cNvPicPr preferRelativeResize="0"/>
          <p:nvPr/>
        </p:nvPicPr>
        <p:blipFill>
          <a:blip r:embed="rId3">
            <a:alphaModFix/>
          </a:blip>
          <a:stretch>
            <a:fillRect/>
          </a:stretch>
        </p:blipFill>
        <p:spPr>
          <a:xfrm>
            <a:off x="2676275" y="2969650"/>
            <a:ext cx="2435835" cy="1824525"/>
          </a:xfrm>
          <a:prstGeom prst="rect">
            <a:avLst/>
          </a:prstGeom>
          <a:noFill/>
          <a:ln>
            <a:noFill/>
          </a:ln>
        </p:spPr>
      </p:pic>
      <p:pic>
        <p:nvPicPr>
          <p:cNvPr descr="Find out about the life and charitable works of Mother Teresa, known as one of the great humanitarians of the 20th century,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Mother Teresa - 20th Century Humanitarian | Biography https://www.youtube.com/user/BiographyChannel" id="296" name="Google Shape;296;p33" title="Mother Teresa - 20th Century Humanitarian | Biography">
            <a:hlinkClick r:id="rId4"/>
          </p:cNvPr>
          <p:cNvPicPr preferRelativeResize="0"/>
          <p:nvPr/>
        </p:nvPicPr>
        <p:blipFill>
          <a:blip r:embed="rId5">
            <a:alphaModFix/>
          </a:blip>
          <a:stretch>
            <a:fillRect/>
          </a:stretch>
        </p:blipFill>
        <p:spPr>
          <a:xfrm>
            <a:off x="5744375" y="2924025"/>
            <a:ext cx="2728067" cy="2046050"/>
          </a:xfrm>
          <a:prstGeom prst="rect">
            <a:avLst/>
          </a:prstGeom>
          <a:noFill/>
          <a:ln>
            <a:noFill/>
          </a:ln>
        </p:spPr>
      </p:pic>
      <p:pic>
        <p:nvPicPr>
          <p:cNvPr id="297" name="Google Shape;297;p33">
            <a:hlinkClick r:id="rId6"/>
          </p:cNvPr>
          <p:cNvPicPr preferRelativeResize="0"/>
          <p:nvPr/>
        </p:nvPicPr>
        <p:blipFill>
          <a:blip r:embed="rId7">
            <a:alphaModFix/>
          </a:blip>
          <a:stretch>
            <a:fillRect/>
          </a:stretch>
        </p:blipFill>
        <p:spPr>
          <a:xfrm>
            <a:off x="504450" y="2969650"/>
            <a:ext cx="1467114" cy="1824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1763"/>
        </a:solidFill>
      </p:bgPr>
    </p:bg>
    <p:spTree>
      <p:nvGrpSpPr>
        <p:cNvPr id="301" name="Shape 301"/>
        <p:cNvGrpSpPr/>
        <p:nvPr/>
      </p:nvGrpSpPr>
      <p:grpSpPr>
        <a:xfrm>
          <a:off x="0" y="0"/>
          <a:ext cx="0" cy="0"/>
          <a:chOff x="0" y="0"/>
          <a:chExt cx="0" cy="0"/>
        </a:xfrm>
      </p:grpSpPr>
      <p:sp>
        <p:nvSpPr>
          <p:cNvPr id="302" name="Google Shape;302;p34"/>
          <p:cNvSpPr txBox="1"/>
          <p:nvPr>
            <p:ph idx="4294967295" type="ctrTitle"/>
          </p:nvPr>
        </p:nvSpPr>
        <p:spPr>
          <a:xfrm>
            <a:off x="100775"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CoCo Chanel </a:t>
            </a:r>
            <a:r>
              <a:rPr lang="en" sz="7600"/>
              <a:t>  </a:t>
            </a:r>
            <a:endParaRPr sz="7600"/>
          </a:p>
        </p:txBody>
      </p:sp>
      <p:sp>
        <p:nvSpPr>
          <p:cNvPr id="303" name="Google Shape;303;p34"/>
          <p:cNvSpPr txBox="1"/>
          <p:nvPr>
            <p:ph idx="4294967295" type="subTitle"/>
          </p:nvPr>
        </p:nvSpPr>
        <p:spPr>
          <a:xfrm>
            <a:off x="170225" y="1220050"/>
            <a:ext cx="8886000" cy="1719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lt1"/>
              </a:buClr>
              <a:buSzPts val="1100"/>
              <a:buFont typeface="Arial"/>
              <a:buNone/>
            </a:pPr>
            <a:r>
              <a:rPr lang="en" sz="2200">
                <a:solidFill>
                  <a:srgbClr val="FFFFFF"/>
                </a:solidFill>
                <a:latin typeface="Roboto"/>
                <a:ea typeface="Roboto"/>
                <a:cs typeface="Roboto"/>
                <a:sym typeface="Roboto"/>
              </a:rPr>
              <a:t>Gabrielle Bonheur "Coco" Chanel was a French fashion designer and businesswoman. The founder and namesake of the Chanel brand, she was credited in the post-World War I era with popularizing a sporty, casual chic as the feminine standard of style.</a:t>
            </a:r>
            <a:endParaRPr b="1" sz="2400">
              <a:solidFill>
                <a:srgbClr val="FFFFFF"/>
              </a:solidFill>
            </a:endParaRPr>
          </a:p>
        </p:txBody>
      </p:sp>
      <p:sp>
        <p:nvSpPr>
          <p:cNvPr id="304" name="Google Shape;304;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305" name="Google Shape;305;p34"/>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306" name="Google Shape;306;p34">
            <a:hlinkClick r:id="rId3"/>
          </p:cNvPr>
          <p:cNvPicPr preferRelativeResize="0"/>
          <p:nvPr/>
        </p:nvPicPr>
        <p:blipFill>
          <a:blip r:embed="rId4">
            <a:alphaModFix/>
          </a:blip>
          <a:stretch>
            <a:fillRect/>
          </a:stretch>
        </p:blipFill>
        <p:spPr>
          <a:xfrm>
            <a:off x="501725" y="3028818"/>
            <a:ext cx="1448025" cy="1765350"/>
          </a:xfrm>
          <a:prstGeom prst="rect">
            <a:avLst/>
          </a:prstGeom>
          <a:noFill/>
          <a:ln>
            <a:noFill/>
          </a:ln>
        </p:spPr>
      </p:pic>
      <p:pic>
        <p:nvPicPr>
          <p:cNvPr id="307" name="Google Shape;307;p34"/>
          <p:cNvPicPr preferRelativeResize="0"/>
          <p:nvPr/>
        </p:nvPicPr>
        <p:blipFill>
          <a:blip r:embed="rId5">
            <a:alphaModFix/>
          </a:blip>
          <a:stretch>
            <a:fillRect/>
          </a:stretch>
        </p:blipFill>
        <p:spPr>
          <a:xfrm>
            <a:off x="3514075" y="2902275"/>
            <a:ext cx="1059466" cy="1891900"/>
          </a:xfrm>
          <a:prstGeom prst="rect">
            <a:avLst/>
          </a:prstGeom>
          <a:noFill/>
          <a:ln>
            <a:noFill/>
          </a:ln>
        </p:spPr>
      </p:pic>
      <p:pic>
        <p:nvPicPr>
          <p:cNvPr descr="Revolutionary fashion designer Coco Chanel was raised in a convent where she learned to sew. She would introduce the world to the 'Little Black Dress' in 1926 and become the first designer to put her name on a fragrance.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Coco Chanel - French Fashion Designer &amp; Businesswoman | Mini Bio | BIO https://www.youtube.com/user/BiographyChannel" id="308" name="Google Shape;308;p34" title="Coco Chanel - French Fashion Designer &amp; Businesswoman | Mini Bio | BIO">
            <a:hlinkClick r:id="rId6"/>
          </p:cNvPr>
          <p:cNvPicPr preferRelativeResize="0"/>
          <p:nvPr/>
        </p:nvPicPr>
        <p:blipFill>
          <a:blip r:embed="rId7">
            <a:alphaModFix/>
          </a:blip>
          <a:stretch>
            <a:fillRect/>
          </a:stretch>
        </p:blipFill>
        <p:spPr>
          <a:xfrm>
            <a:off x="5849875" y="2898850"/>
            <a:ext cx="2531666" cy="1898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1000"/>
                                        <p:tgtEl>
                                          <p:spTgt spid="3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580E3"/>
        </a:solidFill>
      </p:bgPr>
    </p:bg>
    <p:spTree>
      <p:nvGrpSpPr>
        <p:cNvPr id="312" name="Shape 312"/>
        <p:cNvGrpSpPr/>
        <p:nvPr/>
      </p:nvGrpSpPr>
      <p:grpSpPr>
        <a:xfrm>
          <a:off x="0" y="0"/>
          <a:ext cx="0" cy="0"/>
          <a:chOff x="0" y="0"/>
          <a:chExt cx="0" cy="0"/>
        </a:xfrm>
      </p:grpSpPr>
      <p:sp>
        <p:nvSpPr>
          <p:cNvPr id="313" name="Google Shape;313;p35"/>
          <p:cNvSpPr txBox="1"/>
          <p:nvPr>
            <p:ph idx="4294967295" type="ctrTitle"/>
          </p:nvPr>
        </p:nvSpPr>
        <p:spPr>
          <a:xfrm>
            <a:off x="58700"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7600">
                <a:solidFill>
                  <a:srgbClr val="FFFFFF"/>
                </a:solidFill>
              </a:rPr>
              <a:t>Margaret</a:t>
            </a:r>
            <a:r>
              <a:rPr b="1" lang="en" sz="7600">
                <a:solidFill>
                  <a:srgbClr val="FFFFFF"/>
                </a:solidFill>
              </a:rPr>
              <a:t> Thatcher </a:t>
            </a:r>
            <a:r>
              <a:rPr lang="en" sz="7600"/>
              <a:t>  </a:t>
            </a:r>
            <a:endParaRPr sz="7600"/>
          </a:p>
        </p:txBody>
      </p:sp>
      <p:sp>
        <p:nvSpPr>
          <p:cNvPr id="314" name="Google Shape;314;p35"/>
          <p:cNvSpPr txBox="1"/>
          <p:nvPr>
            <p:ph idx="4294967295" type="subTitle"/>
          </p:nvPr>
        </p:nvSpPr>
        <p:spPr>
          <a:xfrm>
            <a:off x="170225" y="1220050"/>
            <a:ext cx="8886000" cy="1488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lt1"/>
              </a:buClr>
              <a:buSzPts val="1100"/>
              <a:buFont typeface="Arial"/>
              <a:buNone/>
            </a:pPr>
            <a:r>
              <a:rPr lang="en" sz="2400">
                <a:solidFill>
                  <a:srgbClr val="FFFFFF"/>
                </a:solidFill>
                <a:latin typeface="Roboto"/>
                <a:ea typeface="Roboto"/>
                <a:cs typeface="Roboto"/>
                <a:sym typeface="Roboto"/>
              </a:rPr>
              <a:t>Margaret Hilda Thatcher, Baroness Thatcher, was a British politician and stateswoman who served as Prime Minister of the United Kingdom from 1979 to 1990.</a:t>
            </a:r>
            <a:endParaRPr b="1" sz="2400">
              <a:solidFill>
                <a:srgbClr val="FFFFFF"/>
              </a:solidFill>
            </a:endParaRPr>
          </a:p>
        </p:txBody>
      </p:sp>
      <p:sp>
        <p:nvSpPr>
          <p:cNvPr id="315" name="Google Shape;315;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316" name="Google Shape;316;p35"/>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317" name="Google Shape;317;p35"/>
          <p:cNvPicPr preferRelativeResize="0"/>
          <p:nvPr/>
        </p:nvPicPr>
        <p:blipFill>
          <a:blip r:embed="rId3">
            <a:alphaModFix/>
          </a:blip>
          <a:stretch>
            <a:fillRect/>
          </a:stretch>
        </p:blipFill>
        <p:spPr>
          <a:xfrm>
            <a:off x="2736923" y="3266100"/>
            <a:ext cx="2749952" cy="1444800"/>
          </a:xfrm>
          <a:prstGeom prst="rect">
            <a:avLst/>
          </a:prstGeom>
          <a:noFill/>
          <a:ln>
            <a:noFill/>
          </a:ln>
        </p:spPr>
      </p:pic>
      <p:pic>
        <p:nvPicPr>
          <p:cNvPr descr="Special Holiday deal! Every purchase of a 2-year plan gets you 68% off plus 4 additional months for free: https://nordvpn.com/biographics&#10;&#10;→ Subscribe for new videos four times per week.&#10;https://www.youtube.com/c/biographics?sub_confirmation=1&#10;&#10;TopTenz Properties&#10;Our companion website for more: http://biographics.org&#10;Our sister channel TopTenz: https://www.youtube.com/channel/UCQ-hpFPF4nOKoKPEAZM_THw/&#10;Our Newest Channel about Interesting Places: https://studio.youtube.com/channel/UCHKRfxkMTqiiv4pF99qGKIw&#10;&#10;This video is #sponsored by NordVPN.&#10;&#10;Source/Further reading:&#10;&#10;Guardian obituary: https://www.theguardian.com/politics/2013/apr/08/margaret-thatcher-political-phenomenon-dies &#10;Falklands War: https://www.historyextra.com/period/20th-century/falklands-war-history-facts-what-happened &#10;Falklands and Thatcher: https://www.history.com/news/margaret-thatcher-falklands-war &#10;Miners’ Strike:  https://www.history.co.uk/article/how-thatcher-broke-the-miners-strike-but-at-what-cost &#10;Thatcher and Northern Ireland: https://www.bbc.com/news/uk-northern-ireland-11598877 &#10;Mountbatten Assassination: https://www.irishtimes.com/culture/tv-radio-web/dead-dead-dead-the-day-lord-mountbatten-two-boys-one-woman-and-18-soldiers-died-1.3991952 &#10;The Big Bang: https://www.bbc.com/news/business-37751599 &#10;Deregulation? https://www.theguardian.com/business/2015/may/25/margaret-thatcher-deregulated-city-london &#10;Thatcher and Gorbachev: https://www.themoscowtimes.com/2015/10/22/when-margaret-thatcher-and-mikhail-gorbachev-changed-the-world-a50435 &#10;Europe conundrum: https://www.theguardian.com/politics/2020/feb/29/article-young-boris-johnson-margaret-thatcher-no-no-no &#10;Thatcher’s downfall: https://in.reuters.com/article/britain-thatcher-fall/witness-thatchers-dramatic-1990-fall-stabbed-in-the-front-idINDEE9370AX20130408 &#10;Poll tax: https://www.bbc.com/news/uk-38382416 &#10;NYT review of her authorized bio, good details: https://www.nytimes.com/2019/11/12/books/review/margaret-thatcher-the-authorized-biography-herself-alone-charles-moore.html &#10;FT version of the above (paywall): https://www.ft.com/content/059393b0-f19b-11e9-a55a-30afa498db1b &#10;Andrew Marr on the same: https://www.newstatesman.com/Margaret-Thatcher-book-review-andrew-marr-biography-charles-moore-Volume-Three-Herself-Alone &#10;Thatcher and climate change: https://theecologist.org/2018/aug/21/how-margaret-thatcher-came-sound-climate-alarm &#10;Oxford University: https://www.ox.ac.uk/news/2013-04-09-margaret-thatcher-1925-2013 &#10;Wilson Resignation: https://www.bbc.co.uk/archive/harold_wilson_resigns/zjhrrj6" id="318" name="Google Shape;318;p35" title="Margaret Thatcher: Britain’s Greatest Prime Minister… or its Worst?">
            <a:hlinkClick r:id="rId4"/>
          </p:cNvPr>
          <p:cNvPicPr preferRelativeResize="0"/>
          <p:nvPr/>
        </p:nvPicPr>
        <p:blipFill>
          <a:blip r:embed="rId5">
            <a:alphaModFix/>
          </a:blip>
          <a:stretch>
            <a:fillRect/>
          </a:stretch>
        </p:blipFill>
        <p:spPr>
          <a:xfrm>
            <a:off x="5986375" y="2892625"/>
            <a:ext cx="2680782" cy="2010587"/>
          </a:xfrm>
          <a:prstGeom prst="rect">
            <a:avLst/>
          </a:prstGeom>
          <a:noFill/>
          <a:ln>
            <a:noFill/>
          </a:ln>
        </p:spPr>
      </p:pic>
      <p:pic>
        <p:nvPicPr>
          <p:cNvPr id="319" name="Google Shape;319;p35">
            <a:hlinkClick r:id="rId6"/>
          </p:cNvPr>
          <p:cNvPicPr preferRelativeResize="0"/>
          <p:nvPr/>
        </p:nvPicPr>
        <p:blipFill>
          <a:blip r:embed="rId7">
            <a:alphaModFix/>
          </a:blip>
          <a:stretch>
            <a:fillRect/>
          </a:stretch>
        </p:blipFill>
        <p:spPr>
          <a:xfrm flipH="1">
            <a:off x="282776" y="3284097"/>
            <a:ext cx="2164274" cy="1227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9000"/>
        </a:solidFill>
      </p:bgPr>
    </p:bg>
    <p:spTree>
      <p:nvGrpSpPr>
        <p:cNvPr id="323" name="Shape 323"/>
        <p:cNvGrpSpPr/>
        <p:nvPr/>
      </p:nvGrpSpPr>
      <p:grpSpPr>
        <a:xfrm>
          <a:off x="0" y="0"/>
          <a:ext cx="0" cy="0"/>
          <a:chOff x="0" y="0"/>
          <a:chExt cx="0" cy="0"/>
        </a:xfrm>
      </p:grpSpPr>
      <p:sp>
        <p:nvSpPr>
          <p:cNvPr id="324" name="Google Shape;324;p36"/>
          <p:cNvSpPr txBox="1"/>
          <p:nvPr>
            <p:ph idx="4294967295" type="ctrTitle"/>
          </p:nvPr>
        </p:nvSpPr>
        <p:spPr>
          <a:xfrm>
            <a:off x="58700"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7600">
                <a:solidFill>
                  <a:srgbClr val="FFFFFF"/>
                </a:solidFill>
              </a:rPr>
              <a:t>Gertrude Ederle </a:t>
            </a:r>
            <a:endParaRPr sz="7600"/>
          </a:p>
        </p:txBody>
      </p:sp>
      <p:sp>
        <p:nvSpPr>
          <p:cNvPr id="325" name="Google Shape;325;p36"/>
          <p:cNvSpPr txBox="1"/>
          <p:nvPr>
            <p:ph idx="4294967295" type="subTitle"/>
          </p:nvPr>
        </p:nvSpPr>
        <p:spPr>
          <a:xfrm>
            <a:off x="170225" y="1220050"/>
            <a:ext cx="8886000" cy="144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lt1"/>
              </a:buClr>
              <a:buSzPts val="1100"/>
              <a:buFont typeface="Arial"/>
              <a:buNone/>
            </a:pPr>
            <a:r>
              <a:rPr lang="en">
                <a:solidFill>
                  <a:srgbClr val="FFFFFF"/>
                </a:solidFill>
                <a:latin typeface="Roboto"/>
                <a:ea typeface="Roboto"/>
                <a:cs typeface="Roboto"/>
                <a:sym typeface="Roboto"/>
              </a:rPr>
              <a:t>Gertrude Caroline Ederle was an American competition swimmer, Olympic champion, and former world record-holder in five events. On August 6, 1926, she became the first woman to swim across the English Channel. Among other nicknames, the press sometimes called her "Queen of the Waves."</a:t>
            </a:r>
            <a:endParaRPr b="1">
              <a:solidFill>
                <a:srgbClr val="FFFFFF"/>
              </a:solidFill>
            </a:endParaRPr>
          </a:p>
        </p:txBody>
      </p:sp>
      <p:sp>
        <p:nvSpPr>
          <p:cNvPr id="326" name="Google Shape;326;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327" name="Google Shape;327;p36"/>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328" name="Google Shape;328;p36"/>
          <p:cNvPicPr preferRelativeResize="0"/>
          <p:nvPr/>
        </p:nvPicPr>
        <p:blipFill>
          <a:blip r:embed="rId3">
            <a:alphaModFix/>
          </a:blip>
          <a:stretch>
            <a:fillRect/>
          </a:stretch>
        </p:blipFill>
        <p:spPr>
          <a:xfrm>
            <a:off x="2978350" y="2664850"/>
            <a:ext cx="2143125" cy="2143125"/>
          </a:xfrm>
          <a:prstGeom prst="rect">
            <a:avLst/>
          </a:prstGeom>
          <a:noFill/>
          <a:ln>
            <a:noFill/>
          </a:ln>
        </p:spPr>
      </p:pic>
      <p:pic>
        <p:nvPicPr>
          <p:cNvPr id="329" name="Google Shape;329;p36">
            <a:hlinkClick r:id="rId4"/>
          </p:cNvPr>
          <p:cNvPicPr preferRelativeResize="0"/>
          <p:nvPr/>
        </p:nvPicPr>
        <p:blipFill>
          <a:blip r:embed="rId5">
            <a:alphaModFix/>
          </a:blip>
          <a:stretch>
            <a:fillRect/>
          </a:stretch>
        </p:blipFill>
        <p:spPr>
          <a:xfrm>
            <a:off x="170225" y="3003125"/>
            <a:ext cx="2612751" cy="1591175"/>
          </a:xfrm>
          <a:prstGeom prst="rect">
            <a:avLst/>
          </a:prstGeom>
          <a:noFill/>
          <a:ln>
            <a:noFill/>
          </a:ln>
        </p:spPr>
      </p:pic>
      <p:pic>
        <p:nvPicPr>
          <p:cNvPr descr="#biography #Gertrude #englishchannel&#10;&#10;Friends In the last video we told you that there was a time in her career about Gertrude Ederle's career, which was to cross the English Channel. we told you in the previous video, in the previous video about her career. And in this video we tell you How was life before the start of her career and how was she living after her career ended?&#10;&#10;read this topic on my blog -- https://www.djmoriginals.com&#10;&#10;follow us on fb --  https://societyeducated.blogspot.com/" id="330" name="Google Shape;330;p36" title="World's first lady swimer Gertrude Ederle's Early Life of Career and Later Life Biography">
            <a:hlinkClick r:id="rId6"/>
          </p:cNvPr>
          <p:cNvPicPr preferRelativeResize="0"/>
          <p:nvPr/>
        </p:nvPicPr>
        <p:blipFill>
          <a:blip r:embed="rId7">
            <a:alphaModFix/>
          </a:blip>
          <a:stretch>
            <a:fillRect/>
          </a:stretch>
        </p:blipFill>
        <p:spPr>
          <a:xfrm>
            <a:off x="5818325" y="2649488"/>
            <a:ext cx="2898467" cy="217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1000"/>
                                        <p:tgtEl>
                                          <p:spTgt spid="3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5ABA9"/>
        </a:solidFill>
      </p:bgPr>
    </p:bg>
    <p:spTree>
      <p:nvGrpSpPr>
        <p:cNvPr id="334" name="Shape 334"/>
        <p:cNvGrpSpPr/>
        <p:nvPr/>
      </p:nvGrpSpPr>
      <p:grpSpPr>
        <a:xfrm>
          <a:off x="0" y="0"/>
          <a:ext cx="0" cy="0"/>
          <a:chOff x="0" y="0"/>
          <a:chExt cx="0" cy="0"/>
        </a:xfrm>
      </p:grpSpPr>
      <p:sp>
        <p:nvSpPr>
          <p:cNvPr id="335" name="Google Shape;335;p37"/>
          <p:cNvSpPr txBox="1"/>
          <p:nvPr>
            <p:ph idx="4294967295" type="ctrTitle"/>
          </p:nvPr>
        </p:nvSpPr>
        <p:spPr>
          <a:xfrm>
            <a:off x="58700"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7600">
                <a:solidFill>
                  <a:srgbClr val="FFFFFF"/>
                </a:solidFill>
              </a:rPr>
              <a:t> Lucille Ball </a:t>
            </a:r>
            <a:endParaRPr b="1" sz="7600">
              <a:solidFill>
                <a:srgbClr val="FFFFFF"/>
              </a:solidFill>
            </a:endParaRPr>
          </a:p>
        </p:txBody>
      </p:sp>
      <p:sp>
        <p:nvSpPr>
          <p:cNvPr id="336" name="Google Shape;336;p37"/>
          <p:cNvSpPr txBox="1"/>
          <p:nvPr>
            <p:ph idx="4294967295" type="subTitle"/>
          </p:nvPr>
        </p:nvSpPr>
        <p:spPr>
          <a:xfrm>
            <a:off x="170225" y="1220050"/>
            <a:ext cx="8886000" cy="144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lt1"/>
              </a:buClr>
              <a:buSzPts val="1100"/>
              <a:buFont typeface="Arial"/>
              <a:buNone/>
            </a:pPr>
            <a:r>
              <a:rPr lang="en">
                <a:solidFill>
                  <a:srgbClr val="FFFFFF"/>
                </a:solidFill>
                <a:latin typeface="Roboto"/>
                <a:ea typeface="Roboto"/>
                <a:cs typeface="Roboto"/>
                <a:sym typeface="Roboto"/>
              </a:rPr>
              <a:t>Lucille Désirée Ball was an American actress, comedian, model, studio executive and producer. As one of Hollywood’s greatest icons, she was the star and producer of sitcoms I Love Lucy, The Lucy Show, Here's Lucy, as well as comedy television specials aired under the title The Lucy-Desi Comedy Hour. </a:t>
            </a:r>
            <a:endParaRPr b="1">
              <a:solidFill>
                <a:srgbClr val="FFFFFF"/>
              </a:solidFill>
            </a:endParaRPr>
          </a:p>
        </p:txBody>
      </p:sp>
      <p:sp>
        <p:nvSpPr>
          <p:cNvPr id="337" name="Google Shape;337;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338" name="Google Shape;338;p37"/>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339" name="Google Shape;339;p37">
            <a:hlinkClick r:id="rId3"/>
          </p:cNvPr>
          <p:cNvPicPr preferRelativeResize="0"/>
          <p:nvPr/>
        </p:nvPicPr>
        <p:blipFill>
          <a:blip r:embed="rId4">
            <a:alphaModFix/>
          </a:blip>
          <a:stretch>
            <a:fillRect/>
          </a:stretch>
        </p:blipFill>
        <p:spPr>
          <a:xfrm>
            <a:off x="401350" y="2888525"/>
            <a:ext cx="1836950" cy="1845000"/>
          </a:xfrm>
          <a:prstGeom prst="rect">
            <a:avLst/>
          </a:prstGeom>
          <a:noFill/>
          <a:ln>
            <a:noFill/>
          </a:ln>
        </p:spPr>
      </p:pic>
      <p:pic>
        <p:nvPicPr>
          <p:cNvPr descr="Born on August 6, 1911, in Jamestown, New York, Lucille Ball got her start as a singer, model and film star before becoming one of America's top comedic actresses with the 1950s TV show I Love Lucy, co-starring on the show with her husband, Desi Arnaz. The two divorced in 1960, and Ball went on to star in The Lucy Show and Here's Lucy while also becoming a top TV executive. She died in 1989. #Biography&#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Lucille Ball - Comedian &amp; TV Actress | Mini Bio | BIO&#10;https://www.youtube.com/user/BiographyChannel" id="340" name="Google Shape;340;p37" title="Lucille Ball - Comedian &amp; TV Actress | Mini Bio | BIO">
            <a:hlinkClick r:id="rId5"/>
          </p:cNvPr>
          <p:cNvPicPr preferRelativeResize="0"/>
          <p:nvPr/>
        </p:nvPicPr>
        <p:blipFill>
          <a:blip r:embed="rId6">
            <a:alphaModFix/>
          </a:blip>
          <a:stretch>
            <a:fillRect/>
          </a:stretch>
        </p:blipFill>
        <p:spPr>
          <a:xfrm>
            <a:off x="5744700" y="2724100"/>
            <a:ext cx="2898467" cy="2173850"/>
          </a:xfrm>
          <a:prstGeom prst="rect">
            <a:avLst/>
          </a:prstGeom>
          <a:noFill/>
          <a:ln>
            <a:noFill/>
          </a:ln>
        </p:spPr>
      </p:pic>
      <p:pic>
        <p:nvPicPr>
          <p:cNvPr id="341" name="Google Shape;341;p37"/>
          <p:cNvPicPr preferRelativeResize="0"/>
          <p:nvPr/>
        </p:nvPicPr>
        <p:blipFill>
          <a:blip r:embed="rId7">
            <a:alphaModFix/>
          </a:blip>
          <a:stretch>
            <a:fillRect/>
          </a:stretch>
        </p:blipFill>
        <p:spPr>
          <a:xfrm>
            <a:off x="3075525" y="2662445"/>
            <a:ext cx="1836950" cy="21758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CA747"/>
        </a:solidFill>
      </p:bgPr>
    </p:bg>
    <p:spTree>
      <p:nvGrpSpPr>
        <p:cNvPr id="345" name="Shape 345"/>
        <p:cNvGrpSpPr/>
        <p:nvPr/>
      </p:nvGrpSpPr>
      <p:grpSpPr>
        <a:xfrm>
          <a:off x="0" y="0"/>
          <a:ext cx="0" cy="0"/>
          <a:chOff x="0" y="0"/>
          <a:chExt cx="0" cy="0"/>
        </a:xfrm>
      </p:grpSpPr>
      <p:sp>
        <p:nvSpPr>
          <p:cNvPr id="346" name="Google Shape;346;p38"/>
          <p:cNvSpPr txBox="1"/>
          <p:nvPr>
            <p:ph idx="4294967295" type="ctrTitle"/>
          </p:nvPr>
        </p:nvSpPr>
        <p:spPr>
          <a:xfrm>
            <a:off x="58700" y="151750"/>
            <a:ext cx="8783100" cy="1068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7600">
                <a:solidFill>
                  <a:srgbClr val="FFFFFF"/>
                </a:solidFill>
              </a:rPr>
              <a:t>Billie Jean King</a:t>
            </a:r>
            <a:r>
              <a:rPr lang="en" sz="7600"/>
              <a:t> </a:t>
            </a:r>
            <a:r>
              <a:rPr lang="en" sz="7600"/>
              <a:t> </a:t>
            </a:r>
            <a:endParaRPr sz="7600"/>
          </a:p>
        </p:txBody>
      </p:sp>
      <p:sp>
        <p:nvSpPr>
          <p:cNvPr id="347" name="Google Shape;347;p38"/>
          <p:cNvSpPr txBox="1"/>
          <p:nvPr>
            <p:ph idx="4294967295" type="subTitle"/>
          </p:nvPr>
        </p:nvSpPr>
        <p:spPr>
          <a:xfrm>
            <a:off x="170225" y="1220050"/>
            <a:ext cx="8886000" cy="1444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lt1"/>
              </a:buClr>
              <a:buSzPts val="1100"/>
              <a:buFont typeface="Arial"/>
              <a:buNone/>
            </a:pPr>
            <a:r>
              <a:rPr lang="en" sz="2500">
                <a:solidFill>
                  <a:srgbClr val="FFFFFF"/>
                </a:solidFill>
                <a:latin typeface="Roboto"/>
                <a:ea typeface="Roboto"/>
                <a:cs typeface="Roboto"/>
                <a:sym typeface="Roboto"/>
              </a:rPr>
              <a:t>Billie Jean King is an American former World No. 1 professional tennis player. King won 39 Grand Slam titles: 12 in singles, 16 in women's doubles, and 11 in mixed doubles. </a:t>
            </a:r>
            <a:endParaRPr b="1" sz="2500">
              <a:solidFill>
                <a:srgbClr val="FFFFFF"/>
              </a:solidFill>
            </a:endParaRPr>
          </a:p>
        </p:txBody>
      </p:sp>
      <p:sp>
        <p:nvSpPr>
          <p:cNvPr id="348" name="Google Shape;348;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349" name="Google Shape;349;p38"/>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FFFF"/>
                </a:solidFill>
                <a:latin typeface="Lora"/>
                <a:ea typeface="Lora"/>
                <a:cs typeface="Lora"/>
                <a:sym typeface="Lora"/>
              </a:rPr>
              <a:t>Read Aloud                            Famous Quote</a:t>
            </a:r>
            <a:endParaRPr b="1" sz="1600">
              <a:solidFill>
                <a:srgbClr val="FFFFFF"/>
              </a:solidFill>
              <a:latin typeface="Lora"/>
              <a:ea typeface="Lora"/>
              <a:cs typeface="Lora"/>
              <a:sym typeface="Lora"/>
            </a:endParaRPr>
          </a:p>
        </p:txBody>
      </p:sp>
      <p:pic>
        <p:nvPicPr>
          <p:cNvPr id="350" name="Google Shape;350;p38">
            <a:hlinkClick r:id="rId3"/>
          </p:cNvPr>
          <p:cNvPicPr preferRelativeResize="0"/>
          <p:nvPr/>
        </p:nvPicPr>
        <p:blipFill>
          <a:blip r:embed="rId4">
            <a:alphaModFix/>
          </a:blip>
          <a:stretch>
            <a:fillRect/>
          </a:stretch>
        </p:blipFill>
        <p:spPr>
          <a:xfrm>
            <a:off x="475000" y="3050625"/>
            <a:ext cx="1573999" cy="1570525"/>
          </a:xfrm>
          <a:prstGeom prst="rect">
            <a:avLst/>
          </a:prstGeom>
          <a:noFill/>
          <a:ln>
            <a:noFill/>
          </a:ln>
        </p:spPr>
      </p:pic>
      <p:pic>
        <p:nvPicPr>
          <p:cNvPr descr="Billie Jean King - &#10;&#10;American tennis great Billie Jean King broke down barriers in her push for equal prize money for women, and as one of the first well-known openly gay athletes.&#10;IN THESE GROUPS&#10;&#10;    Famous Sagittarians&#10;    Famous People Born in Long Beach&#10;    Famous People Born in United States&#10;    Famous People Born on November 22&#10;&#10;quotes&#10;“A champion is afraid of losing. Everyone else is afraid of winning.”&#10;—Billie Jean King&#10;Synopsis&#10;&#10;Born on November 22, 1943, in Long Beach, California, Billie Jean King became the top-ranked women's tennis player by 1967. In 1973, she formed the Women's Tennis Association and famously defeated Bobby Riggs in the &quot;Battle of the Sexes.&quot; The first prominent female athlete to admit her homosexuality, King continued her work as an influential social activist after retiring from tennis." id="351" name="Google Shape;351;p38" title="American Tennis Player Billie Jean King - Biography and Life Story">
            <a:hlinkClick r:id="rId5"/>
          </p:cNvPr>
          <p:cNvPicPr preferRelativeResize="0"/>
          <p:nvPr/>
        </p:nvPicPr>
        <p:blipFill>
          <a:blip r:embed="rId6">
            <a:alphaModFix/>
          </a:blip>
          <a:stretch>
            <a:fillRect/>
          </a:stretch>
        </p:blipFill>
        <p:spPr>
          <a:xfrm>
            <a:off x="5723675" y="2664850"/>
            <a:ext cx="2898467" cy="2173850"/>
          </a:xfrm>
          <a:prstGeom prst="rect">
            <a:avLst/>
          </a:prstGeom>
          <a:noFill/>
          <a:ln>
            <a:noFill/>
          </a:ln>
        </p:spPr>
      </p:pic>
      <p:pic>
        <p:nvPicPr>
          <p:cNvPr id="352" name="Google Shape;352;p38"/>
          <p:cNvPicPr preferRelativeResize="0"/>
          <p:nvPr/>
        </p:nvPicPr>
        <p:blipFill>
          <a:blip r:embed="rId7">
            <a:alphaModFix/>
          </a:blip>
          <a:stretch>
            <a:fillRect/>
          </a:stretch>
        </p:blipFill>
        <p:spPr>
          <a:xfrm>
            <a:off x="2580074" y="3035788"/>
            <a:ext cx="2857500" cy="160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