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f0439044e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f0439044e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f0439044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f0439044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f0439044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f0439044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f0439044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f0439044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f0439044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f0439044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f0439044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f0439044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f0439044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f0439044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f0439044e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f0439044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f0439044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bf0439044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f0439044e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f0439044e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f0439044e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f0439044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bf0439044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bf0439044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f0439044e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f0439044e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f0439044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f0439044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f0439044e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f0439044e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f0439044e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f0439044e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bf0439044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bf0439044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bf0439044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bf0439044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bf0439044e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bf0439044e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f0439044e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f0439044e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f0439044e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f0439044e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bf0439044e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bf0439044e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bf0439044e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bf0439044e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bf0439044e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bf0439044e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bf0439044e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bf0439044e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bf0439044e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bf0439044e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bf0439044e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bf0439044e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bf0439044e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bf0439044e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bf0439044e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bf0439044e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f0439044e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bf0439044e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11" Type="http://schemas.openxmlformats.org/officeDocument/2006/relationships/image" Target="../media/image9.png"/><Relationship Id="rId10" Type="http://schemas.openxmlformats.org/officeDocument/2006/relationships/image" Target="../media/image15.png"/><Relationship Id="rId12" Type="http://schemas.openxmlformats.org/officeDocument/2006/relationships/image" Target="../media/image5.png"/><Relationship Id="rId9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11" Type="http://schemas.openxmlformats.org/officeDocument/2006/relationships/image" Target="../media/image1.png"/><Relationship Id="rId10" Type="http://schemas.openxmlformats.org/officeDocument/2006/relationships/image" Target="../media/image6.png"/><Relationship Id="rId9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0.png"/><Relationship Id="rId7" Type="http://schemas.openxmlformats.org/officeDocument/2006/relationships/image" Target="../media/image18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0.png"/><Relationship Id="rId11" Type="http://schemas.openxmlformats.org/officeDocument/2006/relationships/image" Target="../media/image24.png"/><Relationship Id="rId10" Type="http://schemas.openxmlformats.org/officeDocument/2006/relationships/image" Target="../media/image27.png"/><Relationship Id="rId12" Type="http://schemas.openxmlformats.org/officeDocument/2006/relationships/image" Target="../media/image41.png"/><Relationship Id="rId9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22.png"/><Relationship Id="rId8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Relationship Id="rId11" Type="http://schemas.openxmlformats.org/officeDocument/2006/relationships/image" Target="../media/image44.png"/><Relationship Id="rId10" Type="http://schemas.openxmlformats.org/officeDocument/2006/relationships/image" Target="../media/image38.png"/><Relationship Id="rId9" Type="http://schemas.openxmlformats.org/officeDocument/2006/relationships/image" Target="../media/image36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48.png"/><Relationship Id="rId8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7.jpg"/><Relationship Id="rId4" Type="http://schemas.openxmlformats.org/officeDocument/2006/relationships/image" Target="../media/image35.png"/><Relationship Id="rId11" Type="http://schemas.openxmlformats.org/officeDocument/2006/relationships/image" Target="../media/image50.png"/><Relationship Id="rId10" Type="http://schemas.openxmlformats.org/officeDocument/2006/relationships/image" Target="../media/image40.png"/><Relationship Id="rId9" Type="http://schemas.openxmlformats.org/officeDocument/2006/relationships/image" Target="../media/image43.jpg"/><Relationship Id="rId5" Type="http://schemas.openxmlformats.org/officeDocument/2006/relationships/image" Target="../media/image47.png"/><Relationship Id="rId6" Type="http://schemas.openxmlformats.org/officeDocument/2006/relationships/image" Target="../media/image34.png"/><Relationship Id="rId7" Type="http://schemas.openxmlformats.org/officeDocument/2006/relationships/image" Target="../media/image39.jpg"/><Relationship Id="rId8" Type="http://schemas.openxmlformats.org/officeDocument/2006/relationships/image" Target="../media/image4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jpg"/><Relationship Id="rId4" Type="http://schemas.openxmlformats.org/officeDocument/2006/relationships/image" Target="../media/image49.jpg"/><Relationship Id="rId10" Type="http://schemas.openxmlformats.org/officeDocument/2006/relationships/image" Target="../media/image61.png"/><Relationship Id="rId9" Type="http://schemas.openxmlformats.org/officeDocument/2006/relationships/image" Target="../media/image53.png"/><Relationship Id="rId5" Type="http://schemas.openxmlformats.org/officeDocument/2006/relationships/image" Target="../media/image66.png"/><Relationship Id="rId6" Type="http://schemas.openxmlformats.org/officeDocument/2006/relationships/image" Target="../media/image46.png"/><Relationship Id="rId7" Type="http://schemas.openxmlformats.org/officeDocument/2006/relationships/image" Target="../media/image51.png"/><Relationship Id="rId8" Type="http://schemas.openxmlformats.org/officeDocument/2006/relationships/image" Target="../media/image5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10" Type="http://schemas.openxmlformats.org/officeDocument/2006/relationships/image" Target="../media/image67.png"/><Relationship Id="rId9" Type="http://schemas.openxmlformats.org/officeDocument/2006/relationships/image" Target="../media/image63.png"/><Relationship Id="rId5" Type="http://schemas.openxmlformats.org/officeDocument/2006/relationships/image" Target="../media/image68.png"/><Relationship Id="rId6" Type="http://schemas.openxmlformats.org/officeDocument/2006/relationships/image" Target="../media/image54.png"/><Relationship Id="rId7" Type="http://schemas.openxmlformats.org/officeDocument/2006/relationships/image" Target="../media/image58.png"/><Relationship Id="rId8" Type="http://schemas.openxmlformats.org/officeDocument/2006/relationships/image" Target="../media/image6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6.png"/><Relationship Id="rId4" Type="http://schemas.openxmlformats.org/officeDocument/2006/relationships/image" Target="../media/image70.png"/><Relationship Id="rId11" Type="http://schemas.openxmlformats.org/officeDocument/2006/relationships/image" Target="../media/image69.png"/><Relationship Id="rId10" Type="http://schemas.openxmlformats.org/officeDocument/2006/relationships/image" Target="../media/image71.png"/><Relationship Id="rId9" Type="http://schemas.openxmlformats.org/officeDocument/2006/relationships/image" Target="../media/image73.png"/><Relationship Id="rId5" Type="http://schemas.openxmlformats.org/officeDocument/2006/relationships/image" Target="../media/image59.png"/><Relationship Id="rId6" Type="http://schemas.openxmlformats.org/officeDocument/2006/relationships/image" Target="../media/image65.png"/><Relationship Id="rId7" Type="http://schemas.openxmlformats.org/officeDocument/2006/relationships/image" Target="../media/image62.png"/><Relationship Id="rId8" Type="http://schemas.openxmlformats.org/officeDocument/2006/relationships/image" Target="../media/image6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6.png"/><Relationship Id="rId4" Type="http://schemas.openxmlformats.org/officeDocument/2006/relationships/image" Target="../media/image82.png"/><Relationship Id="rId11" Type="http://schemas.openxmlformats.org/officeDocument/2006/relationships/image" Target="../media/image79.png"/><Relationship Id="rId10" Type="http://schemas.openxmlformats.org/officeDocument/2006/relationships/image" Target="../media/image74.png"/><Relationship Id="rId12" Type="http://schemas.openxmlformats.org/officeDocument/2006/relationships/image" Target="../media/image99.png"/><Relationship Id="rId9" Type="http://schemas.openxmlformats.org/officeDocument/2006/relationships/image" Target="../media/image81.pn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7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5.png"/><Relationship Id="rId4" Type="http://schemas.openxmlformats.org/officeDocument/2006/relationships/image" Target="../media/image83.png"/><Relationship Id="rId10" Type="http://schemas.openxmlformats.org/officeDocument/2006/relationships/image" Target="../media/image86.png"/><Relationship Id="rId9" Type="http://schemas.openxmlformats.org/officeDocument/2006/relationships/image" Target="../media/image95.png"/><Relationship Id="rId5" Type="http://schemas.openxmlformats.org/officeDocument/2006/relationships/image" Target="../media/image89.png"/><Relationship Id="rId6" Type="http://schemas.openxmlformats.org/officeDocument/2006/relationships/image" Target="../media/image96.png"/><Relationship Id="rId7" Type="http://schemas.openxmlformats.org/officeDocument/2006/relationships/image" Target="../media/image80.png"/><Relationship Id="rId8" Type="http://schemas.openxmlformats.org/officeDocument/2006/relationships/image" Target="../media/image8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7.png"/><Relationship Id="rId4" Type="http://schemas.openxmlformats.org/officeDocument/2006/relationships/image" Target="../media/image93.png"/><Relationship Id="rId10" Type="http://schemas.openxmlformats.org/officeDocument/2006/relationships/image" Target="../media/image94.png"/><Relationship Id="rId9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84.png"/><Relationship Id="rId7" Type="http://schemas.openxmlformats.org/officeDocument/2006/relationships/image" Target="../media/image100.png"/><Relationship Id="rId8" Type="http://schemas.openxmlformats.org/officeDocument/2006/relationships/image" Target="../media/image8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2.png"/><Relationship Id="rId4" Type="http://schemas.openxmlformats.org/officeDocument/2006/relationships/image" Target="../media/image98.png"/><Relationship Id="rId10" Type="http://schemas.openxmlformats.org/officeDocument/2006/relationships/image" Target="../media/image111.png"/><Relationship Id="rId9" Type="http://schemas.openxmlformats.org/officeDocument/2006/relationships/image" Target="../media/image104.png"/><Relationship Id="rId5" Type="http://schemas.openxmlformats.org/officeDocument/2006/relationships/image" Target="../media/image101.png"/><Relationship Id="rId6" Type="http://schemas.openxmlformats.org/officeDocument/2006/relationships/image" Target="../media/image109.png"/><Relationship Id="rId7" Type="http://schemas.openxmlformats.org/officeDocument/2006/relationships/image" Target="../media/image126.png"/><Relationship Id="rId8" Type="http://schemas.openxmlformats.org/officeDocument/2006/relationships/image" Target="../media/image10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5.png"/><Relationship Id="rId4" Type="http://schemas.openxmlformats.org/officeDocument/2006/relationships/image" Target="../media/image102.png"/><Relationship Id="rId11" Type="http://schemas.openxmlformats.org/officeDocument/2006/relationships/image" Target="../media/image122.png"/><Relationship Id="rId10" Type="http://schemas.openxmlformats.org/officeDocument/2006/relationships/image" Target="../media/image103.png"/><Relationship Id="rId9" Type="http://schemas.openxmlformats.org/officeDocument/2006/relationships/image" Target="../media/image114.png"/><Relationship Id="rId5" Type="http://schemas.openxmlformats.org/officeDocument/2006/relationships/image" Target="../media/image106.png"/><Relationship Id="rId6" Type="http://schemas.openxmlformats.org/officeDocument/2006/relationships/image" Target="../media/image110.png"/><Relationship Id="rId7" Type="http://schemas.openxmlformats.org/officeDocument/2006/relationships/image" Target="../media/image118.png"/><Relationship Id="rId8" Type="http://schemas.openxmlformats.org/officeDocument/2006/relationships/image" Target="../media/image1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8.png"/><Relationship Id="rId4" Type="http://schemas.openxmlformats.org/officeDocument/2006/relationships/image" Target="../media/image112.png"/><Relationship Id="rId10" Type="http://schemas.openxmlformats.org/officeDocument/2006/relationships/image" Target="../media/image130.png"/><Relationship Id="rId9" Type="http://schemas.openxmlformats.org/officeDocument/2006/relationships/image" Target="../media/image117.png"/><Relationship Id="rId5" Type="http://schemas.openxmlformats.org/officeDocument/2006/relationships/image" Target="../media/image121.png"/><Relationship Id="rId6" Type="http://schemas.openxmlformats.org/officeDocument/2006/relationships/image" Target="../media/image116.png"/><Relationship Id="rId7" Type="http://schemas.openxmlformats.org/officeDocument/2006/relationships/image" Target="../media/image127.png"/><Relationship Id="rId8" Type="http://schemas.openxmlformats.org/officeDocument/2006/relationships/image" Target="../media/image1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9.png"/><Relationship Id="rId4" Type="http://schemas.openxmlformats.org/officeDocument/2006/relationships/image" Target="../media/image125.png"/><Relationship Id="rId11" Type="http://schemas.openxmlformats.org/officeDocument/2006/relationships/image" Target="../media/image129.png"/><Relationship Id="rId10" Type="http://schemas.openxmlformats.org/officeDocument/2006/relationships/image" Target="../media/image132.png"/><Relationship Id="rId9" Type="http://schemas.openxmlformats.org/officeDocument/2006/relationships/image" Target="../media/image128.png"/><Relationship Id="rId5" Type="http://schemas.openxmlformats.org/officeDocument/2006/relationships/image" Target="../media/image124.png"/><Relationship Id="rId6" Type="http://schemas.openxmlformats.org/officeDocument/2006/relationships/image" Target="../media/image131.png"/><Relationship Id="rId7" Type="http://schemas.openxmlformats.org/officeDocument/2006/relationships/image" Target="../media/image120.png"/><Relationship Id="rId8" Type="http://schemas.openxmlformats.org/officeDocument/2006/relationships/image" Target="../media/image136.png"/></Relationships>
</file>

<file path=ppt/slides/_rels/slide1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3.png"/><Relationship Id="rId11" Type="http://schemas.openxmlformats.org/officeDocument/2006/relationships/image" Target="../media/image142.png"/><Relationship Id="rId10" Type="http://schemas.openxmlformats.org/officeDocument/2006/relationships/image" Target="../media/image134.png"/><Relationship Id="rId13" Type="http://schemas.openxmlformats.org/officeDocument/2006/relationships/image" Target="../media/image139.png"/><Relationship Id="rId12" Type="http://schemas.openxmlformats.org/officeDocument/2006/relationships/image" Target="../media/image14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3.png"/><Relationship Id="rId4" Type="http://schemas.openxmlformats.org/officeDocument/2006/relationships/image" Target="../media/image143.png"/><Relationship Id="rId9" Type="http://schemas.openxmlformats.org/officeDocument/2006/relationships/image" Target="../media/image149.png"/><Relationship Id="rId15" Type="http://schemas.openxmlformats.org/officeDocument/2006/relationships/image" Target="../media/image147.png"/><Relationship Id="rId14" Type="http://schemas.openxmlformats.org/officeDocument/2006/relationships/image" Target="../media/image137.png"/><Relationship Id="rId17" Type="http://schemas.openxmlformats.org/officeDocument/2006/relationships/image" Target="../media/image151.png"/><Relationship Id="rId16" Type="http://schemas.openxmlformats.org/officeDocument/2006/relationships/image" Target="../media/image141.png"/><Relationship Id="rId5" Type="http://schemas.openxmlformats.org/officeDocument/2006/relationships/image" Target="../media/image135.png"/><Relationship Id="rId19" Type="http://schemas.openxmlformats.org/officeDocument/2006/relationships/image" Target="../media/image146.png"/><Relationship Id="rId6" Type="http://schemas.openxmlformats.org/officeDocument/2006/relationships/image" Target="../media/image138.png"/><Relationship Id="rId18" Type="http://schemas.openxmlformats.org/officeDocument/2006/relationships/image" Target="../media/image148.png"/><Relationship Id="rId7" Type="http://schemas.openxmlformats.org/officeDocument/2006/relationships/image" Target="../media/image145.png"/><Relationship Id="rId8" Type="http://schemas.openxmlformats.org/officeDocument/2006/relationships/image" Target="../media/image140.png"/></Relationships>
</file>

<file path=ppt/slides/_rels/slide19.xml.rels><?xml version="1.0" encoding="UTF-8" standalone="yes"?><Relationships xmlns="http://schemas.openxmlformats.org/package/2006/relationships"><Relationship Id="rId20" Type="http://schemas.openxmlformats.org/officeDocument/2006/relationships/image" Target="../media/image164.png"/><Relationship Id="rId11" Type="http://schemas.openxmlformats.org/officeDocument/2006/relationships/image" Target="../media/image158.png"/><Relationship Id="rId10" Type="http://schemas.openxmlformats.org/officeDocument/2006/relationships/image" Target="../media/image154.png"/><Relationship Id="rId13" Type="http://schemas.openxmlformats.org/officeDocument/2006/relationships/image" Target="../media/image162.png"/><Relationship Id="rId12" Type="http://schemas.openxmlformats.org/officeDocument/2006/relationships/image" Target="../media/image15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9.png"/><Relationship Id="rId4" Type="http://schemas.openxmlformats.org/officeDocument/2006/relationships/image" Target="../media/image156.png"/><Relationship Id="rId9" Type="http://schemas.openxmlformats.org/officeDocument/2006/relationships/image" Target="../media/image163.png"/><Relationship Id="rId15" Type="http://schemas.openxmlformats.org/officeDocument/2006/relationships/image" Target="../media/image159.png"/><Relationship Id="rId14" Type="http://schemas.openxmlformats.org/officeDocument/2006/relationships/image" Target="../media/image160.png"/><Relationship Id="rId17" Type="http://schemas.openxmlformats.org/officeDocument/2006/relationships/image" Target="../media/image172.png"/><Relationship Id="rId16" Type="http://schemas.openxmlformats.org/officeDocument/2006/relationships/image" Target="../media/image161.png"/><Relationship Id="rId5" Type="http://schemas.openxmlformats.org/officeDocument/2006/relationships/image" Target="../media/image152.png"/><Relationship Id="rId19" Type="http://schemas.openxmlformats.org/officeDocument/2006/relationships/image" Target="../media/image182.png"/><Relationship Id="rId6" Type="http://schemas.openxmlformats.org/officeDocument/2006/relationships/image" Target="../media/image150.png"/><Relationship Id="rId18" Type="http://schemas.openxmlformats.org/officeDocument/2006/relationships/image" Target="../media/image157.png"/><Relationship Id="rId7" Type="http://schemas.openxmlformats.org/officeDocument/2006/relationships/image" Target="../media/image165.png"/><Relationship Id="rId8" Type="http://schemas.openxmlformats.org/officeDocument/2006/relationships/image" Target="../media/image166.png"/></Relationships>
</file>

<file path=ppt/slides/_rels/slide20.xml.rels><?xml version="1.0" encoding="UTF-8" standalone="yes"?><Relationships xmlns="http://schemas.openxmlformats.org/package/2006/relationships"><Relationship Id="rId20" Type="http://schemas.openxmlformats.org/officeDocument/2006/relationships/image" Target="../media/image204.png"/><Relationship Id="rId11" Type="http://schemas.openxmlformats.org/officeDocument/2006/relationships/image" Target="../media/image173.png"/><Relationship Id="rId10" Type="http://schemas.openxmlformats.org/officeDocument/2006/relationships/image" Target="../media/image180.png"/><Relationship Id="rId13" Type="http://schemas.openxmlformats.org/officeDocument/2006/relationships/image" Target="../media/image184.png"/><Relationship Id="rId12" Type="http://schemas.openxmlformats.org/officeDocument/2006/relationships/image" Target="../media/image17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9" Type="http://schemas.openxmlformats.org/officeDocument/2006/relationships/image" Target="../media/image175.png"/><Relationship Id="rId15" Type="http://schemas.openxmlformats.org/officeDocument/2006/relationships/image" Target="../media/image181.png"/><Relationship Id="rId14" Type="http://schemas.openxmlformats.org/officeDocument/2006/relationships/image" Target="../media/image176.png"/><Relationship Id="rId17" Type="http://schemas.openxmlformats.org/officeDocument/2006/relationships/image" Target="../media/image196.png"/><Relationship Id="rId16" Type="http://schemas.openxmlformats.org/officeDocument/2006/relationships/image" Target="../media/image183.png"/><Relationship Id="rId5" Type="http://schemas.openxmlformats.org/officeDocument/2006/relationships/image" Target="../media/image171.png"/><Relationship Id="rId19" Type="http://schemas.openxmlformats.org/officeDocument/2006/relationships/image" Target="../media/image189.png"/><Relationship Id="rId6" Type="http://schemas.openxmlformats.org/officeDocument/2006/relationships/image" Target="../media/image170.png"/><Relationship Id="rId18" Type="http://schemas.openxmlformats.org/officeDocument/2006/relationships/image" Target="../media/image178.png"/><Relationship Id="rId7" Type="http://schemas.openxmlformats.org/officeDocument/2006/relationships/image" Target="../media/image174.png"/><Relationship Id="rId8" Type="http://schemas.openxmlformats.org/officeDocument/2006/relationships/image" Target="../media/image179.png"/></Relationships>
</file>

<file path=ppt/slides/_rels/slide2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21.png"/><Relationship Id="rId11" Type="http://schemas.openxmlformats.org/officeDocument/2006/relationships/image" Target="../media/image188.png"/><Relationship Id="rId10" Type="http://schemas.openxmlformats.org/officeDocument/2006/relationships/image" Target="../media/image193.png"/><Relationship Id="rId13" Type="http://schemas.openxmlformats.org/officeDocument/2006/relationships/image" Target="../media/image201.png"/><Relationship Id="rId12" Type="http://schemas.openxmlformats.org/officeDocument/2006/relationships/image" Target="../media/image19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1.png"/><Relationship Id="rId4" Type="http://schemas.openxmlformats.org/officeDocument/2006/relationships/image" Target="../media/image198.png"/><Relationship Id="rId9" Type="http://schemas.openxmlformats.org/officeDocument/2006/relationships/image" Target="../media/image187.png"/><Relationship Id="rId15" Type="http://schemas.openxmlformats.org/officeDocument/2006/relationships/image" Target="../media/image194.jpg"/><Relationship Id="rId14" Type="http://schemas.openxmlformats.org/officeDocument/2006/relationships/image" Target="../media/image190.jpg"/><Relationship Id="rId17" Type="http://schemas.openxmlformats.org/officeDocument/2006/relationships/image" Target="../media/image200.png"/><Relationship Id="rId16" Type="http://schemas.openxmlformats.org/officeDocument/2006/relationships/hyperlink" Target="https://coloursofus.com/product/1408876981/US/colofus-20/?cart=y" TargetMode="External"/><Relationship Id="rId5" Type="http://schemas.openxmlformats.org/officeDocument/2006/relationships/image" Target="../media/image199.png"/><Relationship Id="rId19" Type="http://schemas.openxmlformats.org/officeDocument/2006/relationships/image" Target="../media/image195.png"/><Relationship Id="rId6" Type="http://schemas.openxmlformats.org/officeDocument/2006/relationships/image" Target="../media/image186.png"/><Relationship Id="rId18" Type="http://schemas.openxmlformats.org/officeDocument/2006/relationships/image" Target="../media/image191.png"/><Relationship Id="rId7" Type="http://schemas.openxmlformats.org/officeDocument/2006/relationships/image" Target="../media/image166.png"/><Relationship Id="rId8" Type="http://schemas.openxmlformats.org/officeDocument/2006/relationships/image" Target="../media/image192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0.png"/><Relationship Id="rId10" Type="http://schemas.openxmlformats.org/officeDocument/2006/relationships/image" Target="../media/image207.png"/><Relationship Id="rId13" Type="http://schemas.openxmlformats.org/officeDocument/2006/relationships/image" Target="../media/image214.png"/><Relationship Id="rId12" Type="http://schemas.openxmlformats.org/officeDocument/2006/relationships/image" Target="../media/image21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3.png"/><Relationship Id="rId4" Type="http://schemas.openxmlformats.org/officeDocument/2006/relationships/image" Target="../media/image209.png"/><Relationship Id="rId9" Type="http://schemas.openxmlformats.org/officeDocument/2006/relationships/image" Target="../media/image220.png"/><Relationship Id="rId15" Type="http://schemas.openxmlformats.org/officeDocument/2006/relationships/image" Target="../media/image215.png"/><Relationship Id="rId14" Type="http://schemas.openxmlformats.org/officeDocument/2006/relationships/image" Target="../media/image224.png"/><Relationship Id="rId17" Type="http://schemas.openxmlformats.org/officeDocument/2006/relationships/image" Target="../media/image219.png"/><Relationship Id="rId16" Type="http://schemas.openxmlformats.org/officeDocument/2006/relationships/image" Target="../media/image206.png"/><Relationship Id="rId5" Type="http://schemas.openxmlformats.org/officeDocument/2006/relationships/image" Target="../media/image202.png"/><Relationship Id="rId6" Type="http://schemas.openxmlformats.org/officeDocument/2006/relationships/image" Target="../media/image208.png"/><Relationship Id="rId7" Type="http://schemas.openxmlformats.org/officeDocument/2006/relationships/image" Target="../media/image218.png"/><Relationship Id="rId8" Type="http://schemas.openxmlformats.org/officeDocument/2006/relationships/image" Target="../media/image205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2.png"/><Relationship Id="rId10" Type="http://schemas.openxmlformats.org/officeDocument/2006/relationships/image" Target="../media/image227.png"/><Relationship Id="rId13" Type="http://schemas.openxmlformats.org/officeDocument/2006/relationships/image" Target="../media/image229.png"/><Relationship Id="rId12" Type="http://schemas.openxmlformats.org/officeDocument/2006/relationships/image" Target="../media/image22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7.png"/><Relationship Id="rId4" Type="http://schemas.openxmlformats.org/officeDocument/2006/relationships/image" Target="../media/image213.png"/><Relationship Id="rId9" Type="http://schemas.openxmlformats.org/officeDocument/2006/relationships/image" Target="../media/image230.png"/><Relationship Id="rId5" Type="http://schemas.openxmlformats.org/officeDocument/2006/relationships/image" Target="../media/image216.png"/><Relationship Id="rId6" Type="http://schemas.openxmlformats.org/officeDocument/2006/relationships/image" Target="../media/image231.png"/><Relationship Id="rId7" Type="http://schemas.openxmlformats.org/officeDocument/2006/relationships/image" Target="../media/image222.png"/><Relationship Id="rId8" Type="http://schemas.openxmlformats.org/officeDocument/2006/relationships/image" Target="../media/image235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3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3.png"/><Relationship Id="rId4" Type="http://schemas.openxmlformats.org/officeDocument/2006/relationships/image" Target="../media/image240.png"/><Relationship Id="rId9" Type="http://schemas.openxmlformats.org/officeDocument/2006/relationships/image" Target="../media/image233.png"/><Relationship Id="rId5" Type="http://schemas.openxmlformats.org/officeDocument/2006/relationships/image" Target="../media/image226.png"/><Relationship Id="rId6" Type="http://schemas.openxmlformats.org/officeDocument/2006/relationships/image" Target="../media/image228.png"/><Relationship Id="rId7" Type="http://schemas.openxmlformats.org/officeDocument/2006/relationships/image" Target="../media/image234.png"/><Relationship Id="rId8" Type="http://schemas.openxmlformats.org/officeDocument/2006/relationships/image" Target="../media/image2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9.png"/><Relationship Id="rId4" Type="http://schemas.openxmlformats.org/officeDocument/2006/relationships/image" Target="../media/image244.png"/><Relationship Id="rId5" Type="http://schemas.openxmlformats.org/officeDocument/2006/relationships/hyperlink" Target="https://www.modernmami.com/for-kids/childrens-books-for-womens-history-month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Women’s History Month Digital Libraries Idea Examples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Famous Women Inventors and Scientists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Famous Women Musicians and Artists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Women Who Spoke for Change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Women for Human and Civil Rights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Famous Women in Sports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Fictional Books Featuring Strong Characters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Women Making History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Women in Politics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Multicultural Books About Strong Women in History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473925" cy="176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725" y="152400"/>
            <a:ext cx="1473925" cy="17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5050" y="152400"/>
            <a:ext cx="1325345" cy="178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2800" y="152399"/>
            <a:ext cx="1473925" cy="1761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9125" y="152399"/>
            <a:ext cx="1473925" cy="181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2117001"/>
            <a:ext cx="1473925" cy="1819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78725" y="2117001"/>
            <a:ext cx="1407196" cy="18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38325" y="2117000"/>
            <a:ext cx="1407200" cy="181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97925" y="2117001"/>
            <a:ext cx="1407200" cy="1773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57525" y="2117001"/>
            <a:ext cx="1473925" cy="1797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35225" cy="17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0025" y="152400"/>
            <a:ext cx="1297447" cy="17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9875" y="152400"/>
            <a:ext cx="2256256" cy="17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8525" y="152400"/>
            <a:ext cx="1372079" cy="17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027075"/>
            <a:ext cx="1297450" cy="1670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87500" y="2027075"/>
            <a:ext cx="1372075" cy="1686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11975" y="2027075"/>
            <a:ext cx="1297450" cy="169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61825" y="2027075"/>
            <a:ext cx="1372075" cy="1686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86300" y="2027075"/>
            <a:ext cx="1994913" cy="172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36025" cy="15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0825" y="152400"/>
            <a:ext cx="1275200" cy="16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8425" y="152400"/>
            <a:ext cx="1308047" cy="16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8875" y="152400"/>
            <a:ext cx="2105000" cy="16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6275" y="152400"/>
            <a:ext cx="1138384" cy="16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1946700"/>
            <a:ext cx="1453825" cy="17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58625" y="1946700"/>
            <a:ext cx="1936025" cy="153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47050" y="1946700"/>
            <a:ext cx="1697175" cy="16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96625" y="1946700"/>
            <a:ext cx="1430094" cy="17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279125" y="1946695"/>
            <a:ext cx="1812950" cy="13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323225" cy="17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025" y="152400"/>
            <a:ext cx="1404725" cy="181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5150" y="152400"/>
            <a:ext cx="1483380" cy="181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0928" y="152400"/>
            <a:ext cx="1730577" cy="181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3902" y="152400"/>
            <a:ext cx="1323224" cy="182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2115025"/>
            <a:ext cx="1323225" cy="165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28025" y="2115025"/>
            <a:ext cx="2009446" cy="17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89874" y="2126996"/>
            <a:ext cx="2108339" cy="17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50605" y="2126995"/>
            <a:ext cx="1323226" cy="1701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i&gt;Are You An Echo?&lt;/i&gt;&amp;nbsp;weaves the work of Japanese poet &lt;a href=&quot;http://misuzukaneko.com/&quot; target=&quot;_blank&quot;&gt;Misuzu Kanek"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297675" cy="177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2475" y="152400"/>
            <a:ext cx="1535325" cy="18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9500" y="152400"/>
            <a:ext cx="1467589" cy="18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081675"/>
            <a:ext cx="1373450" cy="167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 &lt;i&gt;The Youngest Marcher&lt;/i&gt;, kids will meet &lt;a href=&quot;https://www.pbslearningmedia.org/resource/iml04.soc.ush.civil.ahendri" id="118" name="Google Shape;11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8250" y="2191700"/>
            <a:ext cx="1583530" cy="156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4175" y="2141475"/>
            <a:ext cx="1373450" cy="16481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i&gt;Shark Lady&amp;nbsp;&lt;/i&gt;includes a title many kids will love as well as the story of Eugenie Clark, a famous marine biologist " id="120" name="Google Shape;12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40025" y="2191700"/>
            <a:ext cx="1648150" cy="1648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i&gt;Good Night Stories For Rebel Girls&amp;nbsp;&lt;/i&gt;is a wildly popular book that started as a Kickstarter project and is filled w" id="121" name="Google Shape;12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40575" y="2191700"/>
            <a:ext cx="1648150" cy="16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90200" y="152400"/>
            <a:ext cx="1886900" cy="1720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a href=&quot;https://www.malala.org/malalas-story&quot; target=&quot;_blank&quot;&gt;Malala Yousafzai&lt;/a&gt;, Pakistani activist for girls education a"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604525" cy="1768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i&gt;Little Leaders&lt;/i&gt; informs kids about black history and the women who made it, including abolitionist &lt;a href=&quot;https://www" id="128" name="Google Shape;12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9325" y="152400"/>
            <a:ext cx="1505175" cy="181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899" y="152400"/>
            <a:ext cx="2095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4800" y="152400"/>
            <a:ext cx="2130788" cy="176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083400"/>
            <a:ext cx="1554275" cy="15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59100" y="2083400"/>
            <a:ext cx="184276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54254" y="2073350"/>
            <a:ext cx="2063314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69972" y="2073350"/>
            <a:ext cx="1604525" cy="164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75750" cy="1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0550" y="152400"/>
            <a:ext cx="1898532" cy="1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1479" y="152400"/>
            <a:ext cx="1624175" cy="19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8052" y="152400"/>
            <a:ext cx="1663593" cy="19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180550"/>
            <a:ext cx="1663600" cy="19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68400" y="2275875"/>
            <a:ext cx="2070356" cy="1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91152" y="2275875"/>
            <a:ext cx="1691938" cy="18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35497" y="2275875"/>
            <a:ext cx="2230199" cy="17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28275" cy="195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075" y="152400"/>
            <a:ext cx="1632144" cy="195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7622" y="152400"/>
            <a:ext cx="1739850" cy="20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9874" y="152400"/>
            <a:ext cx="1555927" cy="20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257125"/>
            <a:ext cx="1463875" cy="187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68675" y="2257125"/>
            <a:ext cx="1394675" cy="202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5750" y="2375225"/>
            <a:ext cx="1877825" cy="18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45974" y="2375225"/>
            <a:ext cx="1632150" cy="1991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30525" y="2375225"/>
            <a:ext cx="1555925" cy="1898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504049" cy="199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8850" y="152400"/>
            <a:ext cx="1414775" cy="210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6025" y="152400"/>
            <a:ext cx="1414775" cy="2132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3200" y="152400"/>
            <a:ext cx="1414775" cy="212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0375" y="152400"/>
            <a:ext cx="1414775" cy="213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2405900"/>
            <a:ext cx="1504050" cy="192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08850" y="2405899"/>
            <a:ext cx="1414775" cy="1833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26275" y="2405899"/>
            <a:ext cx="1637503" cy="19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16176" y="2437649"/>
            <a:ext cx="1414775" cy="2004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86800" y="2437650"/>
            <a:ext cx="1637500" cy="198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45624" cy="18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0425" y="152400"/>
            <a:ext cx="2158151" cy="191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0975" y="152400"/>
            <a:ext cx="1575499" cy="202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8875" y="152400"/>
            <a:ext cx="1845624" cy="205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222150"/>
            <a:ext cx="1845624" cy="184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50425" y="2222150"/>
            <a:ext cx="1575499" cy="1955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8325" y="2360248"/>
            <a:ext cx="2089349" cy="18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20074" y="2360243"/>
            <a:ext cx="2871526" cy="217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538836" cy="220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9875" y="152400"/>
            <a:ext cx="2329421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9299" y="247475"/>
            <a:ext cx="18288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571750"/>
            <a:ext cx="1812882" cy="220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29882" y="2571750"/>
            <a:ext cx="1828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4025" y="171275"/>
            <a:ext cx="1688123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98882" y="2571750"/>
            <a:ext cx="18288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80073" y="2495375"/>
            <a:ext cx="2390875" cy="183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288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600" y="152400"/>
            <a:ext cx="18288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800" y="152400"/>
            <a:ext cx="1882783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978" y="152400"/>
            <a:ext cx="1828799" cy="2369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600325"/>
            <a:ext cx="1901970" cy="239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06770" y="2600325"/>
            <a:ext cx="1967093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57754" y="2674396"/>
            <a:ext cx="1776823" cy="231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6263" y="2674396"/>
            <a:ext cx="2079091" cy="2315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638300" cy="201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4050" y="102875"/>
            <a:ext cx="2476500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0575" y="102875"/>
            <a:ext cx="1466850" cy="2053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0996" y="2409825"/>
            <a:ext cx="1743578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98450" y="2477963"/>
            <a:ext cx="1358180" cy="201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9275" y="2548983"/>
            <a:ext cx="1508750" cy="187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48591" y="2244860"/>
            <a:ext cx="1915359" cy="2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8700" y="2507283"/>
            <a:ext cx="1585700" cy="19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10525" y="152400"/>
            <a:ext cx="1638300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765250" cy="19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0050" y="152400"/>
            <a:ext cx="2476500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8950" y="152400"/>
            <a:ext cx="1533625" cy="20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4975" y="152400"/>
            <a:ext cx="1533625" cy="216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352675"/>
            <a:ext cx="1859675" cy="22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64475" y="2398775"/>
            <a:ext cx="2476501" cy="2275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3375" y="2469574"/>
            <a:ext cx="1765250" cy="210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11025" y="2469571"/>
            <a:ext cx="2280575" cy="210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63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95850" cy="2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0650" y="152400"/>
            <a:ext cx="2616175" cy="224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9225" y="152400"/>
            <a:ext cx="16599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1575" y="152400"/>
            <a:ext cx="2210025" cy="271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750400"/>
            <a:ext cx="2048250" cy="183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3050" y="2549475"/>
            <a:ext cx="2105527" cy="213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10978" y="3019819"/>
            <a:ext cx="1485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9278" y="3019819"/>
            <a:ext cx="12192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20878" y="3019819"/>
            <a:ext cx="97155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5900" y="1524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9400" y="152400"/>
            <a:ext cx="152400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828800"/>
            <a:ext cx="12192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0" y="1828800"/>
            <a:ext cx="12287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800" y="152400"/>
            <a:ext cx="1143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05125" y="1828800"/>
            <a:ext cx="12477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91200" y="1524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05300" y="1828800"/>
            <a:ext cx="11144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3505200"/>
            <a:ext cx="1151573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6373" y="3505200"/>
            <a:ext cx="1290876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572125" y="1828800"/>
            <a:ext cx="12382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99648" y="3505200"/>
            <a:ext cx="1198007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24700" y="152400"/>
            <a:ext cx="12668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50055" y="3505200"/>
            <a:ext cx="937974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62775" y="1828800"/>
            <a:ext cx="13716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340429" y="3505200"/>
            <a:ext cx="1198007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690836" y="3505200"/>
            <a:ext cx="1198007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4097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0" y="152400"/>
            <a:ext cx="10096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6550" y="152400"/>
            <a:ext cx="12573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828800"/>
            <a:ext cx="11906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95425" y="1828800"/>
            <a:ext cx="15144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86250" y="152400"/>
            <a:ext cx="12192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62300" y="18288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57850" y="152400"/>
            <a:ext cx="1485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95800" y="18288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3505200"/>
            <a:ext cx="152400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28800" y="3505200"/>
            <a:ext cx="1281589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72200" y="1828800"/>
            <a:ext cx="1143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62789" y="3505200"/>
            <a:ext cx="1198007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67600" y="1524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613196" y="3505200"/>
            <a:ext cx="15240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467600" y="1828800"/>
            <a:ext cx="1143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289596" y="3505200"/>
            <a:ext cx="1225868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67863" y="3505200"/>
            <a:ext cx="116085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524000" cy="13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800" y="152400"/>
            <a:ext cx="10953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6575" y="152400"/>
            <a:ext cx="1485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828800"/>
            <a:ext cx="11715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6375" y="1828800"/>
            <a:ext cx="152400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14875" y="152400"/>
            <a:ext cx="12954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2775" y="1828800"/>
            <a:ext cx="12573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62475" y="1828800"/>
            <a:ext cx="12287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2400" y="3505200"/>
            <a:ext cx="1485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62675" y="152400"/>
            <a:ext cx="12573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790700" y="3505200"/>
            <a:ext cx="106799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43600" y="1828800"/>
            <a:ext cx="152400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11103" y="3467100"/>
            <a:ext cx="12382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410075" y="3467100"/>
            <a:ext cx="12382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620000" y="152400"/>
            <a:ext cx="1371600" cy="138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800725" y="3505200"/>
            <a:ext cx="15240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620000" y="1685026"/>
            <a:ext cx="12192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477125" y="3495675"/>
            <a:ext cx="1355229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96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4475" y="152400"/>
            <a:ext cx="12287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5600" y="1524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828800"/>
            <a:ext cx="12477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52575" y="1828800"/>
            <a:ext cx="12192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72000" y="1524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24175" y="1828800"/>
            <a:ext cx="10572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33850" y="1828800"/>
            <a:ext cx="12858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2400" y="3505200"/>
            <a:ext cx="118872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48400" y="1524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2125" y="1828800"/>
            <a:ext cx="1363375" cy="162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verse Children's Anthologies about trailblazing women" id="334" name="Google Shape;334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32745" y="3604275"/>
            <a:ext cx="1386825" cy="1386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verse Children's Anthologies about trailblazing women" id="335" name="Google Shape;335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93520" y="3604275"/>
            <a:ext cx="1386825" cy="13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3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F3690E"/>
                </a:solidFill>
                <a:highlight>
                  <a:srgbClr val="FFFFFF"/>
                </a:highlight>
                <a:uFill>
                  <a:noFill/>
                </a:u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</a:t>
            </a:r>
            <a:endParaRPr/>
          </a:p>
        </p:txBody>
      </p:sp>
      <p:pic>
        <p:nvPicPr>
          <p:cNvPr id="337" name="Google Shape;337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71970" y="3604275"/>
            <a:ext cx="1074790" cy="13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087900" y="18288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99160" y="3604275"/>
            <a:ext cx="1031451" cy="13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087900" y="3604275"/>
            <a:ext cx="1386825" cy="138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11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5900" y="1524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828800"/>
            <a:ext cx="152400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2300" y="152400"/>
            <a:ext cx="12287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28800" y="1828800"/>
            <a:ext cx="15144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43425" y="15240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95675" y="1828800"/>
            <a:ext cx="15240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2400" y="3505200"/>
            <a:ext cx="1151573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9825" y="152400"/>
            <a:ext cx="115252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72075" y="1828800"/>
            <a:ext cx="1524000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6372" y="3505200"/>
            <a:ext cx="1485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495675" y="3162300"/>
            <a:ext cx="12096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857750" y="3162300"/>
            <a:ext cx="12382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24750" y="152400"/>
            <a:ext cx="146685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848475" y="1828800"/>
            <a:ext cx="120015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78" y="66319"/>
            <a:ext cx="15144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7653" y="152400"/>
            <a:ext cx="10668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4073" y="66325"/>
            <a:ext cx="1164450" cy="17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0924" y="152400"/>
            <a:ext cx="1284175" cy="181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7499" y="152400"/>
            <a:ext cx="1164450" cy="175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1828800"/>
            <a:ext cx="1409109" cy="18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04355" y="145488"/>
            <a:ext cx="1660400" cy="13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13902" y="2117150"/>
            <a:ext cx="1514475" cy="1885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19251" y="2061100"/>
            <a:ext cx="1660400" cy="1984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24450" y="2081000"/>
            <a:ext cx="1514475" cy="19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80325" y="2061100"/>
            <a:ext cx="2136150" cy="21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0300" y="152400"/>
            <a:ext cx="1705725" cy="2092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5325" y="152400"/>
            <a:ext cx="1705737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3453" y="152400"/>
            <a:ext cx="2144200" cy="21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449000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00300" y="2400300"/>
            <a:ext cx="2019682" cy="259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72382" y="2449000"/>
            <a:ext cx="1905302" cy="254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0084" y="2449000"/>
            <a:ext cx="1920585" cy="254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37"/>
          <p:cNvPicPr preferRelativeResize="0"/>
          <p:nvPr/>
        </p:nvPicPr>
        <p:blipFill rotWithShape="1">
          <a:blip r:embed="rId3">
            <a:alphaModFix/>
          </a:blip>
          <a:srcRect b="0" l="0" r="0" t="51164"/>
          <a:stretch/>
        </p:blipFill>
        <p:spPr>
          <a:xfrm>
            <a:off x="51950" y="96550"/>
            <a:ext cx="6035275" cy="23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611925"/>
            <a:ext cx="5534637" cy="23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7"/>
          <p:cNvSpPr txBox="1"/>
          <p:nvPr/>
        </p:nvSpPr>
        <p:spPr>
          <a:xfrm>
            <a:off x="5735100" y="1573300"/>
            <a:ext cx="3224700" cy="126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are from: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https://www.modernmami.com/for-kids/childrens-books-for-womens-history-month/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648575" cy="479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06755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991350" cy="41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6962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91375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81650" cy="44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