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Nunito SemiBold"/>
      <p:regular r:id="rId32"/>
      <p:bold r:id="rId33"/>
      <p:italic r:id="rId34"/>
      <p:boldItalic r:id="rId35"/>
    </p:embeddedFont>
    <p:embeddedFont>
      <p:font typeface="Amatic SC"/>
      <p:regular r:id="rId36"/>
      <p:bold r:id="rId37"/>
    </p:embeddedFont>
    <p:embeddedFont>
      <p:font typeface="Nunito"/>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italic.fntdata"/><Relationship Id="rId20" Type="http://schemas.openxmlformats.org/officeDocument/2006/relationships/slide" Target="slides/slide14.xml"/><Relationship Id="rId41" Type="http://schemas.openxmlformats.org/officeDocument/2006/relationships/font" Target="fonts/Nunito-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NunitoSemiBold-bold.fntdata"/><Relationship Id="rId10" Type="http://schemas.openxmlformats.org/officeDocument/2006/relationships/slide" Target="slides/slide4.xml"/><Relationship Id="rId32" Type="http://schemas.openxmlformats.org/officeDocument/2006/relationships/font" Target="fonts/NunitoSemiBold-regular.fntdata"/><Relationship Id="rId13" Type="http://schemas.openxmlformats.org/officeDocument/2006/relationships/slide" Target="slides/slide7.xml"/><Relationship Id="rId35" Type="http://schemas.openxmlformats.org/officeDocument/2006/relationships/font" Target="fonts/NunitoSemiBold-boldItalic.fntdata"/><Relationship Id="rId12" Type="http://schemas.openxmlformats.org/officeDocument/2006/relationships/slide" Target="slides/slide6.xml"/><Relationship Id="rId34" Type="http://schemas.openxmlformats.org/officeDocument/2006/relationships/font" Target="fonts/NunitoSemiBold-italic.fntdata"/><Relationship Id="rId15" Type="http://schemas.openxmlformats.org/officeDocument/2006/relationships/slide" Target="slides/slide9.xml"/><Relationship Id="rId37" Type="http://schemas.openxmlformats.org/officeDocument/2006/relationships/font" Target="fonts/AmaticSC-bold.fntdata"/><Relationship Id="rId14" Type="http://schemas.openxmlformats.org/officeDocument/2006/relationships/slide" Target="slides/slide8.xml"/><Relationship Id="rId36" Type="http://schemas.openxmlformats.org/officeDocument/2006/relationships/font" Target="fonts/AmaticSC-regular.fntdata"/><Relationship Id="rId17" Type="http://schemas.openxmlformats.org/officeDocument/2006/relationships/slide" Target="slides/slide11.xml"/><Relationship Id="rId39" Type="http://schemas.openxmlformats.org/officeDocument/2006/relationships/font" Target="fonts/Nunito-bold.fntdata"/><Relationship Id="rId16" Type="http://schemas.openxmlformats.org/officeDocument/2006/relationships/slide" Target="slides/slide10.xml"/><Relationship Id="rId38" Type="http://schemas.openxmlformats.org/officeDocument/2006/relationships/font" Target="fonts/Nunit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ba0fe14551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ba0fe14551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ba0fe14551_0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ba0fe14551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ba0fe14551_0_15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ba0fe14551_0_1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highlight>
                  <a:srgbClr val="FFFF00"/>
                </a:highlight>
              </a:rPr>
              <a:t>Important note: There are 23 school days in March--- I only made 22 slides because my district has 1 day off during the month!</a:t>
            </a:r>
            <a:endParaRPr sz="1900">
              <a:highlight>
                <a:srgbClr val="FFFF00"/>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ba0fe14551_0_9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ba0fe14551_0_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ba0fe14551_0_7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ba0fe14551_0_7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ba0fe14551_0_1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ba0fe14551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ba0fe14551_0_1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ba0fe14551_0_1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ba0fe14551_0_15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ba0fe14551_0_1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ba0fe14551_0_15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ba0fe14551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ba0fe14551_0_17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ba0fe14551_0_1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ba0fe14551_0_14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ba0fe14551_0_1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ba0fe14551_0_15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ba0fe14551_0_1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ba0fe14551_0_15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ba0fe14551_0_1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a0fe14551_0_15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a0fe14551_0_1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700">
                <a:highlight>
                  <a:srgbClr val="FFFF00"/>
                </a:highlight>
              </a:rPr>
              <a:t>NOTE: please preview this video to ensure appropriateness for your students</a:t>
            </a:r>
            <a:endParaRPr sz="3700">
              <a:highlight>
                <a:srgbClr val="FFFF00"/>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bbe9f9c497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bbe9f9c49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ba0fe14551_0_15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ba0fe14551_0_1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ba0fe14551_0_15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ba0fe14551_0_1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ba0fe14551_0_17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ba0fe14551_0_1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bbfd8e7289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bbfd8e728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ba0fe14551_0_1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ba0fe14551_0_1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ba0fe14551_0_13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ba0fe14551_0_1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ba0fe14551_0_17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ba0fe14551_0_1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bbfd8e7289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bbfd8e728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bbfd8e7289_0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bbfd8e7289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ba0fe14551_0_15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ba0fe14551_0_1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54" name="Shape 54"/>
        <p:cNvGrpSpPr/>
        <p:nvPr/>
      </p:nvGrpSpPr>
      <p:grpSpPr>
        <a:xfrm>
          <a:off x="0" y="0"/>
          <a:ext cx="0" cy="0"/>
          <a:chOff x="0" y="0"/>
          <a:chExt cx="0" cy="0"/>
        </a:xfrm>
      </p:grpSpPr>
      <p:sp>
        <p:nvSpPr>
          <p:cNvPr id="55" name="Google Shape;55;p14"/>
          <p:cNvSpPr/>
          <p:nvPr/>
        </p:nvSpPr>
        <p:spPr>
          <a:xfrm>
            <a:off x="782225" y="778096"/>
            <a:ext cx="7579546" cy="3864638"/>
          </a:xfrm>
          <a:custGeom>
            <a:rect b="b" l="l" r="r" t="t"/>
            <a:pathLst>
              <a:path extrusionOk="0" h="1831582" w="3592202">
                <a:moveTo>
                  <a:pt x="3554475" y="588873"/>
                </a:moveTo>
                <a:cubicBezTo>
                  <a:pt x="3581881" y="-89254"/>
                  <a:pt x="2593478" y="24995"/>
                  <a:pt x="2107652" y="528"/>
                </a:cubicBezTo>
                <a:cubicBezTo>
                  <a:pt x="1659207" y="-4515"/>
                  <a:pt x="1181252" y="27319"/>
                  <a:pt x="750347" y="64701"/>
                </a:cubicBezTo>
                <a:cubicBezTo>
                  <a:pt x="-8045" y="130474"/>
                  <a:pt x="40101" y="825724"/>
                  <a:pt x="6973" y="1349129"/>
                </a:cubicBezTo>
                <a:cubicBezTo>
                  <a:pt x="-5853" y="1475480"/>
                  <a:pt x="-13088" y="1628228"/>
                  <a:pt x="99056" y="1715663"/>
                </a:cubicBezTo>
                <a:cubicBezTo>
                  <a:pt x="135341" y="1744165"/>
                  <a:pt x="181120" y="1758789"/>
                  <a:pt x="226394" y="1766090"/>
                </a:cubicBezTo>
                <a:cubicBezTo>
                  <a:pt x="547610" y="1798407"/>
                  <a:pt x="870976" y="1810947"/>
                  <a:pt x="1193749" y="1821405"/>
                </a:cubicBezTo>
                <a:cubicBezTo>
                  <a:pt x="1869266" y="1838945"/>
                  <a:pt x="2634630" y="1839954"/>
                  <a:pt x="3306903" y="1773939"/>
                </a:cubicBezTo>
                <a:cubicBezTo>
                  <a:pt x="3542965" y="1713230"/>
                  <a:pt x="3574777" y="1531804"/>
                  <a:pt x="3589730" y="1335448"/>
                </a:cubicBezTo>
                <a:cubicBezTo>
                  <a:pt x="3601744" y="1168470"/>
                  <a:pt x="3566731" y="755807"/>
                  <a:pt x="3554475" y="5888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14"/>
          <p:cNvSpPr/>
          <p:nvPr/>
        </p:nvSpPr>
        <p:spPr>
          <a:xfrm>
            <a:off x="794256" y="560052"/>
            <a:ext cx="7399177" cy="3910731"/>
          </a:xfrm>
          <a:custGeom>
            <a:rect b="b" l="l" r="r" t="t"/>
            <a:pathLst>
              <a:path extrusionOk="0" h="1853427" w="3506719">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14"/>
          <p:cNvSpPr/>
          <p:nvPr/>
        </p:nvSpPr>
        <p:spPr>
          <a:xfrm>
            <a:off x="7460343" y="542436"/>
            <a:ext cx="814257" cy="1022479"/>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14"/>
          <p:cNvSpPr/>
          <p:nvPr/>
        </p:nvSpPr>
        <p:spPr>
          <a:xfrm>
            <a:off x="8121968" y="821005"/>
            <a:ext cx="185720" cy="335821"/>
          </a:xfrm>
          <a:custGeom>
            <a:rect b="b" l="l" r="r" t="t"/>
            <a:pathLst>
              <a:path extrusionOk="0" h="159157" w="88019">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4"/>
          <p:cNvSpPr/>
          <p:nvPr/>
        </p:nvSpPr>
        <p:spPr>
          <a:xfrm>
            <a:off x="2947917" y="505266"/>
            <a:ext cx="831121" cy="96144"/>
          </a:xfrm>
          <a:custGeom>
            <a:rect b="b" l="l" r="r" t="t"/>
            <a:pathLst>
              <a:path extrusionOk="0" h="45566" w="393896">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4"/>
          <p:cNvSpPr/>
          <p:nvPr/>
        </p:nvSpPr>
        <p:spPr>
          <a:xfrm>
            <a:off x="3868218" y="487291"/>
            <a:ext cx="278364" cy="43099"/>
          </a:xfrm>
          <a:custGeom>
            <a:rect b="b" l="l" r="r" t="t"/>
            <a:pathLst>
              <a:path extrusionOk="0" h="20426" w="131926">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4"/>
          <p:cNvSpPr/>
          <p:nvPr/>
        </p:nvSpPr>
        <p:spPr>
          <a:xfrm>
            <a:off x="3549755" y="4514760"/>
            <a:ext cx="880619" cy="47277"/>
          </a:xfrm>
          <a:custGeom>
            <a:rect b="b" l="l" r="r" t="t"/>
            <a:pathLst>
              <a:path extrusionOk="0" h="22406" w="417355">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3925109" y="4621068"/>
            <a:ext cx="285390" cy="35142"/>
          </a:xfrm>
          <a:custGeom>
            <a:rect b="b" l="l" r="r" t="t"/>
            <a:pathLst>
              <a:path extrusionOk="0" h="16655" w="135256">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4"/>
          <p:cNvSpPr txBox="1"/>
          <p:nvPr>
            <p:ph type="ctrTitle"/>
          </p:nvPr>
        </p:nvSpPr>
        <p:spPr>
          <a:xfrm>
            <a:off x="1867900" y="1731475"/>
            <a:ext cx="5408100" cy="1680600"/>
          </a:xfrm>
          <a:prstGeom prst="rect">
            <a:avLst/>
          </a:prstGeom>
        </p:spPr>
        <p:txBody>
          <a:bodyPr anchorCtr="0" anchor="ctr" bIns="0" lIns="0" spcFirstLastPara="1" rIns="0" wrap="square" tIns="0">
            <a:noAutofit/>
          </a:bodyPr>
          <a:lstStyle>
            <a:lvl1pPr lvl="0" rtl="0" algn="ctr">
              <a:spcBef>
                <a:spcPts val="0"/>
              </a:spcBef>
              <a:spcAft>
                <a:spcPts val="0"/>
              </a:spcAft>
              <a:buSzPts val="6800"/>
              <a:buNone/>
              <a:defRPr sz="6800"/>
            </a:lvl1pPr>
            <a:lvl2pPr lvl="1" rtl="0" algn="ctr">
              <a:spcBef>
                <a:spcPts val="0"/>
              </a:spcBef>
              <a:spcAft>
                <a:spcPts val="0"/>
              </a:spcAft>
              <a:buSzPts val="6800"/>
              <a:buNone/>
              <a:defRPr sz="6800"/>
            </a:lvl2pPr>
            <a:lvl3pPr lvl="2" rtl="0" algn="ctr">
              <a:spcBef>
                <a:spcPts val="0"/>
              </a:spcBef>
              <a:spcAft>
                <a:spcPts val="0"/>
              </a:spcAft>
              <a:buSzPts val="6800"/>
              <a:buNone/>
              <a:defRPr sz="6800"/>
            </a:lvl3pPr>
            <a:lvl4pPr lvl="3" rtl="0" algn="ctr">
              <a:spcBef>
                <a:spcPts val="0"/>
              </a:spcBef>
              <a:spcAft>
                <a:spcPts val="0"/>
              </a:spcAft>
              <a:buSzPts val="6800"/>
              <a:buNone/>
              <a:defRPr sz="6800"/>
            </a:lvl4pPr>
            <a:lvl5pPr lvl="4" rtl="0" algn="ctr">
              <a:spcBef>
                <a:spcPts val="0"/>
              </a:spcBef>
              <a:spcAft>
                <a:spcPts val="0"/>
              </a:spcAft>
              <a:buSzPts val="6800"/>
              <a:buNone/>
              <a:defRPr sz="6800"/>
            </a:lvl5pPr>
            <a:lvl6pPr lvl="5" rtl="0" algn="ctr">
              <a:spcBef>
                <a:spcPts val="0"/>
              </a:spcBef>
              <a:spcAft>
                <a:spcPts val="0"/>
              </a:spcAft>
              <a:buSzPts val="6800"/>
              <a:buNone/>
              <a:defRPr sz="6800"/>
            </a:lvl6pPr>
            <a:lvl7pPr lvl="6" rtl="0" algn="ctr">
              <a:spcBef>
                <a:spcPts val="0"/>
              </a:spcBef>
              <a:spcAft>
                <a:spcPts val="0"/>
              </a:spcAft>
              <a:buSzPts val="6800"/>
              <a:buNone/>
              <a:defRPr sz="6800"/>
            </a:lvl7pPr>
            <a:lvl8pPr lvl="7" rtl="0" algn="ctr">
              <a:spcBef>
                <a:spcPts val="0"/>
              </a:spcBef>
              <a:spcAft>
                <a:spcPts val="0"/>
              </a:spcAft>
              <a:buSzPts val="6800"/>
              <a:buNone/>
              <a:defRPr sz="6800"/>
            </a:lvl8pPr>
            <a:lvl9pPr lvl="8" rtl="0" algn="ctr">
              <a:spcBef>
                <a:spcPts val="0"/>
              </a:spcBef>
              <a:spcAft>
                <a:spcPts val="0"/>
              </a:spcAft>
              <a:buSzPts val="6800"/>
              <a:buNone/>
              <a:defRPr sz="6800"/>
            </a:lvl9pPr>
          </a:lstStyle>
          <a:p/>
        </p:txBody>
      </p:sp>
      <p:sp>
        <p:nvSpPr>
          <p:cNvPr id="64" name="Google Shape;64;p14"/>
          <p:cNvSpPr/>
          <p:nvPr/>
        </p:nvSpPr>
        <p:spPr>
          <a:xfrm rot="-871776">
            <a:off x="594544" y="662599"/>
            <a:ext cx="1234918" cy="1390637"/>
          </a:xfrm>
          <a:custGeom>
            <a:rect b="b" l="l" r="r" t="t"/>
            <a:pathLst>
              <a:path extrusionOk="0" h="658270" w="584559">
                <a:moveTo>
                  <a:pt x="400656" y="592594"/>
                </a:moveTo>
                <a:cubicBezTo>
                  <a:pt x="398705" y="592697"/>
                  <a:pt x="396842" y="593473"/>
                  <a:pt x="395395" y="594786"/>
                </a:cubicBezTo>
                <a:cubicBezTo>
                  <a:pt x="372790" y="614869"/>
                  <a:pt x="326968" y="608292"/>
                  <a:pt x="296493" y="605310"/>
                </a:cubicBezTo>
                <a:cubicBezTo>
                  <a:pt x="253302" y="602043"/>
                  <a:pt x="220963" y="596014"/>
                  <a:pt x="191671" y="585731"/>
                </a:cubicBezTo>
                <a:cubicBezTo>
                  <a:pt x="185292" y="583232"/>
                  <a:pt x="178517" y="589173"/>
                  <a:pt x="177552" y="595027"/>
                </a:cubicBezTo>
                <a:cubicBezTo>
                  <a:pt x="176719" y="598472"/>
                  <a:pt x="178846" y="601934"/>
                  <a:pt x="182288" y="602767"/>
                </a:cubicBezTo>
                <a:cubicBezTo>
                  <a:pt x="218069" y="615921"/>
                  <a:pt x="265294" y="622893"/>
                  <a:pt x="316028" y="625524"/>
                </a:cubicBezTo>
                <a:cubicBezTo>
                  <a:pt x="346152" y="628462"/>
                  <a:pt x="384498" y="628528"/>
                  <a:pt x="404515" y="610440"/>
                </a:cubicBezTo>
                <a:cubicBezTo>
                  <a:pt x="412320" y="604038"/>
                  <a:pt x="407585" y="592901"/>
                  <a:pt x="400656" y="592594"/>
                </a:cubicBezTo>
                <a:close/>
                <a:moveTo>
                  <a:pt x="310547" y="639710"/>
                </a:moveTo>
                <a:lnTo>
                  <a:pt x="268429" y="637692"/>
                </a:lnTo>
                <a:cubicBezTo>
                  <a:pt x="263694" y="637495"/>
                  <a:pt x="258191" y="639490"/>
                  <a:pt x="256788" y="645673"/>
                </a:cubicBezTo>
                <a:cubicBezTo>
                  <a:pt x="256042" y="649839"/>
                  <a:pt x="258191" y="655671"/>
                  <a:pt x="263365" y="656241"/>
                </a:cubicBezTo>
                <a:lnTo>
                  <a:pt x="305460" y="658258"/>
                </a:lnTo>
                <a:cubicBezTo>
                  <a:pt x="310218" y="658455"/>
                  <a:pt x="315699" y="656460"/>
                  <a:pt x="317124" y="650277"/>
                </a:cubicBezTo>
                <a:cubicBezTo>
                  <a:pt x="317847" y="646111"/>
                  <a:pt x="315699" y="640258"/>
                  <a:pt x="310547" y="639710"/>
                </a:cubicBezTo>
                <a:close/>
                <a:moveTo>
                  <a:pt x="85075" y="404459"/>
                </a:moveTo>
                <a:cubicBezTo>
                  <a:pt x="50631" y="383609"/>
                  <a:pt x="26799" y="349648"/>
                  <a:pt x="17985" y="308824"/>
                </a:cubicBezTo>
                <a:cubicBezTo>
                  <a:pt x="14894" y="296437"/>
                  <a:pt x="-2448" y="306303"/>
                  <a:pt x="292" y="316257"/>
                </a:cubicBezTo>
                <a:cubicBezTo>
                  <a:pt x="9829" y="360347"/>
                  <a:pt x="37038" y="397925"/>
                  <a:pt x="77028" y="422064"/>
                </a:cubicBezTo>
                <a:cubicBezTo>
                  <a:pt x="82224" y="425572"/>
                  <a:pt x="87991" y="421034"/>
                  <a:pt x="89262" y="415641"/>
                </a:cubicBezTo>
                <a:cubicBezTo>
                  <a:pt x="90643" y="411394"/>
                  <a:pt x="88911" y="406755"/>
                  <a:pt x="85075" y="404459"/>
                </a:cubicBezTo>
                <a:close/>
                <a:moveTo>
                  <a:pt x="329906" y="581522"/>
                </a:moveTo>
                <a:cubicBezTo>
                  <a:pt x="357816" y="581522"/>
                  <a:pt x="380332" y="577751"/>
                  <a:pt x="400656" y="569661"/>
                </a:cubicBezTo>
                <a:cubicBezTo>
                  <a:pt x="405261" y="567896"/>
                  <a:pt x="407870" y="563002"/>
                  <a:pt x="406752" y="558194"/>
                </a:cubicBezTo>
                <a:cubicBezTo>
                  <a:pt x="406357" y="554364"/>
                  <a:pt x="403243" y="551382"/>
                  <a:pt x="399407" y="551134"/>
                </a:cubicBezTo>
                <a:cubicBezTo>
                  <a:pt x="398135" y="551161"/>
                  <a:pt x="396885" y="551428"/>
                  <a:pt x="395701" y="551924"/>
                </a:cubicBezTo>
                <a:cubicBezTo>
                  <a:pt x="365511" y="565078"/>
                  <a:pt x="319887" y="564201"/>
                  <a:pt x="285399" y="560123"/>
                </a:cubicBezTo>
                <a:cubicBezTo>
                  <a:pt x="250079" y="556857"/>
                  <a:pt x="213553" y="549337"/>
                  <a:pt x="177004" y="540545"/>
                </a:cubicBezTo>
                <a:cubicBezTo>
                  <a:pt x="172137" y="540545"/>
                  <a:pt x="169352" y="544930"/>
                  <a:pt x="168826" y="549095"/>
                </a:cubicBezTo>
                <a:cubicBezTo>
                  <a:pt x="167884" y="553862"/>
                  <a:pt x="170887" y="558516"/>
                  <a:pt x="175623" y="559619"/>
                </a:cubicBezTo>
                <a:cubicBezTo>
                  <a:pt x="226663" y="572796"/>
                  <a:pt x="279633" y="581061"/>
                  <a:pt x="329906" y="581522"/>
                </a:cubicBezTo>
                <a:close/>
                <a:moveTo>
                  <a:pt x="216951" y="106307"/>
                </a:moveTo>
                <a:cubicBezTo>
                  <a:pt x="171238" y="119725"/>
                  <a:pt x="136444" y="158926"/>
                  <a:pt x="123991" y="204968"/>
                </a:cubicBezTo>
                <a:cubicBezTo>
                  <a:pt x="122237" y="210887"/>
                  <a:pt x="126183" y="214877"/>
                  <a:pt x="132081" y="214899"/>
                </a:cubicBezTo>
                <a:cubicBezTo>
                  <a:pt x="136860" y="215086"/>
                  <a:pt x="141114" y="211902"/>
                  <a:pt x="142276" y="207270"/>
                </a:cubicBezTo>
                <a:cubicBezTo>
                  <a:pt x="152602" y="168886"/>
                  <a:pt x="181104" y="138014"/>
                  <a:pt x="218551" y="124658"/>
                </a:cubicBezTo>
                <a:cubicBezTo>
                  <a:pt x="228198" y="121216"/>
                  <a:pt x="226334" y="106811"/>
                  <a:pt x="216951" y="106307"/>
                </a:cubicBezTo>
                <a:close/>
                <a:moveTo>
                  <a:pt x="259660" y="91574"/>
                </a:moveTo>
                <a:cubicBezTo>
                  <a:pt x="248325" y="91574"/>
                  <a:pt x="248127" y="110232"/>
                  <a:pt x="260690" y="110297"/>
                </a:cubicBezTo>
                <a:cubicBezTo>
                  <a:pt x="272025" y="110407"/>
                  <a:pt x="272201" y="91640"/>
                  <a:pt x="259660" y="91574"/>
                </a:cubicBezTo>
                <a:close/>
                <a:moveTo>
                  <a:pt x="557483" y="48689"/>
                </a:moveTo>
                <a:cubicBezTo>
                  <a:pt x="551256" y="39700"/>
                  <a:pt x="533760" y="49939"/>
                  <a:pt x="541193" y="59235"/>
                </a:cubicBezTo>
                <a:cubicBezTo>
                  <a:pt x="556321" y="77557"/>
                  <a:pt x="565003" y="100330"/>
                  <a:pt x="565946" y="124066"/>
                </a:cubicBezTo>
                <a:cubicBezTo>
                  <a:pt x="565770" y="128275"/>
                  <a:pt x="569059" y="131825"/>
                  <a:pt x="573268" y="131992"/>
                </a:cubicBezTo>
                <a:cubicBezTo>
                  <a:pt x="573532" y="132003"/>
                  <a:pt x="573817" y="131998"/>
                  <a:pt x="574080" y="131981"/>
                </a:cubicBezTo>
                <a:cubicBezTo>
                  <a:pt x="579561" y="132272"/>
                  <a:pt x="584253" y="128058"/>
                  <a:pt x="584538" y="122569"/>
                </a:cubicBezTo>
                <a:cubicBezTo>
                  <a:pt x="584560" y="122323"/>
                  <a:pt x="584560" y="122075"/>
                  <a:pt x="584560" y="121830"/>
                </a:cubicBezTo>
                <a:cubicBezTo>
                  <a:pt x="583639" y="95169"/>
                  <a:pt x="574146" y="69515"/>
                  <a:pt x="557483" y="48689"/>
                </a:cubicBezTo>
                <a:close/>
                <a:moveTo>
                  <a:pt x="403682" y="258"/>
                </a:moveTo>
                <a:cubicBezTo>
                  <a:pt x="392720" y="-2395"/>
                  <a:pt x="387765" y="16219"/>
                  <a:pt x="399780" y="18960"/>
                </a:cubicBezTo>
                <a:cubicBezTo>
                  <a:pt x="493595" y="37946"/>
                  <a:pt x="532160" y="149148"/>
                  <a:pt x="535120" y="227659"/>
                </a:cubicBezTo>
                <a:cubicBezTo>
                  <a:pt x="535076" y="232018"/>
                  <a:pt x="538562" y="235590"/>
                  <a:pt x="542925" y="235633"/>
                </a:cubicBezTo>
                <a:cubicBezTo>
                  <a:pt x="543122" y="235636"/>
                  <a:pt x="543320" y="235631"/>
                  <a:pt x="543517" y="235618"/>
                </a:cubicBezTo>
                <a:cubicBezTo>
                  <a:pt x="546499" y="235695"/>
                  <a:pt x="549371" y="234555"/>
                  <a:pt x="551497" y="232461"/>
                </a:cubicBezTo>
                <a:cubicBezTo>
                  <a:pt x="553208" y="230630"/>
                  <a:pt x="554062" y="228157"/>
                  <a:pt x="553822" y="225664"/>
                </a:cubicBezTo>
                <a:cubicBezTo>
                  <a:pt x="551629" y="188393"/>
                  <a:pt x="542859" y="133800"/>
                  <a:pt x="514993" y="85610"/>
                </a:cubicBezTo>
                <a:cubicBezTo>
                  <a:pt x="488442" y="39898"/>
                  <a:pt x="451017" y="11220"/>
                  <a:pt x="403682" y="258"/>
                </a:cubicBezTo>
                <a:close/>
                <a:moveTo>
                  <a:pt x="431548" y="75240"/>
                </a:moveTo>
                <a:cubicBezTo>
                  <a:pt x="312936" y="-26709"/>
                  <a:pt x="83934" y="43559"/>
                  <a:pt x="55323" y="204968"/>
                </a:cubicBezTo>
                <a:cubicBezTo>
                  <a:pt x="46553" y="255569"/>
                  <a:pt x="59708" y="304373"/>
                  <a:pt x="92134" y="342369"/>
                </a:cubicBezTo>
                <a:cubicBezTo>
                  <a:pt x="111406" y="364995"/>
                  <a:pt x="133352" y="384398"/>
                  <a:pt x="147757" y="411431"/>
                </a:cubicBezTo>
                <a:cubicBezTo>
                  <a:pt x="162161" y="438464"/>
                  <a:pt x="168498" y="469312"/>
                  <a:pt x="166524" y="502681"/>
                </a:cubicBezTo>
                <a:cubicBezTo>
                  <a:pt x="166480" y="503654"/>
                  <a:pt x="165998" y="504556"/>
                  <a:pt x="165209" y="505137"/>
                </a:cubicBezTo>
                <a:cubicBezTo>
                  <a:pt x="161986" y="507785"/>
                  <a:pt x="160495" y="512012"/>
                  <a:pt x="161350" y="516099"/>
                </a:cubicBezTo>
                <a:cubicBezTo>
                  <a:pt x="161964" y="519442"/>
                  <a:pt x="164573" y="522060"/>
                  <a:pt x="167928" y="522676"/>
                </a:cubicBezTo>
                <a:cubicBezTo>
                  <a:pt x="215043" y="533845"/>
                  <a:pt x="263124" y="540387"/>
                  <a:pt x="311511" y="542211"/>
                </a:cubicBezTo>
                <a:cubicBezTo>
                  <a:pt x="350011" y="543022"/>
                  <a:pt x="388510" y="548218"/>
                  <a:pt x="425651" y="525855"/>
                </a:cubicBezTo>
                <a:cubicBezTo>
                  <a:pt x="429180" y="523911"/>
                  <a:pt x="430847" y="519741"/>
                  <a:pt x="429619" y="515902"/>
                </a:cubicBezTo>
                <a:cubicBezTo>
                  <a:pt x="428610" y="511990"/>
                  <a:pt x="425190" y="509184"/>
                  <a:pt x="421156" y="508973"/>
                </a:cubicBezTo>
                <a:cubicBezTo>
                  <a:pt x="418656" y="508601"/>
                  <a:pt x="416004" y="511626"/>
                  <a:pt x="413526" y="510048"/>
                </a:cubicBezTo>
                <a:cubicBezTo>
                  <a:pt x="412518" y="509440"/>
                  <a:pt x="411926" y="508346"/>
                  <a:pt x="411948" y="507176"/>
                </a:cubicBezTo>
                <a:cubicBezTo>
                  <a:pt x="412452" y="477012"/>
                  <a:pt x="419906" y="447368"/>
                  <a:pt x="433719" y="420552"/>
                </a:cubicBezTo>
                <a:cubicBezTo>
                  <a:pt x="441458" y="405731"/>
                  <a:pt x="451697" y="392642"/>
                  <a:pt x="461607" y="379969"/>
                </a:cubicBezTo>
                <a:cubicBezTo>
                  <a:pt x="467856" y="371989"/>
                  <a:pt x="474323" y="363723"/>
                  <a:pt x="480045" y="355151"/>
                </a:cubicBezTo>
                <a:cubicBezTo>
                  <a:pt x="530231" y="279708"/>
                  <a:pt x="512033" y="136629"/>
                  <a:pt x="431548" y="75240"/>
                </a:cubicBezTo>
                <a:close/>
                <a:moveTo>
                  <a:pt x="334116" y="324171"/>
                </a:moveTo>
                <a:cubicBezTo>
                  <a:pt x="324644" y="390296"/>
                  <a:pt x="323548" y="458108"/>
                  <a:pt x="320961" y="523312"/>
                </a:cubicBezTo>
                <a:cubicBezTo>
                  <a:pt x="320303" y="523941"/>
                  <a:pt x="319404" y="524268"/>
                  <a:pt x="318483" y="524211"/>
                </a:cubicBezTo>
                <a:cubicBezTo>
                  <a:pt x="310788" y="523685"/>
                  <a:pt x="302873" y="523027"/>
                  <a:pt x="295419" y="522567"/>
                </a:cubicBezTo>
                <a:cubicBezTo>
                  <a:pt x="285224" y="521909"/>
                  <a:pt x="274832" y="520988"/>
                  <a:pt x="263694" y="519760"/>
                </a:cubicBezTo>
                <a:cubicBezTo>
                  <a:pt x="262006" y="519589"/>
                  <a:pt x="260734" y="518149"/>
                  <a:pt x="260756" y="516450"/>
                </a:cubicBezTo>
                <a:cubicBezTo>
                  <a:pt x="256108" y="449957"/>
                  <a:pt x="246001" y="383960"/>
                  <a:pt x="230522" y="319129"/>
                </a:cubicBezTo>
                <a:cubicBezTo>
                  <a:pt x="230127" y="317344"/>
                  <a:pt x="231245" y="315575"/>
                  <a:pt x="233021" y="315174"/>
                </a:cubicBezTo>
                <a:cubicBezTo>
                  <a:pt x="233263" y="315123"/>
                  <a:pt x="233482" y="315097"/>
                  <a:pt x="233723" y="315095"/>
                </a:cubicBezTo>
                <a:cubicBezTo>
                  <a:pt x="235170" y="315095"/>
                  <a:pt x="236639" y="315270"/>
                  <a:pt x="238108" y="315270"/>
                </a:cubicBezTo>
                <a:cubicBezTo>
                  <a:pt x="248654" y="315443"/>
                  <a:pt x="258914" y="311896"/>
                  <a:pt x="267114" y="305250"/>
                </a:cubicBezTo>
                <a:cubicBezTo>
                  <a:pt x="268342" y="304255"/>
                  <a:pt x="270074" y="304255"/>
                  <a:pt x="271302" y="305250"/>
                </a:cubicBezTo>
                <a:cubicBezTo>
                  <a:pt x="284128" y="315555"/>
                  <a:pt x="301338" y="320773"/>
                  <a:pt x="322452" y="320773"/>
                </a:cubicBezTo>
                <a:cubicBezTo>
                  <a:pt x="326003" y="321321"/>
                  <a:pt x="334291" y="318164"/>
                  <a:pt x="334116" y="324171"/>
                </a:cubicBezTo>
                <a:close/>
                <a:moveTo>
                  <a:pt x="269811" y="253245"/>
                </a:moveTo>
                <a:cubicBezTo>
                  <a:pt x="271214" y="252283"/>
                  <a:pt x="273100" y="252539"/>
                  <a:pt x="274196" y="253837"/>
                </a:cubicBezTo>
                <a:cubicBezTo>
                  <a:pt x="276783" y="256863"/>
                  <a:pt x="276892" y="261292"/>
                  <a:pt x="274481" y="266992"/>
                </a:cubicBezTo>
                <a:cubicBezTo>
                  <a:pt x="273779" y="268665"/>
                  <a:pt x="271850" y="269452"/>
                  <a:pt x="270183" y="268746"/>
                </a:cubicBezTo>
                <a:cubicBezTo>
                  <a:pt x="269504" y="268468"/>
                  <a:pt x="268956" y="267983"/>
                  <a:pt x="268605" y="267365"/>
                </a:cubicBezTo>
                <a:cubicBezTo>
                  <a:pt x="263694" y="259033"/>
                  <a:pt x="267268" y="254934"/>
                  <a:pt x="269811" y="253245"/>
                </a:cubicBezTo>
                <a:close/>
                <a:moveTo>
                  <a:pt x="478971" y="317945"/>
                </a:moveTo>
                <a:cubicBezTo>
                  <a:pt x="470201" y="344035"/>
                  <a:pt x="451127" y="362759"/>
                  <a:pt x="435539" y="384157"/>
                </a:cubicBezTo>
                <a:cubicBezTo>
                  <a:pt x="407300" y="422707"/>
                  <a:pt x="392523" y="469481"/>
                  <a:pt x="393487" y="517261"/>
                </a:cubicBezTo>
                <a:cubicBezTo>
                  <a:pt x="393750" y="518936"/>
                  <a:pt x="392698" y="520536"/>
                  <a:pt x="391054" y="520966"/>
                </a:cubicBezTo>
                <a:cubicBezTo>
                  <a:pt x="377241" y="524161"/>
                  <a:pt x="363100" y="525634"/>
                  <a:pt x="348937" y="525351"/>
                </a:cubicBezTo>
                <a:cubicBezTo>
                  <a:pt x="345473" y="525351"/>
                  <a:pt x="339641" y="526338"/>
                  <a:pt x="340561" y="520966"/>
                </a:cubicBezTo>
                <a:cubicBezTo>
                  <a:pt x="340145" y="453831"/>
                  <a:pt x="344332" y="386744"/>
                  <a:pt x="353102" y="320181"/>
                </a:cubicBezTo>
                <a:cubicBezTo>
                  <a:pt x="353431" y="315796"/>
                  <a:pt x="359942" y="316695"/>
                  <a:pt x="363056" y="315423"/>
                </a:cubicBezTo>
                <a:cubicBezTo>
                  <a:pt x="374566" y="312310"/>
                  <a:pt x="368669" y="297182"/>
                  <a:pt x="359855" y="297643"/>
                </a:cubicBezTo>
                <a:cubicBezTo>
                  <a:pt x="341175" y="301567"/>
                  <a:pt x="314603" y="306675"/>
                  <a:pt x="295068" y="297029"/>
                </a:cubicBezTo>
                <a:cubicBezTo>
                  <a:pt x="291100" y="295229"/>
                  <a:pt x="287372" y="292953"/>
                  <a:pt x="283952" y="290254"/>
                </a:cubicBezTo>
                <a:cubicBezTo>
                  <a:pt x="282593" y="289206"/>
                  <a:pt x="282286" y="287294"/>
                  <a:pt x="283228" y="285869"/>
                </a:cubicBezTo>
                <a:cubicBezTo>
                  <a:pt x="293402" y="269864"/>
                  <a:pt x="297633" y="254144"/>
                  <a:pt x="294586" y="243818"/>
                </a:cubicBezTo>
                <a:cubicBezTo>
                  <a:pt x="292393" y="235662"/>
                  <a:pt x="283623" y="229698"/>
                  <a:pt x="275029" y="229720"/>
                </a:cubicBezTo>
                <a:cubicBezTo>
                  <a:pt x="265733" y="229720"/>
                  <a:pt x="256590" y="235991"/>
                  <a:pt x="252249" y="245331"/>
                </a:cubicBezTo>
                <a:cubicBezTo>
                  <a:pt x="245672" y="259560"/>
                  <a:pt x="249859" y="276288"/>
                  <a:pt x="256020" y="287206"/>
                </a:cubicBezTo>
                <a:cubicBezTo>
                  <a:pt x="256810" y="288616"/>
                  <a:pt x="256459" y="290392"/>
                  <a:pt x="255187" y="291394"/>
                </a:cubicBezTo>
                <a:cubicBezTo>
                  <a:pt x="250539" y="294950"/>
                  <a:pt x="244817" y="296785"/>
                  <a:pt x="238963" y="296590"/>
                </a:cubicBezTo>
                <a:cubicBezTo>
                  <a:pt x="226707" y="296912"/>
                  <a:pt x="215723" y="289024"/>
                  <a:pt x="212127" y="277297"/>
                </a:cubicBezTo>
                <a:cubicBezTo>
                  <a:pt x="211491" y="273854"/>
                  <a:pt x="208444" y="271397"/>
                  <a:pt x="204936" y="271509"/>
                </a:cubicBezTo>
                <a:cubicBezTo>
                  <a:pt x="201341" y="271592"/>
                  <a:pt x="197986" y="273302"/>
                  <a:pt x="195815" y="276157"/>
                </a:cubicBezTo>
                <a:cubicBezTo>
                  <a:pt x="189764" y="284093"/>
                  <a:pt x="200858" y="298914"/>
                  <a:pt x="207458" y="304351"/>
                </a:cubicBezTo>
                <a:cubicBezTo>
                  <a:pt x="209277" y="305689"/>
                  <a:pt x="208268" y="308364"/>
                  <a:pt x="208860" y="310096"/>
                </a:cubicBezTo>
                <a:cubicBezTo>
                  <a:pt x="224471" y="376768"/>
                  <a:pt x="239270" y="447015"/>
                  <a:pt x="240717" y="515573"/>
                </a:cubicBezTo>
                <a:cubicBezTo>
                  <a:pt x="239993" y="516254"/>
                  <a:pt x="238985" y="516561"/>
                  <a:pt x="237998" y="516406"/>
                </a:cubicBezTo>
                <a:cubicBezTo>
                  <a:pt x="221051" y="513950"/>
                  <a:pt x="203971" y="510881"/>
                  <a:pt x="187243" y="507263"/>
                </a:cubicBezTo>
                <a:cubicBezTo>
                  <a:pt x="185445" y="506853"/>
                  <a:pt x="184327" y="505064"/>
                  <a:pt x="184743" y="503271"/>
                </a:cubicBezTo>
                <a:cubicBezTo>
                  <a:pt x="184743" y="503264"/>
                  <a:pt x="184743" y="503258"/>
                  <a:pt x="184743" y="503251"/>
                </a:cubicBezTo>
                <a:cubicBezTo>
                  <a:pt x="189128" y="453088"/>
                  <a:pt x="172027" y="403538"/>
                  <a:pt x="138351" y="364491"/>
                </a:cubicBezTo>
                <a:cubicBezTo>
                  <a:pt x="121272" y="344758"/>
                  <a:pt x="101847" y="327526"/>
                  <a:pt x="88583" y="304373"/>
                </a:cubicBezTo>
                <a:cubicBezTo>
                  <a:pt x="76480" y="282423"/>
                  <a:pt x="70473" y="257630"/>
                  <a:pt x="71174" y="232571"/>
                </a:cubicBezTo>
                <a:cubicBezTo>
                  <a:pt x="72928" y="120448"/>
                  <a:pt x="178451" y="56078"/>
                  <a:pt x="275073" y="47045"/>
                </a:cubicBezTo>
                <a:cubicBezTo>
                  <a:pt x="428588" y="33145"/>
                  <a:pt x="520649" y="175808"/>
                  <a:pt x="478971" y="31796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4"/>
          <p:cNvSpPr/>
          <p:nvPr/>
        </p:nvSpPr>
        <p:spPr>
          <a:xfrm rot="-5400000">
            <a:off x="546000" y="3237680"/>
            <a:ext cx="540251" cy="264299"/>
          </a:xfrm>
          <a:custGeom>
            <a:rect b="b" l="l" r="r" t="t"/>
            <a:pathLst>
              <a:path extrusionOk="0" h="125260" w="256043">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4"/>
          <p:cNvSpPr/>
          <p:nvPr/>
        </p:nvSpPr>
        <p:spPr>
          <a:xfrm rot="1737742">
            <a:off x="7950210" y="3938411"/>
            <a:ext cx="211749" cy="268162"/>
          </a:xfrm>
          <a:custGeom>
            <a:rect b="b" l="l" r="r" t="t"/>
            <a:pathLst>
              <a:path extrusionOk="0" h="126996" w="10028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67" name="Shape 67"/>
        <p:cNvGrpSpPr/>
        <p:nvPr/>
      </p:nvGrpSpPr>
      <p:grpSpPr>
        <a:xfrm>
          <a:off x="0" y="0"/>
          <a:ext cx="0" cy="0"/>
          <a:chOff x="0" y="0"/>
          <a:chExt cx="0" cy="0"/>
        </a:xfrm>
      </p:grpSpPr>
      <p:sp>
        <p:nvSpPr>
          <p:cNvPr id="68" name="Google Shape;68;p15"/>
          <p:cNvSpPr/>
          <p:nvPr/>
        </p:nvSpPr>
        <p:spPr>
          <a:xfrm rot="-898861">
            <a:off x="739797" y="433628"/>
            <a:ext cx="1461825" cy="1605908"/>
          </a:xfrm>
          <a:custGeom>
            <a:rect b="b" l="l" r="r" t="t"/>
            <a:pathLst>
              <a:path extrusionOk="0" h="507799" w="462239">
                <a:moveTo>
                  <a:pt x="459973" y="179541"/>
                </a:moveTo>
                <a:cubicBezTo>
                  <a:pt x="458636" y="122779"/>
                  <a:pt x="461727" y="55887"/>
                  <a:pt x="399242" y="30652"/>
                </a:cubicBezTo>
                <a:cubicBezTo>
                  <a:pt x="293347" y="-13921"/>
                  <a:pt x="170306" y="-1205"/>
                  <a:pt x="59171" y="14844"/>
                </a:cubicBezTo>
                <a:cubicBezTo>
                  <a:pt x="33585" y="19514"/>
                  <a:pt x="9512" y="39816"/>
                  <a:pt x="8569" y="67090"/>
                </a:cubicBezTo>
                <a:cubicBezTo>
                  <a:pt x="-7195" y="174126"/>
                  <a:pt x="2605" y="285590"/>
                  <a:pt x="7933" y="393766"/>
                </a:cubicBezTo>
                <a:cubicBezTo>
                  <a:pt x="10235" y="423781"/>
                  <a:pt x="16703" y="454453"/>
                  <a:pt x="42377" y="473550"/>
                </a:cubicBezTo>
                <a:cubicBezTo>
                  <a:pt x="111527" y="513693"/>
                  <a:pt x="199071" y="505691"/>
                  <a:pt x="276684" y="507664"/>
                </a:cubicBezTo>
                <a:cubicBezTo>
                  <a:pt x="477513" y="513540"/>
                  <a:pt x="465279" y="327137"/>
                  <a:pt x="459973" y="17954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15"/>
          <p:cNvSpPr txBox="1"/>
          <p:nvPr>
            <p:ph type="ctrTitle"/>
          </p:nvPr>
        </p:nvSpPr>
        <p:spPr>
          <a:xfrm>
            <a:off x="1773500" y="1980025"/>
            <a:ext cx="5597100" cy="6711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0" name="Google Shape;70;p15"/>
          <p:cNvSpPr txBox="1"/>
          <p:nvPr>
            <p:ph idx="1" type="subTitle"/>
          </p:nvPr>
        </p:nvSpPr>
        <p:spPr>
          <a:xfrm>
            <a:off x="1773500" y="2664426"/>
            <a:ext cx="5597100" cy="386400"/>
          </a:xfrm>
          <a:prstGeom prst="rect">
            <a:avLst/>
          </a:prstGeom>
        </p:spPr>
        <p:txBody>
          <a:bodyPr anchorCtr="0" anchor="t" bIns="0" lIns="0" spcFirstLastPara="1" rIns="0" wrap="square" tIns="0">
            <a:noAutofit/>
          </a:bodyPr>
          <a:lstStyle>
            <a:lvl1pPr lvl="0" rtl="0" algn="ctr">
              <a:spcBef>
                <a:spcPts val="0"/>
              </a:spcBef>
              <a:spcAft>
                <a:spcPts val="0"/>
              </a:spcAft>
              <a:buClr>
                <a:schemeClr val="accent2"/>
              </a:buClr>
              <a:buSzPts val="2200"/>
              <a:buNone/>
              <a:defRPr>
                <a:solidFill>
                  <a:schemeClr val="accent2"/>
                </a:solidFill>
              </a:defRPr>
            </a:lvl1pPr>
            <a:lvl2pPr lvl="1" rtl="0" algn="ctr">
              <a:spcBef>
                <a:spcPts val="1000"/>
              </a:spcBef>
              <a:spcAft>
                <a:spcPts val="0"/>
              </a:spcAft>
              <a:buClr>
                <a:schemeClr val="accent2"/>
              </a:buClr>
              <a:buSzPts val="3000"/>
              <a:buNone/>
              <a:defRPr sz="3000">
                <a:solidFill>
                  <a:schemeClr val="accent2"/>
                </a:solidFill>
              </a:defRPr>
            </a:lvl2pPr>
            <a:lvl3pPr lvl="2" rtl="0" algn="ctr">
              <a:spcBef>
                <a:spcPts val="1000"/>
              </a:spcBef>
              <a:spcAft>
                <a:spcPts val="0"/>
              </a:spcAft>
              <a:buClr>
                <a:schemeClr val="accent2"/>
              </a:buClr>
              <a:buSzPts val="3000"/>
              <a:buNone/>
              <a:defRPr sz="3000">
                <a:solidFill>
                  <a:schemeClr val="accent2"/>
                </a:solidFill>
              </a:defRPr>
            </a:lvl3pPr>
            <a:lvl4pPr lvl="3" rtl="0" algn="ctr">
              <a:spcBef>
                <a:spcPts val="1000"/>
              </a:spcBef>
              <a:spcAft>
                <a:spcPts val="0"/>
              </a:spcAft>
              <a:buClr>
                <a:schemeClr val="accent2"/>
              </a:buClr>
              <a:buSzPts val="3000"/>
              <a:buNone/>
              <a:defRPr sz="3000">
                <a:solidFill>
                  <a:schemeClr val="accent2"/>
                </a:solidFill>
              </a:defRPr>
            </a:lvl4pPr>
            <a:lvl5pPr lvl="4" rtl="0" algn="ctr">
              <a:spcBef>
                <a:spcPts val="1000"/>
              </a:spcBef>
              <a:spcAft>
                <a:spcPts val="0"/>
              </a:spcAft>
              <a:buClr>
                <a:schemeClr val="accent2"/>
              </a:buClr>
              <a:buSzPts val="3000"/>
              <a:buNone/>
              <a:defRPr sz="3000">
                <a:solidFill>
                  <a:schemeClr val="accent2"/>
                </a:solidFill>
              </a:defRPr>
            </a:lvl5pPr>
            <a:lvl6pPr lvl="5" rtl="0" algn="ctr">
              <a:spcBef>
                <a:spcPts val="1000"/>
              </a:spcBef>
              <a:spcAft>
                <a:spcPts val="0"/>
              </a:spcAft>
              <a:buClr>
                <a:schemeClr val="accent2"/>
              </a:buClr>
              <a:buSzPts val="3000"/>
              <a:buNone/>
              <a:defRPr sz="3000">
                <a:solidFill>
                  <a:schemeClr val="accent2"/>
                </a:solidFill>
              </a:defRPr>
            </a:lvl6pPr>
            <a:lvl7pPr lvl="6" rtl="0" algn="ctr">
              <a:spcBef>
                <a:spcPts val="1000"/>
              </a:spcBef>
              <a:spcAft>
                <a:spcPts val="0"/>
              </a:spcAft>
              <a:buClr>
                <a:schemeClr val="accent2"/>
              </a:buClr>
              <a:buSzPts val="3000"/>
              <a:buNone/>
              <a:defRPr sz="3000">
                <a:solidFill>
                  <a:schemeClr val="accent2"/>
                </a:solidFill>
              </a:defRPr>
            </a:lvl7pPr>
            <a:lvl8pPr lvl="7" rtl="0" algn="ctr">
              <a:spcBef>
                <a:spcPts val="1000"/>
              </a:spcBef>
              <a:spcAft>
                <a:spcPts val="0"/>
              </a:spcAft>
              <a:buClr>
                <a:schemeClr val="accent2"/>
              </a:buClr>
              <a:buSzPts val="3000"/>
              <a:buNone/>
              <a:defRPr sz="3000">
                <a:solidFill>
                  <a:schemeClr val="accent2"/>
                </a:solidFill>
              </a:defRPr>
            </a:lvl8pPr>
            <a:lvl9pPr lvl="8" rtl="0" algn="ctr">
              <a:spcBef>
                <a:spcPts val="1000"/>
              </a:spcBef>
              <a:spcAft>
                <a:spcPts val="1000"/>
              </a:spcAft>
              <a:buClr>
                <a:schemeClr val="accent2"/>
              </a:buClr>
              <a:buSzPts val="3000"/>
              <a:buNone/>
              <a:defRPr sz="3000">
                <a:solidFill>
                  <a:schemeClr val="accent2"/>
                </a:solidFill>
              </a:defRPr>
            </a:lvl9pPr>
          </a:lstStyle>
          <a:p/>
        </p:txBody>
      </p:sp>
      <p:sp>
        <p:nvSpPr>
          <p:cNvPr id="71" name="Google Shape;71;p15"/>
          <p:cNvSpPr/>
          <p:nvPr/>
        </p:nvSpPr>
        <p:spPr>
          <a:xfrm>
            <a:off x="794256" y="560052"/>
            <a:ext cx="7399177" cy="3910731"/>
          </a:xfrm>
          <a:custGeom>
            <a:rect b="b" l="l" r="r" t="t"/>
            <a:pathLst>
              <a:path extrusionOk="0" h="1853427" w="3506719">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5"/>
          <p:cNvSpPr/>
          <p:nvPr/>
        </p:nvSpPr>
        <p:spPr>
          <a:xfrm rot="4673461">
            <a:off x="7546626" y="3625444"/>
            <a:ext cx="814039" cy="1022204"/>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5"/>
          <p:cNvSpPr/>
          <p:nvPr/>
        </p:nvSpPr>
        <p:spPr>
          <a:xfrm rot="4673461">
            <a:off x="7996900" y="4294821"/>
            <a:ext cx="185670" cy="335731"/>
          </a:xfrm>
          <a:custGeom>
            <a:rect b="b" l="l" r="r" t="t"/>
            <a:pathLst>
              <a:path extrusionOk="0" h="159157" w="88019">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5"/>
          <p:cNvSpPr/>
          <p:nvPr/>
        </p:nvSpPr>
        <p:spPr>
          <a:xfrm rot="-5167633">
            <a:off x="338201" y="3492220"/>
            <a:ext cx="831049" cy="96136"/>
          </a:xfrm>
          <a:custGeom>
            <a:rect b="b" l="l" r="r" t="t"/>
            <a:pathLst>
              <a:path extrusionOk="0" h="45566" w="393896">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5"/>
          <p:cNvSpPr/>
          <p:nvPr/>
        </p:nvSpPr>
        <p:spPr>
          <a:xfrm rot="-5167633">
            <a:off x="614037" y="2873277"/>
            <a:ext cx="278340" cy="43095"/>
          </a:xfrm>
          <a:custGeom>
            <a:rect b="b" l="l" r="r" t="t"/>
            <a:pathLst>
              <a:path extrusionOk="0" h="20426" w="131926">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5"/>
          <p:cNvSpPr/>
          <p:nvPr/>
        </p:nvSpPr>
        <p:spPr>
          <a:xfrm>
            <a:off x="5262249" y="462245"/>
            <a:ext cx="681049" cy="214332"/>
          </a:xfrm>
          <a:custGeom>
            <a:rect b="b" l="l" r="r" t="t"/>
            <a:pathLst>
              <a:path extrusionOk="0" h="101579" w="322772">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5"/>
          <p:cNvSpPr/>
          <p:nvPr/>
        </p:nvSpPr>
        <p:spPr>
          <a:xfrm>
            <a:off x="2829661" y="4511611"/>
            <a:ext cx="1377041" cy="66908"/>
          </a:xfrm>
          <a:custGeom>
            <a:rect b="b" l="l" r="r" t="t"/>
            <a:pathLst>
              <a:path extrusionOk="0" h="31710" w="652626">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5"/>
          <p:cNvSpPr/>
          <p:nvPr/>
        </p:nvSpPr>
        <p:spPr>
          <a:xfrm>
            <a:off x="4309554" y="4544979"/>
            <a:ext cx="263959" cy="31226"/>
          </a:xfrm>
          <a:custGeom>
            <a:rect b="b" l="l" r="r" t="t"/>
            <a:pathLst>
              <a:path extrusionOk="0" h="14799" w="125099">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5"/>
          <p:cNvSpPr/>
          <p:nvPr/>
        </p:nvSpPr>
        <p:spPr>
          <a:xfrm>
            <a:off x="7710737" y="667122"/>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15"/>
          <p:cNvSpPr/>
          <p:nvPr/>
        </p:nvSpPr>
        <p:spPr>
          <a:xfrm>
            <a:off x="7865454" y="617025"/>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81" name="Shape 81"/>
        <p:cNvGrpSpPr/>
        <p:nvPr/>
      </p:nvGrpSpPr>
      <p:grpSpPr>
        <a:xfrm>
          <a:off x="0" y="0"/>
          <a:ext cx="0" cy="0"/>
          <a:chOff x="0" y="0"/>
          <a:chExt cx="0" cy="0"/>
        </a:xfrm>
      </p:grpSpPr>
      <p:sp>
        <p:nvSpPr>
          <p:cNvPr id="82" name="Google Shape;82;p16"/>
          <p:cNvSpPr/>
          <p:nvPr/>
        </p:nvSpPr>
        <p:spPr>
          <a:xfrm>
            <a:off x="1711339" y="1054787"/>
            <a:ext cx="2954" cy="1397"/>
          </a:xfrm>
          <a:custGeom>
            <a:rect b="b" l="l" r="r" t="t"/>
            <a:pathLst>
              <a:path extrusionOk="0" h="662" w="1400">
                <a:moveTo>
                  <a:pt x="0" y="663"/>
                </a:moveTo>
                <a:cubicBezTo>
                  <a:pt x="2192" y="-368"/>
                  <a:pt x="1513" y="-61"/>
                  <a:pt x="0" y="6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16"/>
          <p:cNvSpPr/>
          <p:nvPr/>
        </p:nvSpPr>
        <p:spPr>
          <a:xfrm>
            <a:off x="789941" y="506013"/>
            <a:ext cx="7919231" cy="4371184"/>
          </a:xfrm>
          <a:custGeom>
            <a:rect b="b" l="l" r="r" t="t"/>
            <a:pathLst>
              <a:path extrusionOk="0" h="2071651" w="3753190">
                <a:moveTo>
                  <a:pt x="3559557" y="312526"/>
                </a:moveTo>
                <a:cubicBezTo>
                  <a:pt x="3462673" y="190537"/>
                  <a:pt x="3320580" y="114262"/>
                  <a:pt x="3169958" y="80871"/>
                </a:cubicBezTo>
                <a:cubicBezTo>
                  <a:pt x="2666702" y="-4635"/>
                  <a:pt x="2149217" y="-1697"/>
                  <a:pt x="1639734" y="934"/>
                </a:cubicBezTo>
                <a:cubicBezTo>
                  <a:pt x="1246802" y="10932"/>
                  <a:pt x="855690" y="56206"/>
                  <a:pt x="467318" y="117923"/>
                </a:cubicBezTo>
                <a:cubicBezTo>
                  <a:pt x="174056" y="164557"/>
                  <a:pt x="89909" y="643718"/>
                  <a:pt x="35646" y="899687"/>
                </a:cubicBezTo>
                <a:cubicBezTo>
                  <a:pt x="-28637" y="1401979"/>
                  <a:pt x="-84588" y="1869849"/>
                  <a:pt x="614695" y="1936390"/>
                </a:cubicBezTo>
                <a:cubicBezTo>
                  <a:pt x="1341779" y="2005561"/>
                  <a:pt x="2076558" y="2008434"/>
                  <a:pt x="2804213" y="1931237"/>
                </a:cubicBezTo>
                <a:cubicBezTo>
                  <a:pt x="2974808" y="1913456"/>
                  <a:pt x="3089078" y="1906791"/>
                  <a:pt x="3089078" y="1906791"/>
                </a:cubicBezTo>
                <a:cubicBezTo>
                  <a:pt x="3099164" y="1977323"/>
                  <a:pt x="3363661" y="2103279"/>
                  <a:pt x="3459384" y="2064341"/>
                </a:cubicBezTo>
                <a:cubicBezTo>
                  <a:pt x="3373725" y="1984887"/>
                  <a:pt x="3328363" y="1836962"/>
                  <a:pt x="3328363" y="1836962"/>
                </a:cubicBezTo>
                <a:cubicBezTo>
                  <a:pt x="3697529" y="1838781"/>
                  <a:pt x="3736708" y="1487660"/>
                  <a:pt x="3747407" y="1232568"/>
                </a:cubicBezTo>
                <a:cubicBezTo>
                  <a:pt x="3760452" y="920406"/>
                  <a:pt x="3769770" y="568692"/>
                  <a:pt x="3559557" y="3125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 name="Google Shape;84;p16"/>
          <p:cNvSpPr/>
          <p:nvPr/>
        </p:nvSpPr>
        <p:spPr>
          <a:xfrm>
            <a:off x="529421" y="349800"/>
            <a:ext cx="8062595" cy="4512254"/>
          </a:xfrm>
          <a:custGeom>
            <a:rect b="b" l="l" r="r" t="t"/>
            <a:pathLst>
              <a:path extrusionOk="0" h="2138509" w="3821135">
                <a:moveTo>
                  <a:pt x="3819859" y="752034"/>
                </a:moveTo>
                <a:cubicBezTo>
                  <a:pt x="3812054" y="539103"/>
                  <a:pt x="3741062" y="308303"/>
                  <a:pt x="3556764" y="183793"/>
                </a:cubicBezTo>
                <a:cubicBezTo>
                  <a:pt x="3418070" y="94210"/>
                  <a:pt x="3245918" y="93267"/>
                  <a:pt x="3087294" y="70619"/>
                </a:cubicBezTo>
                <a:cubicBezTo>
                  <a:pt x="2233223" y="-29401"/>
                  <a:pt x="1371303" y="-1973"/>
                  <a:pt x="513768" y="25410"/>
                </a:cubicBezTo>
                <a:cubicBezTo>
                  <a:pt x="504472" y="25717"/>
                  <a:pt x="504626" y="40517"/>
                  <a:pt x="514360" y="40210"/>
                </a:cubicBezTo>
                <a:cubicBezTo>
                  <a:pt x="1396429" y="12037"/>
                  <a:pt x="2283672" y="-16268"/>
                  <a:pt x="3161333" y="94714"/>
                </a:cubicBezTo>
                <a:cubicBezTo>
                  <a:pt x="3242301" y="104953"/>
                  <a:pt x="3324781" y="113350"/>
                  <a:pt x="3403994" y="133740"/>
                </a:cubicBezTo>
                <a:cubicBezTo>
                  <a:pt x="3829331" y="245730"/>
                  <a:pt x="3826151" y="758590"/>
                  <a:pt x="3794098" y="1112320"/>
                </a:cubicBezTo>
                <a:cubicBezTo>
                  <a:pt x="3788682" y="1201882"/>
                  <a:pt x="3783289" y="1291422"/>
                  <a:pt x="3777873" y="1380984"/>
                </a:cubicBezTo>
                <a:cubicBezTo>
                  <a:pt x="3772919" y="1463047"/>
                  <a:pt x="3775440" y="1551052"/>
                  <a:pt x="3749985" y="1630069"/>
                </a:cubicBezTo>
                <a:cubicBezTo>
                  <a:pt x="3682304" y="1828398"/>
                  <a:pt x="3446681" y="1860474"/>
                  <a:pt x="3265453" y="1869353"/>
                </a:cubicBezTo>
                <a:cubicBezTo>
                  <a:pt x="3261550" y="1869572"/>
                  <a:pt x="3258525" y="1872861"/>
                  <a:pt x="3258634" y="1876786"/>
                </a:cubicBezTo>
                <a:cubicBezTo>
                  <a:pt x="3253372" y="1875865"/>
                  <a:pt x="3247256" y="1880315"/>
                  <a:pt x="3249865" y="1886191"/>
                </a:cubicBezTo>
                <a:cubicBezTo>
                  <a:pt x="3272885" y="1936245"/>
                  <a:pt x="3299743" y="1984457"/>
                  <a:pt x="3330196" y="2030367"/>
                </a:cubicBezTo>
                <a:cubicBezTo>
                  <a:pt x="3349928" y="2060119"/>
                  <a:pt x="3371305" y="2094321"/>
                  <a:pt x="3399850" y="2118065"/>
                </a:cubicBezTo>
                <a:cubicBezTo>
                  <a:pt x="3244186" y="2098991"/>
                  <a:pt x="3086110" y="2032976"/>
                  <a:pt x="3003959" y="1892242"/>
                </a:cubicBezTo>
                <a:cubicBezTo>
                  <a:pt x="2999859" y="1885183"/>
                  <a:pt x="2990103" y="1890752"/>
                  <a:pt x="2990453" y="1897526"/>
                </a:cubicBezTo>
                <a:cubicBezTo>
                  <a:pt x="2129739" y="1952338"/>
                  <a:pt x="1256221" y="2013003"/>
                  <a:pt x="401887" y="1860956"/>
                </a:cubicBezTo>
                <a:cubicBezTo>
                  <a:pt x="297351" y="1841224"/>
                  <a:pt x="184352" y="1811078"/>
                  <a:pt x="108098" y="1731974"/>
                </a:cubicBezTo>
                <a:cubicBezTo>
                  <a:pt x="16212" y="1636602"/>
                  <a:pt x="18953" y="1494092"/>
                  <a:pt x="16147" y="1370482"/>
                </a:cubicBezTo>
                <a:cubicBezTo>
                  <a:pt x="9487" y="1077504"/>
                  <a:pt x="25437" y="784439"/>
                  <a:pt x="63854" y="493916"/>
                </a:cubicBezTo>
                <a:cubicBezTo>
                  <a:pt x="68605" y="458026"/>
                  <a:pt x="73720" y="422223"/>
                  <a:pt x="79202" y="386486"/>
                </a:cubicBezTo>
                <a:cubicBezTo>
                  <a:pt x="80649" y="376795"/>
                  <a:pt x="66200" y="374800"/>
                  <a:pt x="64775" y="384140"/>
                </a:cubicBezTo>
                <a:cubicBezTo>
                  <a:pt x="20408" y="677030"/>
                  <a:pt x="-1230" y="972902"/>
                  <a:pt x="54" y="1269125"/>
                </a:cubicBezTo>
                <a:cubicBezTo>
                  <a:pt x="3869" y="1541932"/>
                  <a:pt x="-19854" y="1759752"/>
                  <a:pt x="293580" y="1850871"/>
                </a:cubicBezTo>
                <a:cubicBezTo>
                  <a:pt x="349290" y="1867336"/>
                  <a:pt x="406579" y="1877421"/>
                  <a:pt x="463868" y="1886739"/>
                </a:cubicBezTo>
                <a:cubicBezTo>
                  <a:pt x="1302153" y="2022671"/>
                  <a:pt x="2155128" y="1967049"/>
                  <a:pt x="2998127" y="1911755"/>
                </a:cubicBezTo>
                <a:cubicBezTo>
                  <a:pt x="3084838" y="2049463"/>
                  <a:pt x="3246971" y="2117276"/>
                  <a:pt x="3404016" y="2133610"/>
                </a:cubicBezTo>
                <a:cubicBezTo>
                  <a:pt x="3407984" y="2133961"/>
                  <a:pt x="3411624" y="2131330"/>
                  <a:pt x="3412501" y="2127427"/>
                </a:cubicBezTo>
                <a:cubicBezTo>
                  <a:pt x="3418552" y="2131461"/>
                  <a:pt x="3424954" y="2134969"/>
                  <a:pt x="3431619" y="2137885"/>
                </a:cubicBezTo>
                <a:cubicBezTo>
                  <a:pt x="3440060" y="2141546"/>
                  <a:pt x="3446966" y="2128063"/>
                  <a:pt x="3438372" y="2124292"/>
                </a:cubicBezTo>
                <a:cubicBezTo>
                  <a:pt x="3394128" y="2105152"/>
                  <a:pt x="3366021" y="2057137"/>
                  <a:pt x="3340479" y="2018506"/>
                </a:cubicBezTo>
                <a:cubicBezTo>
                  <a:pt x="3312196" y="1975643"/>
                  <a:pt x="3287092" y="1930742"/>
                  <a:pt x="3265409" y="1884174"/>
                </a:cubicBezTo>
                <a:cubicBezTo>
                  <a:pt x="3490267" y="1876413"/>
                  <a:pt x="3757769" y="1818401"/>
                  <a:pt x="3780987" y="1549825"/>
                </a:cubicBezTo>
                <a:cubicBezTo>
                  <a:pt x="3790809" y="1463069"/>
                  <a:pt x="3792848" y="1374976"/>
                  <a:pt x="3798132" y="1287826"/>
                </a:cubicBezTo>
                <a:cubicBezTo>
                  <a:pt x="3806945" y="1109339"/>
                  <a:pt x="3826261" y="930851"/>
                  <a:pt x="3819859" y="7520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5" name="Google Shape;85;p16"/>
          <p:cNvGrpSpPr/>
          <p:nvPr/>
        </p:nvGrpSpPr>
        <p:grpSpPr>
          <a:xfrm>
            <a:off x="550224" y="368620"/>
            <a:ext cx="878229" cy="627539"/>
            <a:chOff x="550224" y="368620"/>
            <a:chExt cx="878229" cy="627539"/>
          </a:xfrm>
        </p:grpSpPr>
        <p:sp>
          <p:nvSpPr>
            <p:cNvPr id="86" name="Google Shape;86;p16"/>
            <p:cNvSpPr/>
            <p:nvPr/>
          </p:nvSpPr>
          <p:spPr>
            <a:xfrm>
              <a:off x="550224" y="368620"/>
              <a:ext cx="430805" cy="627539"/>
            </a:xfrm>
            <a:custGeom>
              <a:rect b="b" l="l" r="r" t="t"/>
              <a:pathLst>
                <a:path extrusionOk="0" h="297412" w="204173">
                  <a:moveTo>
                    <a:pt x="139600" y="3918"/>
                  </a:moveTo>
                  <a:cubicBezTo>
                    <a:pt x="98338" y="-8491"/>
                    <a:pt x="54708" y="9706"/>
                    <a:pt x="28442" y="42571"/>
                  </a:cubicBezTo>
                  <a:cubicBezTo>
                    <a:pt x="-1200" y="79689"/>
                    <a:pt x="-6483" y="131738"/>
                    <a:pt x="7088" y="176311"/>
                  </a:cubicBezTo>
                  <a:cubicBezTo>
                    <a:pt x="15375" y="203497"/>
                    <a:pt x="33244" y="222045"/>
                    <a:pt x="55322" y="238993"/>
                  </a:cubicBezTo>
                  <a:cubicBezTo>
                    <a:pt x="80842" y="258550"/>
                    <a:pt x="107305" y="276835"/>
                    <a:pt x="134360" y="294199"/>
                  </a:cubicBezTo>
                  <a:cubicBezTo>
                    <a:pt x="135671" y="295098"/>
                    <a:pt x="137291" y="295449"/>
                    <a:pt x="138855" y="295142"/>
                  </a:cubicBezTo>
                  <a:cubicBezTo>
                    <a:pt x="140391" y="296326"/>
                    <a:pt x="142213" y="297093"/>
                    <a:pt x="144138" y="297334"/>
                  </a:cubicBezTo>
                  <a:cubicBezTo>
                    <a:pt x="153237" y="298606"/>
                    <a:pt x="156855" y="283982"/>
                    <a:pt x="147295" y="282667"/>
                  </a:cubicBezTo>
                  <a:cubicBezTo>
                    <a:pt x="145827" y="282448"/>
                    <a:pt x="140981" y="260479"/>
                    <a:pt x="140148" y="257081"/>
                  </a:cubicBezTo>
                  <a:cubicBezTo>
                    <a:pt x="133825" y="231100"/>
                    <a:pt x="132067" y="204221"/>
                    <a:pt x="134952" y="177648"/>
                  </a:cubicBezTo>
                  <a:cubicBezTo>
                    <a:pt x="176609" y="182954"/>
                    <a:pt x="202633" y="143665"/>
                    <a:pt x="203883" y="105670"/>
                  </a:cubicBezTo>
                  <a:cubicBezTo>
                    <a:pt x="206974" y="59694"/>
                    <a:pt x="185444" y="17687"/>
                    <a:pt x="139600" y="3918"/>
                  </a:cubicBezTo>
                  <a:close/>
                  <a:moveTo>
                    <a:pt x="183054" y="133777"/>
                  </a:moveTo>
                  <a:cubicBezTo>
                    <a:pt x="174767" y="153268"/>
                    <a:pt x="153741" y="169383"/>
                    <a:pt x="131882" y="161709"/>
                  </a:cubicBezTo>
                  <a:cubicBezTo>
                    <a:pt x="129346" y="160810"/>
                    <a:pt x="126524" y="161336"/>
                    <a:pt x="124472" y="163068"/>
                  </a:cubicBezTo>
                  <a:cubicBezTo>
                    <a:pt x="123380" y="163770"/>
                    <a:pt x="122532" y="164800"/>
                    <a:pt x="122038" y="166006"/>
                  </a:cubicBezTo>
                  <a:cubicBezTo>
                    <a:pt x="121199" y="167475"/>
                    <a:pt x="120874" y="169185"/>
                    <a:pt x="121118" y="170852"/>
                  </a:cubicBezTo>
                  <a:cubicBezTo>
                    <a:pt x="116602" y="204944"/>
                    <a:pt x="119253" y="239629"/>
                    <a:pt x="128901" y="272647"/>
                  </a:cubicBezTo>
                  <a:cubicBezTo>
                    <a:pt x="113583" y="262540"/>
                    <a:pt x="98506" y="252082"/>
                    <a:pt x="83670" y="241229"/>
                  </a:cubicBezTo>
                  <a:cubicBezTo>
                    <a:pt x="67008" y="229039"/>
                    <a:pt x="48460" y="216783"/>
                    <a:pt x="35699" y="200274"/>
                  </a:cubicBezTo>
                  <a:cubicBezTo>
                    <a:pt x="-9706" y="138886"/>
                    <a:pt x="18840" y="27553"/>
                    <a:pt x="100223" y="15450"/>
                  </a:cubicBezTo>
                  <a:cubicBezTo>
                    <a:pt x="169505" y="7667"/>
                    <a:pt x="206601" y="72783"/>
                    <a:pt x="183054" y="13377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6"/>
            <p:cNvSpPr/>
            <p:nvPr/>
          </p:nvSpPr>
          <p:spPr>
            <a:xfrm>
              <a:off x="1007307" y="372376"/>
              <a:ext cx="421145" cy="613504"/>
            </a:xfrm>
            <a:custGeom>
              <a:rect b="b" l="l" r="r" t="t"/>
              <a:pathLst>
                <a:path extrusionOk="0" h="290760" w="199595">
                  <a:moveTo>
                    <a:pt x="136439" y="3825"/>
                  </a:moveTo>
                  <a:cubicBezTo>
                    <a:pt x="96098" y="-8299"/>
                    <a:pt x="53476" y="9504"/>
                    <a:pt x="27803" y="41623"/>
                  </a:cubicBezTo>
                  <a:cubicBezTo>
                    <a:pt x="-1182" y="77908"/>
                    <a:pt x="-6334" y="128751"/>
                    <a:pt x="6930" y="172359"/>
                  </a:cubicBezTo>
                  <a:cubicBezTo>
                    <a:pt x="15021" y="198932"/>
                    <a:pt x="32494" y="217063"/>
                    <a:pt x="54090" y="233616"/>
                  </a:cubicBezTo>
                  <a:cubicBezTo>
                    <a:pt x="79040" y="252735"/>
                    <a:pt x="104911" y="270603"/>
                    <a:pt x="131352" y="287573"/>
                  </a:cubicBezTo>
                  <a:cubicBezTo>
                    <a:pt x="132626" y="288472"/>
                    <a:pt x="134211" y="288801"/>
                    <a:pt x="135737" y="288494"/>
                  </a:cubicBezTo>
                  <a:cubicBezTo>
                    <a:pt x="137241" y="289678"/>
                    <a:pt x="139037" y="290423"/>
                    <a:pt x="140933" y="290686"/>
                  </a:cubicBezTo>
                  <a:cubicBezTo>
                    <a:pt x="149813" y="291914"/>
                    <a:pt x="153343" y="277641"/>
                    <a:pt x="144003" y="276347"/>
                  </a:cubicBezTo>
                  <a:cubicBezTo>
                    <a:pt x="142556" y="276150"/>
                    <a:pt x="137842" y="254664"/>
                    <a:pt x="137009" y="251332"/>
                  </a:cubicBezTo>
                  <a:cubicBezTo>
                    <a:pt x="130839" y="225943"/>
                    <a:pt x="129125" y="199677"/>
                    <a:pt x="131944" y="173697"/>
                  </a:cubicBezTo>
                  <a:cubicBezTo>
                    <a:pt x="172768" y="178893"/>
                    <a:pt x="198091" y="140481"/>
                    <a:pt x="199318" y="103341"/>
                  </a:cubicBezTo>
                  <a:cubicBezTo>
                    <a:pt x="202300" y="58352"/>
                    <a:pt x="181253" y="17287"/>
                    <a:pt x="136439" y="3825"/>
                  </a:cubicBezTo>
                  <a:close/>
                  <a:moveTo>
                    <a:pt x="178907" y="130768"/>
                  </a:moveTo>
                  <a:cubicBezTo>
                    <a:pt x="170794" y="149799"/>
                    <a:pt x="150251" y="165541"/>
                    <a:pt x="128897" y="158042"/>
                  </a:cubicBezTo>
                  <a:cubicBezTo>
                    <a:pt x="126417" y="157187"/>
                    <a:pt x="123670" y="157692"/>
                    <a:pt x="121662" y="159380"/>
                  </a:cubicBezTo>
                  <a:cubicBezTo>
                    <a:pt x="120592" y="160082"/>
                    <a:pt x="119756" y="161068"/>
                    <a:pt x="119272" y="162252"/>
                  </a:cubicBezTo>
                  <a:cubicBezTo>
                    <a:pt x="118458" y="163699"/>
                    <a:pt x="118143" y="165343"/>
                    <a:pt x="118373" y="166988"/>
                  </a:cubicBezTo>
                  <a:cubicBezTo>
                    <a:pt x="113973" y="200335"/>
                    <a:pt x="116571" y="234230"/>
                    <a:pt x="126003" y="266503"/>
                  </a:cubicBezTo>
                  <a:cubicBezTo>
                    <a:pt x="111006" y="256615"/>
                    <a:pt x="96266" y="246399"/>
                    <a:pt x="81781" y="235809"/>
                  </a:cubicBezTo>
                  <a:cubicBezTo>
                    <a:pt x="65491" y="223882"/>
                    <a:pt x="47359" y="211911"/>
                    <a:pt x="34884" y="195775"/>
                  </a:cubicBezTo>
                  <a:cubicBezTo>
                    <a:pt x="-9491" y="135855"/>
                    <a:pt x="18419" y="26955"/>
                    <a:pt x="97961" y="15116"/>
                  </a:cubicBezTo>
                  <a:cubicBezTo>
                    <a:pt x="165664" y="7508"/>
                    <a:pt x="202015" y="71133"/>
                    <a:pt x="178907" y="1307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6"/>
            <p:cNvSpPr/>
            <p:nvPr/>
          </p:nvSpPr>
          <p:spPr>
            <a:xfrm>
              <a:off x="1305031" y="475050"/>
              <a:ext cx="59409" cy="175613"/>
            </a:xfrm>
            <a:custGeom>
              <a:rect b="b" l="l" r="r" t="t"/>
              <a:pathLst>
                <a:path extrusionOk="0" h="83229" w="28156">
                  <a:moveTo>
                    <a:pt x="12001" y="2074"/>
                  </a:moveTo>
                  <a:cubicBezTo>
                    <a:pt x="5687" y="-4723"/>
                    <a:pt x="-4289" y="6788"/>
                    <a:pt x="2004" y="13584"/>
                  </a:cubicBezTo>
                  <a:cubicBezTo>
                    <a:pt x="17298" y="29699"/>
                    <a:pt x="17395" y="54956"/>
                    <a:pt x="2223" y="71180"/>
                  </a:cubicBezTo>
                  <a:cubicBezTo>
                    <a:pt x="-4354" y="78459"/>
                    <a:pt x="6608" y="87887"/>
                    <a:pt x="13054" y="80608"/>
                  </a:cubicBezTo>
                  <a:cubicBezTo>
                    <a:pt x="33750" y="57455"/>
                    <a:pt x="32961" y="24678"/>
                    <a:pt x="12001" y="20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16"/>
            <p:cNvSpPr/>
            <p:nvPr/>
          </p:nvSpPr>
          <p:spPr>
            <a:xfrm>
              <a:off x="1260832" y="642594"/>
              <a:ext cx="30076" cy="31226"/>
            </a:xfrm>
            <a:custGeom>
              <a:rect b="b" l="l" r="r" t="t"/>
              <a:pathLst>
                <a:path extrusionOk="0" h="14799" w="14254">
                  <a:moveTo>
                    <a:pt x="6816" y="0"/>
                  </a:moveTo>
                  <a:cubicBezTo>
                    <a:pt x="-2458" y="0"/>
                    <a:pt x="-2283" y="14799"/>
                    <a:pt x="7430" y="14799"/>
                  </a:cubicBezTo>
                  <a:cubicBezTo>
                    <a:pt x="16726" y="14799"/>
                    <a:pt x="16529" y="0"/>
                    <a:pt x="6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6"/>
            <p:cNvSpPr/>
            <p:nvPr/>
          </p:nvSpPr>
          <p:spPr>
            <a:xfrm>
              <a:off x="611671" y="601479"/>
              <a:ext cx="103968" cy="202921"/>
            </a:xfrm>
            <a:custGeom>
              <a:rect b="b" l="l" r="r" t="t"/>
              <a:pathLst>
                <a:path extrusionOk="0" h="96171" w="49274">
                  <a:moveTo>
                    <a:pt x="46778" y="83022"/>
                  </a:moveTo>
                  <a:cubicBezTo>
                    <a:pt x="27791" y="67456"/>
                    <a:pt x="9199" y="33057"/>
                    <a:pt x="16281" y="8194"/>
                  </a:cubicBezTo>
                  <a:cubicBezTo>
                    <a:pt x="18978" y="-1277"/>
                    <a:pt x="4442" y="-3163"/>
                    <a:pt x="1877" y="5848"/>
                  </a:cubicBezTo>
                  <a:cubicBezTo>
                    <a:pt x="-2947" y="22796"/>
                    <a:pt x="2271" y="39436"/>
                    <a:pt x="9112" y="55091"/>
                  </a:cubicBezTo>
                  <a:cubicBezTo>
                    <a:pt x="15689" y="70153"/>
                    <a:pt x="23933" y="83965"/>
                    <a:pt x="36802" y="94555"/>
                  </a:cubicBezTo>
                  <a:cubicBezTo>
                    <a:pt x="43994" y="100409"/>
                    <a:pt x="53991" y="88920"/>
                    <a:pt x="46778" y="8302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1" name="Google Shape;91;p16"/>
          <p:cNvSpPr txBox="1"/>
          <p:nvPr>
            <p:ph idx="1" type="body"/>
          </p:nvPr>
        </p:nvSpPr>
        <p:spPr>
          <a:xfrm>
            <a:off x="1714300" y="1186825"/>
            <a:ext cx="5715300" cy="2769900"/>
          </a:xfrm>
          <a:prstGeom prst="rect">
            <a:avLst/>
          </a:prstGeom>
        </p:spPr>
        <p:txBody>
          <a:bodyPr anchorCtr="0" anchor="ctr" bIns="0" lIns="0" spcFirstLastPara="1" rIns="0" wrap="square" tIns="0">
            <a:noAutofit/>
          </a:bodyPr>
          <a:lstStyle>
            <a:lvl1pPr indent="-406400" lvl="0" marL="457200" rtl="0" algn="ctr">
              <a:spcBef>
                <a:spcPts val="0"/>
              </a:spcBef>
              <a:spcAft>
                <a:spcPts val="0"/>
              </a:spcAft>
              <a:buSzPts val="2800"/>
              <a:buFont typeface="Nunito SemiBold"/>
              <a:buChar char="✗"/>
              <a:defRPr sz="2800">
                <a:latin typeface="Nunito SemiBold"/>
                <a:ea typeface="Nunito SemiBold"/>
                <a:cs typeface="Nunito SemiBold"/>
                <a:sym typeface="Nunito SemiBold"/>
              </a:defRPr>
            </a:lvl1pPr>
            <a:lvl2pPr indent="-406400" lvl="1" marL="9144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2pPr>
            <a:lvl3pPr indent="-406400" lvl="2" marL="13716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3pPr>
            <a:lvl4pPr indent="-406400" lvl="3" marL="18288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4pPr>
            <a:lvl5pPr indent="-406400" lvl="4" marL="22860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5pPr>
            <a:lvl6pPr indent="-406400" lvl="5" marL="27432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6pPr>
            <a:lvl7pPr indent="-406400" lvl="6" marL="32004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7pPr>
            <a:lvl8pPr indent="-406400" lvl="7" marL="3657600" rtl="0" algn="ctr">
              <a:spcBef>
                <a:spcPts val="1000"/>
              </a:spcBef>
              <a:spcAft>
                <a:spcPts val="0"/>
              </a:spcAft>
              <a:buSzPts val="2800"/>
              <a:buFont typeface="Nunito SemiBold"/>
              <a:buChar char="○"/>
              <a:defRPr sz="2800">
                <a:latin typeface="Nunito SemiBold"/>
                <a:ea typeface="Nunito SemiBold"/>
                <a:cs typeface="Nunito SemiBold"/>
                <a:sym typeface="Nunito SemiBold"/>
              </a:defRPr>
            </a:lvl8pPr>
            <a:lvl9pPr indent="-406400" lvl="8" marL="4114800" rtl="0" algn="ctr">
              <a:spcBef>
                <a:spcPts val="1000"/>
              </a:spcBef>
              <a:spcAft>
                <a:spcPts val="1000"/>
              </a:spcAft>
              <a:buSzPts val="2800"/>
              <a:buFont typeface="Nunito SemiBold"/>
              <a:buChar char="■"/>
              <a:defRPr sz="2800">
                <a:latin typeface="Nunito SemiBold"/>
                <a:ea typeface="Nunito SemiBold"/>
                <a:cs typeface="Nunito SemiBold"/>
                <a:sym typeface="Nunito SemiBold"/>
              </a:defRPr>
            </a:lvl9pPr>
          </a:lstStyle>
          <a:p/>
        </p:txBody>
      </p:sp>
      <p:sp>
        <p:nvSpPr>
          <p:cNvPr id="92" name="Google Shape;92;p16"/>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6"/>
          <p:cNvSpPr/>
          <p:nvPr/>
        </p:nvSpPr>
        <p:spPr>
          <a:xfrm rot="-10653455">
            <a:off x="308904" y="3412015"/>
            <a:ext cx="814998" cy="1023408"/>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6"/>
          <p:cNvSpPr/>
          <p:nvPr/>
        </p:nvSpPr>
        <p:spPr>
          <a:xfrm rot="5624237">
            <a:off x="8289671" y="2866841"/>
            <a:ext cx="540119" cy="264234"/>
          </a:xfrm>
          <a:custGeom>
            <a:rect b="b" l="l" r="r" t="t"/>
            <a:pathLst>
              <a:path extrusionOk="0" h="125260" w="256043">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6"/>
          <p:cNvSpPr/>
          <p:nvPr/>
        </p:nvSpPr>
        <p:spPr>
          <a:xfrm rot="5400000">
            <a:off x="6259143" y="-119213"/>
            <a:ext cx="113330" cy="954049"/>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6"/>
          <p:cNvSpPr/>
          <p:nvPr/>
        </p:nvSpPr>
        <p:spPr>
          <a:xfrm rot="5400000">
            <a:off x="6459663" y="73310"/>
            <a:ext cx="80437" cy="399039"/>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6"/>
          <p:cNvSpPr/>
          <p:nvPr/>
        </p:nvSpPr>
        <p:spPr>
          <a:xfrm flipH="1">
            <a:off x="486100" y="253760"/>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16"/>
          <p:cNvSpPr/>
          <p:nvPr/>
        </p:nvSpPr>
        <p:spPr>
          <a:xfrm flipH="1">
            <a:off x="509560" y="230637"/>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99" name="Shape 99"/>
        <p:cNvGrpSpPr/>
        <p:nvPr/>
      </p:nvGrpSpPr>
      <p:grpSpPr>
        <a:xfrm>
          <a:off x="0" y="0"/>
          <a:ext cx="0" cy="0"/>
          <a:chOff x="0" y="0"/>
          <a:chExt cx="0" cy="0"/>
        </a:xfrm>
      </p:grpSpPr>
      <p:sp>
        <p:nvSpPr>
          <p:cNvPr id="100" name="Google Shape;100;p17"/>
          <p:cNvSpPr/>
          <p:nvPr/>
        </p:nvSpPr>
        <p:spPr>
          <a:xfrm rot="-884877">
            <a:off x="7997294" y="3564834"/>
            <a:ext cx="912816" cy="928284"/>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7"/>
          <p:cNvSpPr/>
          <p:nvPr/>
        </p:nvSpPr>
        <p:spPr>
          <a:xfrm>
            <a:off x="642525" y="331773"/>
            <a:ext cx="6943343" cy="927756"/>
          </a:xfrm>
          <a:custGeom>
            <a:rect b="b" l="l" r="r" t="t"/>
            <a:pathLst>
              <a:path extrusionOk="0" h="399035" w="3290684">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7"/>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7"/>
          <p:cNvSpPr txBox="1"/>
          <p:nvPr>
            <p:ph type="title"/>
          </p:nvPr>
        </p:nvSpPr>
        <p:spPr>
          <a:xfrm>
            <a:off x="883375" y="683600"/>
            <a:ext cx="6426300" cy="396300"/>
          </a:xfrm>
          <a:prstGeom prst="rect">
            <a:avLst/>
          </a:prstGeom>
        </p:spPr>
        <p:txBody>
          <a:bodyPr anchorCtr="0" anchor="ctr"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04" name="Google Shape;104;p17"/>
          <p:cNvSpPr txBox="1"/>
          <p:nvPr>
            <p:ph idx="1" type="body"/>
          </p:nvPr>
        </p:nvSpPr>
        <p:spPr>
          <a:xfrm>
            <a:off x="1188175" y="1506350"/>
            <a:ext cx="6426300" cy="2840400"/>
          </a:xfrm>
          <a:prstGeom prst="rect">
            <a:avLst/>
          </a:prstGeom>
        </p:spPr>
        <p:txBody>
          <a:bodyPr anchorCtr="0" anchor="t" bIns="0" lIns="0" spcFirstLastPara="1" rIns="0" wrap="square" tIns="0">
            <a:noAutofit/>
          </a:bodyPr>
          <a:lstStyle>
            <a:lvl1pPr indent="-368300" lvl="0" marL="457200" rtl="0">
              <a:spcBef>
                <a:spcPts val="0"/>
              </a:spcBef>
              <a:spcAft>
                <a:spcPts val="0"/>
              </a:spcAft>
              <a:buSzPts val="2200"/>
              <a:buChar char="✗"/>
              <a:defRPr/>
            </a:lvl1pPr>
            <a:lvl2pPr indent="-368300" lvl="1" marL="914400" rtl="0">
              <a:spcBef>
                <a:spcPts val="1000"/>
              </a:spcBef>
              <a:spcAft>
                <a:spcPts val="0"/>
              </a:spcAft>
              <a:buSzPts val="2200"/>
              <a:buChar char="✗"/>
              <a:defRPr/>
            </a:lvl2pPr>
            <a:lvl3pPr indent="-368300" lvl="2" marL="1371600" rtl="0">
              <a:spcBef>
                <a:spcPts val="1000"/>
              </a:spcBef>
              <a:spcAft>
                <a:spcPts val="0"/>
              </a:spcAft>
              <a:buSzPts val="2200"/>
              <a:buChar char="■"/>
              <a:defRPr/>
            </a:lvl3pPr>
            <a:lvl4pPr indent="-368300" lvl="3" marL="1828800" rtl="0">
              <a:spcBef>
                <a:spcPts val="1000"/>
              </a:spcBef>
              <a:spcAft>
                <a:spcPts val="0"/>
              </a:spcAft>
              <a:buSzPts val="2200"/>
              <a:buChar char="●"/>
              <a:defRPr/>
            </a:lvl4pPr>
            <a:lvl5pPr indent="-368300" lvl="4" marL="2286000" rtl="0">
              <a:spcBef>
                <a:spcPts val="1000"/>
              </a:spcBef>
              <a:spcAft>
                <a:spcPts val="0"/>
              </a:spcAft>
              <a:buSzPts val="2200"/>
              <a:buChar char="○"/>
              <a:defRPr/>
            </a:lvl5pPr>
            <a:lvl6pPr indent="-368300" lvl="5" marL="2743200" rtl="0">
              <a:spcBef>
                <a:spcPts val="1000"/>
              </a:spcBef>
              <a:spcAft>
                <a:spcPts val="0"/>
              </a:spcAft>
              <a:buSzPts val="2200"/>
              <a:buChar char="■"/>
              <a:defRPr/>
            </a:lvl6pPr>
            <a:lvl7pPr indent="-368300" lvl="6" marL="3200400" rtl="0">
              <a:spcBef>
                <a:spcPts val="1000"/>
              </a:spcBef>
              <a:spcAft>
                <a:spcPts val="0"/>
              </a:spcAft>
              <a:buSzPts val="2200"/>
              <a:buChar char="●"/>
              <a:defRPr/>
            </a:lvl7pPr>
            <a:lvl8pPr indent="-368300" lvl="7" marL="3657600" rtl="0">
              <a:spcBef>
                <a:spcPts val="1000"/>
              </a:spcBef>
              <a:spcAft>
                <a:spcPts val="0"/>
              </a:spcAft>
              <a:buSzPts val="2200"/>
              <a:buChar char="○"/>
              <a:defRPr/>
            </a:lvl8pPr>
            <a:lvl9pPr indent="-368300" lvl="8" marL="4114800" rtl="0">
              <a:spcBef>
                <a:spcPts val="1000"/>
              </a:spcBef>
              <a:spcAft>
                <a:spcPts val="1000"/>
              </a:spcAft>
              <a:buSzPts val="2200"/>
              <a:buChar char="■"/>
              <a:defRPr/>
            </a:lvl9pPr>
          </a:lstStyle>
          <a:p/>
        </p:txBody>
      </p:sp>
      <p:sp>
        <p:nvSpPr>
          <p:cNvPr id="105" name="Google Shape;105;p17"/>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6" name="Google Shape;106;p17"/>
          <p:cNvSpPr/>
          <p:nvPr/>
        </p:nvSpPr>
        <p:spPr>
          <a:xfrm>
            <a:off x="3215361" y="371192"/>
            <a:ext cx="1377041" cy="66908"/>
          </a:xfrm>
          <a:custGeom>
            <a:rect b="b" l="l" r="r" t="t"/>
            <a:pathLst>
              <a:path extrusionOk="0" h="31710" w="652626">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7"/>
          <p:cNvSpPr/>
          <p:nvPr/>
        </p:nvSpPr>
        <p:spPr>
          <a:xfrm>
            <a:off x="4695254" y="404559"/>
            <a:ext cx="263959" cy="31226"/>
          </a:xfrm>
          <a:custGeom>
            <a:rect b="b" l="l" r="r" t="t"/>
            <a:pathLst>
              <a:path extrusionOk="0" h="14799" w="125099">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7"/>
          <p:cNvSpPr/>
          <p:nvPr/>
        </p:nvSpPr>
        <p:spPr>
          <a:xfrm>
            <a:off x="8371587" y="397372"/>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7"/>
          <p:cNvSpPr/>
          <p:nvPr/>
        </p:nvSpPr>
        <p:spPr>
          <a:xfrm>
            <a:off x="244743" y="4094361"/>
            <a:ext cx="746254" cy="775710"/>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7"/>
          <p:cNvSpPr/>
          <p:nvPr/>
        </p:nvSpPr>
        <p:spPr>
          <a:xfrm>
            <a:off x="8578274" y="2957429"/>
            <a:ext cx="200902" cy="172792"/>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7"/>
          <p:cNvSpPr/>
          <p:nvPr/>
        </p:nvSpPr>
        <p:spPr>
          <a:xfrm>
            <a:off x="4853896" y="4607301"/>
            <a:ext cx="851649" cy="155161"/>
          </a:xfrm>
          <a:custGeom>
            <a:rect b="b" l="l" r="r" t="t"/>
            <a:pathLst>
              <a:path extrusionOk="0" h="73536" w="403625">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7"/>
          <p:cNvSpPr/>
          <p:nvPr/>
        </p:nvSpPr>
        <p:spPr>
          <a:xfrm>
            <a:off x="8526304" y="347275"/>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half">
  <p:cSld name="TITLE_AND_BODY_1">
    <p:spTree>
      <p:nvGrpSpPr>
        <p:cNvPr id="113" name="Shape 113"/>
        <p:cNvGrpSpPr/>
        <p:nvPr/>
      </p:nvGrpSpPr>
      <p:grpSpPr>
        <a:xfrm>
          <a:off x="0" y="0"/>
          <a:ext cx="0" cy="0"/>
          <a:chOff x="0" y="0"/>
          <a:chExt cx="0" cy="0"/>
        </a:xfrm>
      </p:grpSpPr>
      <p:sp>
        <p:nvSpPr>
          <p:cNvPr id="114" name="Google Shape;114;p18"/>
          <p:cNvSpPr/>
          <p:nvPr/>
        </p:nvSpPr>
        <p:spPr>
          <a:xfrm>
            <a:off x="0" y="0"/>
            <a:ext cx="9144000" cy="5143500"/>
          </a:xfrm>
          <a:prstGeom prst="rect">
            <a:avLst/>
          </a:prstGeom>
          <a:gradFill>
            <a:gsLst>
              <a:gs pos="0">
                <a:schemeClr val="lt1"/>
              </a:gs>
              <a:gs pos="26000">
                <a:schemeClr val="lt1"/>
              </a:gs>
              <a:gs pos="48000">
                <a:srgbClr val="FFFFFF">
                  <a:alpha val="0"/>
                </a:srgbClr>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rot="10800000">
            <a:off x="478120" y="499499"/>
            <a:ext cx="3891580" cy="4389451"/>
          </a:xfrm>
          <a:custGeom>
            <a:rect b="b" l="l" r="r" t="t"/>
            <a:pathLst>
              <a:path extrusionOk="0" h="513236" w="873041">
                <a:moveTo>
                  <a:pt x="807026" y="87874"/>
                </a:moveTo>
                <a:cubicBezTo>
                  <a:pt x="687888" y="-12496"/>
                  <a:pt x="94894" y="-27493"/>
                  <a:pt x="35062" y="46020"/>
                </a:cubicBezTo>
                <a:cubicBezTo>
                  <a:pt x="-6967" y="97718"/>
                  <a:pt x="2767" y="252111"/>
                  <a:pt x="1233" y="323344"/>
                </a:cubicBezTo>
                <a:cubicBezTo>
                  <a:pt x="-5849" y="404706"/>
                  <a:pt x="16010" y="492163"/>
                  <a:pt x="108027" y="508036"/>
                </a:cubicBezTo>
                <a:cubicBezTo>
                  <a:pt x="181211" y="520007"/>
                  <a:pt x="256478" y="507488"/>
                  <a:pt x="330298" y="508036"/>
                </a:cubicBezTo>
                <a:cubicBezTo>
                  <a:pt x="482038" y="490497"/>
                  <a:pt x="728667" y="541318"/>
                  <a:pt x="831077" y="410055"/>
                </a:cubicBezTo>
                <a:cubicBezTo>
                  <a:pt x="891479" y="316196"/>
                  <a:pt x="889396" y="168425"/>
                  <a:pt x="807026" y="8787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8"/>
          <p:cNvSpPr/>
          <p:nvPr/>
        </p:nvSpPr>
        <p:spPr>
          <a:xfrm>
            <a:off x="359638" y="371200"/>
            <a:ext cx="3869146" cy="4400299"/>
          </a:xfrm>
          <a:custGeom>
            <a:rect b="b" l="l" r="r" t="t"/>
            <a:pathLst>
              <a:path extrusionOk="0" h="1953518" w="1717712">
                <a:moveTo>
                  <a:pt x="1717677" y="1051758"/>
                </a:moveTo>
                <a:cubicBezTo>
                  <a:pt x="1717041" y="813899"/>
                  <a:pt x="1713292" y="575995"/>
                  <a:pt x="1710661" y="338136"/>
                </a:cubicBezTo>
                <a:cubicBezTo>
                  <a:pt x="1721382" y="143007"/>
                  <a:pt x="1668478" y="-11692"/>
                  <a:pt x="1396636" y="695"/>
                </a:cubicBezTo>
                <a:cubicBezTo>
                  <a:pt x="1075945" y="147"/>
                  <a:pt x="626492" y="30556"/>
                  <a:pt x="313102" y="62895"/>
                </a:cubicBezTo>
                <a:cubicBezTo>
                  <a:pt x="228254" y="71248"/>
                  <a:pt x="127029" y="84929"/>
                  <a:pt x="80877" y="166423"/>
                </a:cubicBezTo>
                <a:cubicBezTo>
                  <a:pt x="57506" y="207641"/>
                  <a:pt x="52222" y="256313"/>
                  <a:pt x="47991" y="302574"/>
                </a:cubicBezTo>
                <a:cubicBezTo>
                  <a:pt x="26527" y="536443"/>
                  <a:pt x="5742" y="770773"/>
                  <a:pt x="765" y="1005673"/>
                </a:cubicBezTo>
                <a:cubicBezTo>
                  <a:pt x="-2436" y="1229303"/>
                  <a:pt x="2826" y="1455674"/>
                  <a:pt x="47355" y="1675512"/>
                </a:cubicBezTo>
                <a:cubicBezTo>
                  <a:pt x="105433" y="1930275"/>
                  <a:pt x="294247" y="1910587"/>
                  <a:pt x="507266" y="1924377"/>
                </a:cubicBezTo>
                <a:cubicBezTo>
                  <a:pt x="802152" y="1942663"/>
                  <a:pt x="1097629" y="1958514"/>
                  <a:pt x="1393172" y="1952046"/>
                </a:cubicBezTo>
                <a:cubicBezTo>
                  <a:pt x="1441055" y="1950775"/>
                  <a:pt x="1490210" y="1947420"/>
                  <a:pt x="1535440" y="1930429"/>
                </a:cubicBezTo>
                <a:cubicBezTo>
                  <a:pt x="1677402" y="1878007"/>
                  <a:pt x="1689065" y="1706645"/>
                  <a:pt x="1699874" y="1577005"/>
                </a:cubicBezTo>
                <a:cubicBezTo>
                  <a:pt x="1715068" y="1402398"/>
                  <a:pt x="1718093" y="1226979"/>
                  <a:pt x="1717677" y="1051758"/>
                </a:cubicBezTo>
                <a:close/>
                <a:moveTo>
                  <a:pt x="1684308" y="1587616"/>
                </a:moveTo>
                <a:cubicBezTo>
                  <a:pt x="1671833" y="1818701"/>
                  <a:pt x="1618008" y="1947946"/>
                  <a:pt x="1360789" y="1937861"/>
                </a:cubicBezTo>
                <a:cubicBezTo>
                  <a:pt x="1016574" y="1942663"/>
                  <a:pt x="672358" y="1921374"/>
                  <a:pt x="329042" y="1897608"/>
                </a:cubicBezTo>
                <a:cubicBezTo>
                  <a:pt x="86951" y="1886316"/>
                  <a:pt x="53428" y="1699979"/>
                  <a:pt x="34726" y="1498208"/>
                </a:cubicBezTo>
                <a:cubicBezTo>
                  <a:pt x="-9452" y="1099970"/>
                  <a:pt x="26790" y="698817"/>
                  <a:pt x="62702" y="301390"/>
                </a:cubicBezTo>
                <a:cubicBezTo>
                  <a:pt x="68753" y="111151"/>
                  <a:pt x="183835" y="84798"/>
                  <a:pt x="348357" y="74011"/>
                </a:cubicBezTo>
                <a:cubicBezTo>
                  <a:pt x="645698" y="44939"/>
                  <a:pt x="1089889" y="7404"/>
                  <a:pt x="1389160" y="15363"/>
                </a:cubicBezTo>
                <a:cubicBezTo>
                  <a:pt x="1422529" y="16262"/>
                  <a:pt x="1545876" y="-5817"/>
                  <a:pt x="1635416" y="89906"/>
                </a:cubicBezTo>
                <a:cubicBezTo>
                  <a:pt x="1708337" y="167848"/>
                  <a:pt x="1693692" y="282645"/>
                  <a:pt x="1696388" y="380999"/>
                </a:cubicBezTo>
                <a:cubicBezTo>
                  <a:pt x="1696805" y="783117"/>
                  <a:pt x="1718115" y="1186353"/>
                  <a:pt x="1684242" y="158761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8"/>
          <p:cNvSpPr txBox="1"/>
          <p:nvPr>
            <p:ph type="title"/>
          </p:nvPr>
        </p:nvSpPr>
        <p:spPr>
          <a:xfrm>
            <a:off x="883375" y="1004988"/>
            <a:ext cx="2879400" cy="9519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18" name="Google Shape;118;p18"/>
          <p:cNvSpPr txBox="1"/>
          <p:nvPr>
            <p:ph idx="1" type="body"/>
          </p:nvPr>
        </p:nvSpPr>
        <p:spPr>
          <a:xfrm>
            <a:off x="883525" y="2078413"/>
            <a:ext cx="2879400" cy="2060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119" name="Google Shape;119;p18"/>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0" name="Google Shape;120;p18"/>
          <p:cNvSpPr/>
          <p:nvPr/>
        </p:nvSpPr>
        <p:spPr>
          <a:xfrm rot="5400000">
            <a:off x="3614542" y="2581686"/>
            <a:ext cx="1377041" cy="66908"/>
          </a:xfrm>
          <a:custGeom>
            <a:rect b="b" l="l" r="r" t="t"/>
            <a:pathLst>
              <a:path extrusionOk="0" h="31710" w="652626">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8"/>
          <p:cNvSpPr/>
          <p:nvPr/>
        </p:nvSpPr>
        <p:spPr>
          <a:xfrm rot="5400000">
            <a:off x="4155556" y="3522879"/>
            <a:ext cx="263959" cy="31226"/>
          </a:xfrm>
          <a:custGeom>
            <a:rect b="b" l="l" r="r" t="t"/>
            <a:pathLst>
              <a:path extrusionOk="0" h="14799" w="125099">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8"/>
          <p:cNvSpPr/>
          <p:nvPr/>
        </p:nvSpPr>
        <p:spPr>
          <a:xfrm rot="10800000">
            <a:off x="542537" y="4490175"/>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8"/>
          <p:cNvSpPr/>
          <p:nvPr/>
        </p:nvSpPr>
        <p:spPr>
          <a:xfrm rot="5130764">
            <a:off x="247642" y="411835"/>
            <a:ext cx="745888" cy="775329"/>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8"/>
          <p:cNvSpPr/>
          <p:nvPr/>
        </p:nvSpPr>
        <p:spPr>
          <a:xfrm>
            <a:off x="2994774" y="300554"/>
            <a:ext cx="200902" cy="172792"/>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8"/>
          <p:cNvSpPr/>
          <p:nvPr/>
        </p:nvSpPr>
        <p:spPr>
          <a:xfrm>
            <a:off x="1495696" y="4628071"/>
            <a:ext cx="851649" cy="155161"/>
          </a:xfrm>
          <a:custGeom>
            <a:rect b="b" l="l" r="r" t="t"/>
            <a:pathLst>
              <a:path extrusionOk="0" h="73536" w="403625">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8"/>
          <p:cNvSpPr/>
          <p:nvPr/>
        </p:nvSpPr>
        <p:spPr>
          <a:xfrm rot="10800000">
            <a:off x="545766" y="4680253"/>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7" name="Shape 127"/>
        <p:cNvGrpSpPr/>
        <p:nvPr/>
      </p:nvGrpSpPr>
      <p:grpSpPr>
        <a:xfrm>
          <a:off x="0" y="0"/>
          <a:ext cx="0" cy="0"/>
          <a:chOff x="0" y="0"/>
          <a:chExt cx="0" cy="0"/>
        </a:xfrm>
      </p:grpSpPr>
      <p:sp>
        <p:nvSpPr>
          <p:cNvPr id="128" name="Google Shape;128;p19"/>
          <p:cNvSpPr/>
          <p:nvPr/>
        </p:nvSpPr>
        <p:spPr>
          <a:xfrm rot="-884877">
            <a:off x="7997294" y="3564834"/>
            <a:ext cx="912816" cy="928284"/>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9"/>
          <p:cNvSpPr/>
          <p:nvPr/>
        </p:nvSpPr>
        <p:spPr>
          <a:xfrm>
            <a:off x="642525" y="331773"/>
            <a:ext cx="6943343" cy="927756"/>
          </a:xfrm>
          <a:custGeom>
            <a:rect b="b" l="l" r="r" t="t"/>
            <a:pathLst>
              <a:path extrusionOk="0" h="399035" w="3290684">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9"/>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9"/>
          <p:cNvSpPr txBox="1"/>
          <p:nvPr>
            <p:ph type="title"/>
          </p:nvPr>
        </p:nvSpPr>
        <p:spPr>
          <a:xfrm>
            <a:off x="883375" y="683600"/>
            <a:ext cx="6426300" cy="396300"/>
          </a:xfrm>
          <a:prstGeom prst="rect">
            <a:avLst/>
          </a:prstGeom>
        </p:spPr>
        <p:txBody>
          <a:bodyPr anchorCtr="0" anchor="ctr"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32" name="Google Shape;132;p19"/>
          <p:cNvSpPr txBox="1"/>
          <p:nvPr>
            <p:ph idx="1" type="body"/>
          </p:nvPr>
        </p:nvSpPr>
        <p:spPr>
          <a:xfrm>
            <a:off x="1188175" y="1506350"/>
            <a:ext cx="3002700" cy="2762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133" name="Google Shape;133;p19"/>
          <p:cNvSpPr txBox="1"/>
          <p:nvPr>
            <p:ph idx="2" type="body"/>
          </p:nvPr>
        </p:nvSpPr>
        <p:spPr>
          <a:xfrm>
            <a:off x="4611864" y="1506350"/>
            <a:ext cx="3002700" cy="2762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134" name="Google Shape;134;p19"/>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19"/>
          <p:cNvSpPr/>
          <p:nvPr/>
        </p:nvSpPr>
        <p:spPr>
          <a:xfrm>
            <a:off x="8138824" y="237026"/>
            <a:ext cx="739006" cy="927984"/>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9"/>
          <p:cNvSpPr/>
          <p:nvPr/>
        </p:nvSpPr>
        <p:spPr>
          <a:xfrm>
            <a:off x="8547668" y="2847045"/>
            <a:ext cx="262123" cy="231108"/>
          </a:xfrm>
          <a:custGeom>
            <a:rect b="b" l="l" r="r" t="t"/>
            <a:pathLst>
              <a:path extrusionOk="0" h="109530" w="124229">
                <a:moveTo>
                  <a:pt x="79291" y="1720"/>
                </a:moveTo>
                <a:cubicBezTo>
                  <a:pt x="8212" y="-15360"/>
                  <a:pt x="-40965" y="100205"/>
                  <a:pt x="47829" y="108799"/>
                </a:cubicBezTo>
                <a:cubicBezTo>
                  <a:pt x="119983" y="119191"/>
                  <a:pt x="160785" y="15554"/>
                  <a:pt x="79291" y="1720"/>
                </a:cubicBezTo>
                <a:close/>
                <a:moveTo>
                  <a:pt x="106609" y="64095"/>
                </a:moveTo>
                <a:cubicBezTo>
                  <a:pt x="93827" y="96675"/>
                  <a:pt x="39761" y="106168"/>
                  <a:pt x="18275" y="78083"/>
                </a:cubicBezTo>
                <a:cubicBezTo>
                  <a:pt x="2292" y="46095"/>
                  <a:pt x="38489" y="11651"/>
                  <a:pt x="70390" y="15247"/>
                </a:cubicBezTo>
                <a:cubicBezTo>
                  <a:pt x="97620" y="15401"/>
                  <a:pt x="116651" y="36974"/>
                  <a:pt x="106609" y="640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9"/>
          <p:cNvSpPr/>
          <p:nvPr/>
        </p:nvSpPr>
        <p:spPr>
          <a:xfrm>
            <a:off x="4426766" y="4724706"/>
            <a:ext cx="888148" cy="61490"/>
          </a:xfrm>
          <a:custGeom>
            <a:rect b="b" l="l" r="r" t="t"/>
            <a:pathLst>
              <a:path extrusionOk="0" h="29142" w="420923">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9"/>
          <p:cNvSpPr/>
          <p:nvPr/>
        </p:nvSpPr>
        <p:spPr>
          <a:xfrm>
            <a:off x="5368771" y="4755508"/>
            <a:ext cx="86890" cy="31179"/>
          </a:xfrm>
          <a:custGeom>
            <a:rect b="b" l="l" r="r" t="t"/>
            <a:pathLst>
              <a:path extrusionOk="0" h="14777" w="4118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9"/>
          <p:cNvSpPr/>
          <p:nvPr/>
        </p:nvSpPr>
        <p:spPr>
          <a:xfrm>
            <a:off x="5538652" y="4755173"/>
            <a:ext cx="299728" cy="40681"/>
          </a:xfrm>
          <a:custGeom>
            <a:rect b="b" l="l" r="r" t="t"/>
            <a:pathLst>
              <a:path extrusionOk="0" h="19280" w="142051">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9"/>
          <p:cNvSpPr/>
          <p:nvPr/>
        </p:nvSpPr>
        <p:spPr>
          <a:xfrm>
            <a:off x="325536" y="1027644"/>
            <a:ext cx="113330" cy="954049"/>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9"/>
          <p:cNvSpPr/>
          <p:nvPr/>
        </p:nvSpPr>
        <p:spPr>
          <a:xfrm>
            <a:off x="257001" y="1121076"/>
            <a:ext cx="80437" cy="399039"/>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2" name="Shape 142"/>
        <p:cNvGrpSpPr/>
        <p:nvPr/>
      </p:nvGrpSpPr>
      <p:grpSpPr>
        <a:xfrm>
          <a:off x="0" y="0"/>
          <a:ext cx="0" cy="0"/>
          <a:chOff x="0" y="0"/>
          <a:chExt cx="0" cy="0"/>
        </a:xfrm>
      </p:grpSpPr>
      <p:sp>
        <p:nvSpPr>
          <p:cNvPr id="143" name="Google Shape;143;p20"/>
          <p:cNvSpPr/>
          <p:nvPr/>
        </p:nvSpPr>
        <p:spPr>
          <a:xfrm rot="-884877">
            <a:off x="7997294" y="3564834"/>
            <a:ext cx="912816" cy="928284"/>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20"/>
          <p:cNvSpPr/>
          <p:nvPr/>
        </p:nvSpPr>
        <p:spPr>
          <a:xfrm>
            <a:off x="642525" y="331773"/>
            <a:ext cx="6943343" cy="927756"/>
          </a:xfrm>
          <a:custGeom>
            <a:rect b="b" l="l" r="r" t="t"/>
            <a:pathLst>
              <a:path extrusionOk="0" h="399035" w="3290684">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20"/>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20"/>
          <p:cNvSpPr txBox="1"/>
          <p:nvPr>
            <p:ph type="title"/>
          </p:nvPr>
        </p:nvSpPr>
        <p:spPr>
          <a:xfrm>
            <a:off x="883375" y="683600"/>
            <a:ext cx="6426300" cy="396300"/>
          </a:xfrm>
          <a:prstGeom prst="rect">
            <a:avLst/>
          </a:prstGeom>
        </p:spPr>
        <p:txBody>
          <a:bodyPr anchorCtr="0" anchor="ctr"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47" name="Google Shape;147;p20"/>
          <p:cNvSpPr txBox="1"/>
          <p:nvPr>
            <p:ph idx="1" type="body"/>
          </p:nvPr>
        </p:nvSpPr>
        <p:spPr>
          <a:xfrm>
            <a:off x="1188175" y="1506350"/>
            <a:ext cx="2001900" cy="2789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48" name="Google Shape;148;p20"/>
          <p:cNvSpPr txBox="1"/>
          <p:nvPr>
            <p:ph idx="2" type="body"/>
          </p:nvPr>
        </p:nvSpPr>
        <p:spPr>
          <a:xfrm>
            <a:off x="3400388" y="1506350"/>
            <a:ext cx="2001900" cy="2789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49" name="Google Shape;149;p20"/>
          <p:cNvSpPr txBox="1"/>
          <p:nvPr>
            <p:ph idx="3" type="body"/>
          </p:nvPr>
        </p:nvSpPr>
        <p:spPr>
          <a:xfrm>
            <a:off x="5612601" y="1506350"/>
            <a:ext cx="2001900" cy="2789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150" name="Google Shape;150;p20"/>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51" name="Google Shape;151;p20"/>
          <p:cNvSpPr/>
          <p:nvPr/>
        </p:nvSpPr>
        <p:spPr>
          <a:xfrm rot="10338673">
            <a:off x="8747978" y="1166276"/>
            <a:ext cx="113410" cy="954720"/>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20"/>
          <p:cNvSpPr/>
          <p:nvPr/>
        </p:nvSpPr>
        <p:spPr>
          <a:xfrm rot="10338673">
            <a:off x="8873347" y="1615232"/>
            <a:ext cx="80494" cy="399320"/>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20"/>
          <p:cNvSpPr/>
          <p:nvPr/>
        </p:nvSpPr>
        <p:spPr>
          <a:xfrm>
            <a:off x="3152266" y="381106"/>
            <a:ext cx="888148" cy="61490"/>
          </a:xfrm>
          <a:custGeom>
            <a:rect b="b" l="l" r="r" t="t"/>
            <a:pathLst>
              <a:path extrusionOk="0" h="29142" w="420923">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20"/>
          <p:cNvSpPr/>
          <p:nvPr/>
        </p:nvSpPr>
        <p:spPr>
          <a:xfrm>
            <a:off x="4094271" y="411908"/>
            <a:ext cx="86890" cy="31179"/>
          </a:xfrm>
          <a:custGeom>
            <a:rect b="b" l="l" r="r" t="t"/>
            <a:pathLst>
              <a:path extrusionOk="0" h="14777" w="4118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20"/>
          <p:cNvSpPr/>
          <p:nvPr/>
        </p:nvSpPr>
        <p:spPr>
          <a:xfrm>
            <a:off x="4264152" y="411573"/>
            <a:ext cx="299728" cy="40681"/>
          </a:xfrm>
          <a:custGeom>
            <a:rect b="b" l="l" r="r" t="t"/>
            <a:pathLst>
              <a:path extrusionOk="0" h="19280" w="142051">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20"/>
          <p:cNvSpPr/>
          <p:nvPr/>
        </p:nvSpPr>
        <p:spPr>
          <a:xfrm rot="5534346">
            <a:off x="22341" y="3409311"/>
            <a:ext cx="681569" cy="214495"/>
          </a:xfrm>
          <a:custGeom>
            <a:rect b="b" l="l" r="r" t="t"/>
            <a:pathLst>
              <a:path extrusionOk="0" h="101579" w="322772">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20"/>
          <p:cNvSpPr/>
          <p:nvPr/>
        </p:nvSpPr>
        <p:spPr>
          <a:xfrm>
            <a:off x="6092030" y="4766054"/>
            <a:ext cx="880619" cy="47277"/>
          </a:xfrm>
          <a:custGeom>
            <a:rect b="b" l="l" r="r" t="t"/>
            <a:pathLst>
              <a:path extrusionOk="0" h="22406" w="417355">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20"/>
          <p:cNvSpPr/>
          <p:nvPr/>
        </p:nvSpPr>
        <p:spPr>
          <a:xfrm>
            <a:off x="6467384" y="4872362"/>
            <a:ext cx="285390" cy="35142"/>
          </a:xfrm>
          <a:custGeom>
            <a:rect b="b" l="l" r="r" t="t"/>
            <a:pathLst>
              <a:path extrusionOk="0" h="16655" w="135256">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9" name="Shape 159"/>
        <p:cNvGrpSpPr/>
        <p:nvPr/>
      </p:nvGrpSpPr>
      <p:grpSpPr>
        <a:xfrm>
          <a:off x="0" y="0"/>
          <a:ext cx="0" cy="0"/>
          <a:chOff x="0" y="0"/>
          <a:chExt cx="0" cy="0"/>
        </a:xfrm>
      </p:grpSpPr>
      <p:sp>
        <p:nvSpPr>
          <p:cNvPr id="160" name="Google Shape;160;p21"/>
          <p:cNvSpPr/>
          <p:nvPr/>
        </p:nvSpPr>
        <p:spPr>
          <a:xfrm rot="-884877">
            <a:off x="7997294" y="3564834"/>
            <a:ext cx="912816" cy="928284"/>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21"/>
          <p:cNvSpPr/>
          <p:nvPr/>
        </p:nvSpPr>
        <p:spPr>
          <a:xfrm>
            <a:off x="642525" y="331773"/>
            <a:ext cx="6943343" cy="927756"/>
          </a:xfrm>
          <a:custGeom>
            <a:rect b="b" l="l" r="r" t="t"/>
            <a:pathLst>
              <a:path extrusionOk="0" h="399035" w="3290684">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21"/>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21"/>
          <p:cNvSpPr txBox="1"/>
          <p:nvPr>
            <p:ph type="title"/>
          </p:nvPr>
        </p:nvSpPr>
        <p:spPr>
          <a:xfrm>
            <a:off x="883375" y="683600"/>
            <a:ext cx="6426300" cy="396300"/>
          </a:xfrm>
          <a:prstGeom prst="rect">
            <a:avLst/>
          </a:prstGeom>
        </p:spPr>
        <p:txBody>
          <a:bodyPr anchorCtr="0" anchor="ctr"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64" name="Google Shape;164;p21"/>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21"/>
          <p:cNvSpPr/>
          <p:nvPr/>
        </p:nvSpPr>
        <p:spPr>
          <a:xfrm>
            <a:off x="325536" y="1027644"/>
            <a:ext cx="113330" cy="954049"/>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21"/>
          <p:cNvSpPr/>
          <p:nvPr/>
        </p:nvSpPr>
        <p:spPr>
          <a:xfrm>
            <a:off x="257001" y="1121076"/>
            <a:ext cx="80437" cy="399039"/>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21"/>
          <p:cNvSpPr/>
          <p:nvPr/>
        </p:nvSpPr>
        <p:spPr>
          <a:xfrm>
            <a:off x="2910561" y="377935"/>
            <a:ext cx="1377041" cy="66908"/>
          </a:xfrm>
          <a:custGeom>
            <a:rect b="b" l="l" r="r" t="t"/>
            <a:pathLst>
              <a:path extrusionOk="0" h="31710" w="652626">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21"/>
          <p:cNvSpPr/>
          <p:nvPr/>
        </p:nvSpPr>
        <p:spPr>
          <a:xfrm>
            <a:off x="4390454" y="411302"/>
            <a:ext cx="263959" cy="31226"/>
          </a:xfrm>
          <a:custGeom>
            <a:rect b="b" l="l" r="r" t="t"/>
            <a:pathLst>
              <a:path extrusionOk="0" h="14799" w="125099">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21"/>
          <p:cNvSpPr/>
          <p:nvPr/>
        </p:nvSpPr>
        <p:spPr>
          <a:xfrm>
            <a:off x="8371587" y="397372"/>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21"/>
          <p:cNvSpPr/>
          <p:nvPr/>
        </p:nvSpPr>
        <p:spPr>
          <a:xfrm>
            <a:off x="8526304" y="347275"/>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21"/>
          <p:cNvSpPr/>
          <p:nvPr/>
        </p:nvSpPr>
        <p:spPr>
          <a:xfrm>
            <a:off x="244743" y="4094361"/>
            <a:ext cx="746254" cy="775710"/>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21"/>
          <p:cNvSpPr/>
          <p:nvPr/>
        </p:nvSpPr>
        <p:spPr>
          <a:xfrm>
            <a:off x="8624662" y="1757104"/>
            <a:ext cx="200902" cy="172792"/>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21"/>
          <p:cNvSpPr/>
          <p:nvPr/>
        </p:nvSpPr>
        <p:spPr>
          <a:xfrm>
            <a:off x="4654424" y="4555495"/>
            <a:ext cx="681049" cy="214332"/>
          </a:xfrm>
          <a:custGeom>
            <a:rect b="b" l="l" r="r" t="t"/>
            <a:pathLst>
              <a:path extrusionOk="0" h="101579" w="322772">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4" name="Shape 174"/>
        <p:cNvGrpSpPr/>
        <p:nvPr/>
      </p:nvGrpSpPr>
      <p:grpSpPr>
        <a:xfrm>
          <a:off x="0" y="0"/>
          <a:ext cx="0" cy="0"/>
          <a:chOff x="0" y="0"/>
          <a:chExt cx="0" cy="0"/>
        </a:xfrm>
      </p:grpSpPr>
      <p:sp>
        <p:nvSpPr>
          <p:cNvPr id="175" name="Google Shape;175;p22"/>
          <p:cNvSpPr/>
          <p:nvPr/>
        </p:nvSpPr>
        <p:spPr>
          <a:xfrm rot="-884877">
            <a:off x="7997294" y="3564834"/>
            <a:ext cx="912816" cy="928284"/>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22"/>
          <p:cNvSpPr/>
          <p:nvPr/>
        </p:nvSpPr>
        <p:spPr>
          <a:xfrm>
            <a:off x="642525" y="4216625"/>
            <a:ext cx="5890324" cy="562639"/>
          </a:xfrm>
          <a:custGeom>
            <a:rect b="b" l="l" r="r" t="t"/>
            <a:pathLst>
              <a:path extrusionOk="0" h="399035" w="3290684">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22"/>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22"/>
          <p:cNvSpPr txBox="1"/>
          <p:nvPr>
            <p:ph idx="1" type="body"/>
          </p:nvPr>
        </p:nvSpPr>
        <p:spPr>
          <a:xfrm>
            <a:off x="823076" y="4261808"/>
            <a:ext cx="5522700" cy="391200"/>
          </a:xfrm>
          <a:prstGeom prst="rect">
            <a:avLst/>
          </a:prstGeom>
        </p:spPr>
        <p:txBody>
          <a:bodyPr anchorCtr="0" anchor="ctr" bIns="0" lIns="0" spcFirstLastPara="1" rIns="0" wrap="square" tIns="0">
            <a:noAutofit/>
          </a:bodyPr>
          <a:lstStyle>
            <a:lvl1pPr indent="-228600" lvl="0" marL="457200" rtl="0">
              <a:spcBef>
                <a:spcPts val="0"/>
              </a:spcBef>
              <a:spcAft>
                <a:spcPts val="0"/>
              </a:spcAft>
              <a:buSzPts val="1600"/>
              <a:buNone/>
              <a:defRPr sz="1600"/>
            </a:lvl1pPr>
          </a:lstStyle>
          <a:p/>
        </p:txBody>
      </p:sp>
      <p:sp>
        <p:nvSpPr>
          <p:cNvPr id="179" name="Google Shape;179;p22"/>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80" name="Google Shape;180;p22"/>
          <p:cNvSpPr/>
          <p:nvPr/>
        </p:nvSpPr>
        <p:spPr>
          <a:xfrm rot="5400000">
            <a:off x="312168" y="304611"/>
            <a:ext cx="746254" cy="775710"/>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22"/>
          <p:cNvSpPr/>
          <p:nvPr/>
        </p:nvSpPr>
        <p:spPr>
          <a:xfrm rot="-9525180">
            <a:off x="252849" y="4358394"/>
            <a:ext cx="290510" cy="231333"/>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22"/>
          <p:cNvSpPr/>
          <p:nvPr/>
        </p:nvSpPr>
        <p:spPr>
          <a:xfrm rot="-9525180">
            <a:off x="217769" y="4512917"/>
            <a:ext cx="132490" cy="91286"/>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22"/>
          <p:cNvSpPr/>
          <p:nvPr/>
        </p:nvSpPr>
        <p:spPr>
          <a:xfrm rot="-167066">
            <a:off x="4934240" y="363639"/>
            <a:ext cx="888144" cy="61489"/>
          </a:xfrm>
          <a:custGeom>
            <a:rect b="b" l="l" r="r" t="t"/>
            <a:pathLst>
              <a:path extrusionOk="0" h="29142" w="420923">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22"/>
          <p:cNvSpPr/>
          <p:nvPr/>
        </p:nvSpPr>
        <p:spPr>
          <a:xfrm rot="-167066">
            <a:off x="5876367" y="368207"/>
            <a:ext cx="86889" cy="31179"/>
          </a:xfrm>
          <a:custGeom>
            <a:rect b="b" l="l" r="r" t="t"/>
            <a:pathLst>
              <a:path extrusionOk="0" h="14777" w="4118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22"/>
          <p:cNvSpPr/>
          <p:nvPr/>
        </p:nvSpPr>
        <p:spPr>
          <a:xfrm rot="-167066">
            <a:off x="6046138" y="354459"/>
            <a:ext cx="299726" cy="40681"/>
          </a:xfrm>
          <a:custGeom>
            <a:rect b="b" l="l" r="r" t="t"/>
            <a:pathLst>
              <a:path extrusionOk="0" h="19280" w="142051">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22"/>
          <p:cNvSpPr/>
          <p:nvPr/>
        </p:nvSpPr>
        <p:spPr>
          <a:xfrm rot="5400000">
            <a:off x="8280263" y="2495763"/>
            <a:ext cx="850640" cy="154977"/>
          </a:xfrm>
          <a:custGeom>
            <a:rect b="b" l="l" r="r" t="t"/>
            <a:pathLst>
              <a:path extrusionOk="0" h="73536" w="403625">
                <a:moveTo>
                  <a:pt x="402034" y="57995"/>
                </a:moveTo>
                <a:cubicBezTo>
                  <a:pt x="349920" y="-4643"/>
                  <a:pt x="347223" y="-12273"/>
                  <a:pt x="293815" y="54948"/>
                </a:cubicBezTo>
                <a:cubicBezTo>
                  <a:pt x="244682" y="-17404"/>
                  <a:pt x="251829" y="2986"/>
                  <a:pt x="191361" y="49225"/>
                </a:cubicBezTo>
                <a:cubicBezTo>
                  <a:pt x="145320" y="-15189"/>
                  <a:pt x="150911" y="-15343"/>
                  <a:pt x="96669" y="42648"/>
                </a:cubicBezTo>
                <a:cubicBezTo>
                  <a:pt x="86321" y="25893"/>
                  <a:pt x="71785" y="12113"/>
                  <a:pt x="54508" y="2657"/>
                </a:cubicBezTo>
                <a:cubicBezTo>
                  <a:pt x="43897" y="-1442"/>
                  <a:pt x="13290" y="41442"/>
                  <a:pt x="2152" y="49554"/>
                </a:cubicBezTo>
                <a:cubicBezTo>
                  <a:pt x="-4644" y="56548"/>
                  <a:pt x="6230" y="65932"/>
                  <a:pt x="12983" y="58982"/>
                </a:cubicBezTo>
                <a:lnTo>
                  <a:pt x="52009" y="18838"/>
                </a:lnTo>
                <a:cubicBezTo>
                  <a:pt x="82462" y="34426"/>
                  <a:pt x="86825" y="72531"/>
                  <a:pt x="100243" y="59552"/>
                </a:cubicBezTo>
                <a:lnTo>
                  <a:pt x="120852" y="38307"/>
                </a:lnTo>
                <a:cubicBezTo>
                  <a:pt x="130455" y="27871"/>
                  <a:pt x="145298" y="3447"/>
                  <a:pt x="155800" y="26621"/>
                </a:cubicBezTo>
                <a:cubicBezTo>
                  <a:pt x="197105" y="84085"/>
                  <a:pt x="181473" y="72663"/>
                  <a:pt x="233785" y="33330"/>
                </a:cubicBezTo>
                <a:cubicBezTo>
                  <a:pt x="249659" y="14036"/>
                  <a:pt x="257223" y="29405"/>
                  <a:pt x="267264" y="44731"/>
                </a:cubicBezTo>
                <a:lnTo>
                  <a:pt x="286843" y="71040"/>
                </a:lnTo>
                <a:cubicBezTo>
                  <a:pt x="300195" y="86058"/>
                  <a:pt x="326855" y="28594"/>
                  <a:pt x="341106" y="23990"/>
                </a:cubicBezTo>
                <a:cubicBezTo>
                  <a:pt x="357462" y="17522"/>
                  <a:pt x="377238" y="56614"/>
                  <a:pt x="389493" y="66611"/>
                </a:cubicBezTo>
                <a:cubicBezTo>
                  <a:pt x="395632" y="73671"/>
                  <a:pt x="408020" y="64945"/>
                  <a:pt x="402034" y="579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type="blank">
  <p:cSld name="BLANK">
    <p:spTree>
      <p:nvGrpSpPr>
        <p:cNvPr id="187" name="Shape 187"/>
        <p:cNvGrpSpPr/>
        <p:nvPr/>
      </p:nvGrpSpPr>
      <p:grpSpPr>
        <a:xfrm>
          <a:off x="0" y="0"/>
          <a:ext cx="0" cy="0"/>
          <a:chOff x="0" y="0"/>
          <a:chExt cx="0" cy="0"/>
        </a:xfrm>
      </p:grpSpPr>
      <p:sp>
        <p:nvSpPr>
          <p:cNvPr id="188" name="Google Shape;188;p23"/>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89" name="Google Shape;189;p23"/>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23"/>
          <p:cNvSpPr/>
          <p:nvPr/>
        </p:nvSpPr>
        <p:spPr>
          <a:xfrm rot="-5673298">
            <a:off x="2374092" y="4308014"/>
            <a:ext cx="113285" cy="953670"/>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23"/>
          <p:cNvSpPr/>
          <p:nvPr/>
        </p:nvSpPr>
        <p:spPr>
          <a:xfrm rot="-5673298">
            <a:off x="2213926" y="4684679"/>
            <a:ext cx="80405" cy="398880"/>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23"/>
          <p:cNvSpPr/>
          <p:nvPr/>
        </p:nvSpPr>
        <p:spPr>
          <a:xfrm>
            <a:off x="5590150" y="299125"/>
            <a:ext cx="540251" cy="264299"/>
          </a:xfrm>
          <a:custGeom>
            <a:rect b="b" l="l" r="r" t="t"/>
            <a:pathLst>
              <a:path extrusionOk="0" h="125260" w="256043">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23"/>
          <p:cNvSpPr/>
          <p:nvPr/>
        </p:nvSpPr>
        <p:spPr>
          <a:xfrm>
            <a:off x="8371587" y="397372"/>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23"/>
          <p:cNvSpPr/>
          <p:nvPr/>
        </p:nvSpPr>
        <p:spPr>
          <a:xfrm>
            <a:off x="8526304" y="347275"/>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23"/>
          <p:cNvSpPr/>
          <p:nvPr/>
        </p:nvSpPr>
        <p:spPr>
          <a:xfrm>
            <a:off x="331162" y="1999469"/>
            <a:ext cx="211591" cy="267962"/>
          </a:xfrm>
          <a:custGeom>
            <a:rect b="b" l="l" r="r" t="t"/>
            <a:pathLst>
              <a:path extrusionOk="0" h="126996" w="10028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23"/>
          <p:cNvSpPr/>
          <p:nvPr/>
        </p:nvSpPr>
        <p:spPr>
          <a:xfrm>
            <a:off x="8564788" y="3584529"/>
            <a:ext cx="200902" cy="172792"/>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23"/>
          <p:cNvSpPr/>
          <p:nvPr/>
        </p:nvSpPr>
        <p:spPr>
          <a:xfrm rot="5069525">
            <a:off x="7853134" y="3741816"/>
            <a:ext cx="814157" cy="1022353"/>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23"/>
          <p:cNvSpPr/>
          <p:nvPr/>
        </p:nvSpPr>
        <p:spPr>
          <a:xfrm rot="5400000">
            <a:off x="305418" y="304611"/>
            <a:ext cx="746254" cy="775710"/>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p:cSld name="BLANK_1">
    <p:bg>
      <p:bgPr>
        <a:solidFill>
          <a:schemeClr val="dk1"/>
        </a:solidFill>
      </p:bgPr>
    </p:bg>
    <p:spTree>
      <p:nvGrpSpPr>
        <p:cNvPr id="199" name="Shape 199"/>
        <p:cNvGrpSpPr/>
        <p:nvPr/>
      </p:nvGrpSpPr>
      <p:grpSpPr>
        <a:xfrm>
          <a:off x="0" y="0"/>
          <a:ext cx="0" cy="0"/>
          <a:chOff x="0" y="0"/>
          <a:chExt cx="0" cy="0"/>
        </a:xfrm>
      </p:grpSpPr>
      <p:sp>
        <p:nvSpPr>
          <p:cNvPr id="200" name="Google Shape;200;p24"/>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solidFill>
                  <a:schemeClr val="lt2"/>
                </a:solidFill>
              </a:defRPr>
            </a:lvl1pPr>
            <a:lvl2pPr lvl="1" rtl="0">
              <a:buNone/>
              <a:defRPr>
                <a:solidFill>
                  <a:schemeClr val="lt2"/>
                </a:solidFill>
              </a:defRPr>
            </a:lvl2pPr>
            <a:lvl3pPr lvl="2" rtl="0">
              <a:buNone/>
              <a:defRPr>
                <a:solidFill>
                  <a:schemeClr val="lt2"/>
                </a:solidFill>
              </a:defRPr>
            </a:lvl3pPr>
            <a:lvl4pPr lvl="3" rtl="0">
              <a:buNone/>
              <a:defRPr>
                <a:solidFill>
                  <a:schemeClr val="lt2"/>
                </a:solidFill>
              </a:defRPr>
            </a:lvl4pPr>
            <a:lvl5pPr lvl="4" rtl="0">
              <a:buNone/>
              <a:defRPr>
                <a:solidFill>
                  <a:schemeClr val="lt2"/>
                </a:solidFill>
              </a:defRPr>
            </a:lvl5pPr>
            <a:lvl6pPr lvl="5" rtl="0">
              <a:buNone/>
              <a:defRPr>
                <a:solidFill>
                  <a:schemeClr val="lt2"/>
                </a:solidFill>
              </a:defRPr>
            </a:lvl6pPr>
            <a:lvl7pPr lvl="6" rtl="0">
              <a:buNone/>
              <a:defRPr>
                <a:solidFill>
                  <a:schemeClr val="lt2"/>
                </a:solidFill>
              </a:defRPr>
            </a:lvl7pPr>
            <a:lvl8pPr lvl="7" rtl="0">
              <a:buNone/>
              <a:defRPr>
                <a:solidFill>
                  <a:schemeClr val="lt2"/>
                </a:solidFill>
              </a:defRPr>
            </a:lvl8pPr>
            <a:lvl9pPr lvl="8" rtl="0">
              <a:buNone/>
              <a:defRPr>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
        <p:nvSpPr>
          <p:cNvPr id="201" name="Google Shape;201;p24"/>
          <p:cNvSpPr/>
          <p:nvPr/>
        </p:nvSpPr>
        <p:spPr>
          <a:xfrm>
            <a:off x="368194" y="422127"/>
            <a:ext cx="8379859" cy="4302579"/>
          </a:xfrm>
          <a:custGeom>
            <a:rect b="b" l="l" r="r" t="t"/>
            <a:pathLst>
              <a:path extrusionOk="0" h="2039137" w="3971497">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24"/>
          <p:cNvSpPr/>
          <p:nvPr/>
        </p:nvSpPr>
        <p:spPr>
          <a:xfrm rot="-5673298">
            <a:off x="2374092" y="4308014"/>
            <a:ext cx="113285" cy="953670"/>
          </a:xfrm>
          <a:custGeom>
            <a:rect b="b" l="l" r="r" t="t"/>
            <a:pathLst>
              <a:path extrusionOk="0" h="452156" w="53711">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24"/>
          <p:cNvSpPr/>
          <p:nvPr/>
        </p:nvSpPr>
        <p:spPr>
          <a:xfrm rot="-5673298">
            <a:off x="2213926" y="4684679"/>
            <a:ext cx="80405" cy="398880"/>
          </a:xfrm>
          <a:custGeom>
            <a:rect b="b" l="l" r="r" t="t"/>
            <a:pathLst>
              <a:path extrusionOk="0" h="189118" w="38122">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24"/>
          <p:cNvSpPr/>
          <p:nvPr/>
        </p:nvSpPr>
        <p:spPr>
          <a:xfrm>
            <a:off x="5590150" y="299125"/>
            <a:ext cx="540251" cy="264299"/>
          </a:xfrm>
          <a:custGeom>
            <a:rect b="b" l="l" r="r" t="t"/>
            <a:pathLst>
              <a:path extrusionOk="0" h="125260" w="256043">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24"/>
          <p:cNvSpPr/>
          <p:nvPr/>
        </p:nvSpPr>
        <p:spPr>
          <a:xfrm>
            <a:off x="8371587" y="397372"/>
            <a:ext cx="290374" cy="231224"/>
          </a:xfrm>
          <a:custGeom>
            <a:rect b="b" l="l" r="r" t="t"/>
            <a:pathLst>
              <a:path extrusionOk="0" h="109585" w="137618">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24"/>
          <p:cNvSpPr/>
          <p:nvPr/>
        </p:nvSpPr>
        <p:spPr>
          <a:xfrm>
            <a:off x="8526304" y="347275"/>
            <a:ext cx="132428" cy="91243"/>
          </a:xfrm>
          <a:custGeom>
            <a:rect b="b" l="l" r="r" t="t"/>
            <a:pathLst>
              <a:path extrusionOk="0" h="43243" w="62762">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24"/>
          <p:cNvSpPr/>
          <p:nvPr/>
        </p:nvSpPr>
        <p:spPr>
          <a:xfrm>
            <a:off x="331162" y="1999469"/>
            <a:ext cx="211591" cy="267962"/>
          </a:xfrm>
          <a:custGeom>
            <a:rect b="b" l="l" r="r" t="t"/>
            <a:pathLst>
              <a:path extrusionOk="0" h="126996" w="10028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24"/>
          <p:cNvSpPr/>
          <p:nvPr/>
        </p:nvSpPr>
        <p:spPr>
          <a:xfrm>
            <a:off x="8564788" y="3584529"/>
            <a:ext cx="200902" cy="172792"/>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24"/>
          <p:cNvSpPr/>
          <p:nvPr/>
        </p:nvSpPr>
        <p:spPr>
          <a:xfrm rot="5069525">
            <a:off x="7853134" y="3741816"/>
            <a:ext cx="814157" cy="1022353"/>
          </a:xfrm>
          <a:custGeom>
            <a:rect b="b" l="l" r="r" t="t"/>
            <a:pathLst>
              <a:path extrusionOk="0" h="484587" w="385904">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24"/>
          <p:cNvSpPr/>
          <p:nvPr/>
        </p:nvSpPr>
        <p:spPr>
          <a:xfrm rot="5400000">
            <a:off x="305418" y="304611"/>
            <a:ext cx="746254" cy="775710"/>
          </a:xfrm>
          <a:custGeom>
            <a:rect b="b" l="l" r="r" t="t"/>
            <a:pathLst>
              <a:path extrusionOk="0" h="367635" w="353675">
                <a:moveTo>
                  <a:pt x="349850" y="316408"/>
                </a:moveTo>
                <a:cubicBezTo>
                  <a:pt x="344216" y="307967"/>
                  <a:pt x="337265" y="300140"/>
                  <a:pt x="331061" y="292094"/>
                </a:cubicBezTo>
                <a:cubicBezTo>
                  <a:pt x="325295" y="284639"/>
                  <a:pt x="312907" y="293387"/>
                  <a:pt x="318542" y="300688"/>
                </a:cubicBezTo>
                <a:cubicBezTo>
                  <a:pt x="320142" y="302661"/>
                  <a:pt x="330951" y="317022"/>
                  <a:pt x="332574" y="318447"/>
                </a:cubicBezTo>
                <a:cubicBezTo>
                  <a:pt x="270198" y="313689"/>
                  <a:pt x="197781" y="305292"/>
                  <a:pt x="142554" y="274598"/>
                </a:cubicBezTo>
                <a:cubicBezTo>
                  <a:pt x="87348" y="239760"/>
                  <a:pt x="52202" y="175937"/>
                  <a:pt x="31747" y="115404"/>
                </a:cubicBezTo>
                <a:cubicBezTo>
                  <a:pt x="20542" y="80171"/>
                  <a:pt x="14804" y="43432"/>
                  <a:pt x="14733" y="6461"/>
                </a:cubicBezTo>
                <a:cubicBezTo>
                  <a:pt x="14733" y="-3318"/>
                  <a:pt x="-44" y="-1323"/>
                  <a:pt x="0" y="7930"/>
                </a:cubicBezTo>
                <a:cubicBezTo>
                  <a:pt x="1184" y="107971"/>
                  <a:pt x="41065" y="213209"/>
                  <a:pt x="119862" y="277470"/>
                </a:cubicBezTo>
                <a:cubicBezTo>
                  <a:pt x="177501" y="318403"/>
                  <a:pt x="263467" y="328116"/>
                  <a:pt x="332705" y="333158"/>
                </a:cubicBezTo>
                <a:cubicBezTo>
                  <a:pt x="322510" y="340196"/>
                  <a:pt x="316437" y="346182"/>
                  <a:pt x="307470" y="353702"/>
                </a:cubicBezTo>
                <a:cubicBezTo>
                  <a:pt x="300301" y="359863"/>
                  <a:pt x="307821" y="372250"/>
                  <a:pt x="315275" y="365848"/>
                </a:cubicBezTo>
                <a:lnTo>
                  <a:pt x="340028" y="344647"/>
                </a:lnTo>
                <a:cubicBezTo>
                  <a:pt x="350048" y="337171"/>
                  <a:pt x="359037" y="328927"/>
                  <a:pt x="349850" y="31640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Half">
  <p:cSld name="BLANK_1_1">
    <p:bg>
      <p:bgPr>
        <a:solidFill>
          <a:schemeClr val="lt1"/>
        </a:solidFill>
      </p:bgPr>
    </p:bg>
    <p:spTree>
      <p:nvGrpSpPr>
        <p:cNvPr id="211" name="Shape 211"/>
        <p:cNvGrpSpPr/>
        <p:nvPr/>
      </p:nvGrpSpPr>
      <p:grpSpPr>
        <a:xfrm>
          <a:off x="0" y="0"/>
          <a:ext cx="0" cy="0"/>
          <a:chOff x="0" y="0"/>
          <a:chExt cx="0" cy="0"/>
        </a:xfrm>
      </p:grpSpPr>
      <p:sp>
        <p:nvSpPr>
          <p:cNvPr id="212" name="Google Shape;212;p25"/>
          <p:cNvSpPr/>
          <p:nvPr/>
        </p:nvSpPr>
        <p:spPr>
          <a:xfrm rot="-1760302">
            <a:off x="4588400" y="637136"/>
            <a:ext cx="4206636" cy="4111947"/>
          </a:xfrm>
          <a:custGeom>
            <a:rect b="b" l="l" r="r" t="t"/>
            <a:pathLst>
              <a:path extrusionOk="0" h="559316" w="549996">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25"/>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214" name="Google Shape;214;p25"/>
          <p:cNvGrpSpPr/>
          <p:nvPr/>
        </p:nvGrpSpPr>
        <p:grpSpPr>
          <a:xfrm>
            <a:off x="4377287" y="431563"/>
            <a:ext cx="4360802" cy="4280374"/>
            <a:chOff x="576654" y="555403"/>
            <a:chExt cx="3865959" cy="3794658"/>
          </a:xfrm>
        </p:grpSpPr>
        <p:sp>
          <p:nvSpPr>
            <p:cNvPr id="215" name="Google Shape;215;p25"/>
            <p:cNvSpPr/>
            <p:nvPr/>
          </p:nvSpPr>
          <p:spPr>
            <a:xfrm>
              <a:off x="619289" y="555403"/>
              <a:ext cx="3823324" cy="3794658"/>
            </a:xfrm>
            <a:custGeom>
              <a:rect b="b" l="l" r="r" t="t"/>
              <a:pathLst>
                <a:path extrusionOk="0" h="1798416" w="1812002">
                  <a:moveTo>
                    <a:pt x="1803580" y="754533"/>
                  </a:moveTo>
                  <a:cubicBezTo>
                    <a:pt x="1755126" y="365965"/>
                    <a:pt x="1420404" y="43389"/>
                    <a:pt x="1031243" y="5415"/>
                  </a:cubicBezTo>
                  <a:cubicBezTo>
                    <a:pt x="982060" y="-66"/>
                    <a:pt x="932504" y="-1381"/>
                    <a:pt x="883099" y="1447"/>
                  </a:cubicBezTo>
                  <a:cubicBezTo>
                    <a:pt x="873803" y="1973"/>
                    <a:pt x="873957" y="16794"/>
                    <a:pt x="883691" y="16246"/>
                  </a:cubicBezTo>
                  <a:cubicBezTo>
                    <a:pt x="1757494" y="-18263"/>
                    <a:pt x="2121442" y="1058868"/>
                    <a:pt x="1445508" y="1590605"/>
                  </a:cubicBezTo>
                  <a:cubicBezTo>
                    <a:pt x="1154174" y="1812547"/>
                    <a:pt x="730088" y="1849314"/>
                    <a:pt x="411765" y="1663262"/>
                  </a:cubicBezTo>
                  <a:cubicBezTo>
                    <a:pt x="67769" y="1470874"/>
                    <a:pt x="-50821" y="1022824"/>
                    <a:pt x="50843" y="658548"/>
                  </a:cubicBezTo>
                  <a:cubicBezTo>
                    <a:pt x="145996" y="257328"/>
                    <a:pt x="571617" y="-46393"/>
                    <a:pt x="981233" y="77876"/>
                  </a:cubicBezTo>
                  <a:cubicBezTo>
                    <a:pt x="990003" y="80529"/>
                    <a:pt x="993533" y="65949"/>
                    <a:pt x="984391" y="63186"/>
                  </a:cubicBezTo>
                  <a:cubicBezTo>
                    <a:pt x="621232" y="-46436"/>
                    <a:pt x="223477" y="180680"/>
                    <a:pt x="83292" y="523010"/>
                  </a:cubicBezTo>
                  <a:cubicBezTo>
                    <a:pt x="-163184" y="1097697"/>
                    <a:pt x="154152" y="1768368"/>
                    <a:pt x="813533" y="1796542"/>
                  </a:cubicBezTo>
                  <a:cubicBezTo>
                    <a:pt x="1393503" y="1832827"/>
                    <a:pt x="1882662" y="1337310"/>
                    <a:pt x="1803580" y="75453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25"/>
            <p:cNvSpPr/>
            <p:nvPr/>
          </p:nvSpPr>
          <p:spPr>
            <a:xfrm>
              <a:off x="576654" y="3067330"/>
              <a:ext cx="620488" cy="986037"/>
            </a:xfrm>
            <a:custGeom>
              <a:rect b="b" l="l" r="r" t="t"/>
              <a:pathLst>
                <a:path extrusionOk="0" h="467316" w="294070">
                  <a:moveTo>
                    <a:pt x="291610" y="454155"/>
                  </a:moveTo>
                  <a:cubicBezTo>
                    <a:pt x="153814" y="339512"/>
                    <a:pt x="54825" y="179550"/>
                    <a:pt x="14308" y="4834"/>
                  </a:cubicBezTo>
                  <a:cubicBezTo>
                    <a:pt x="12116" y="-4528"/>
                    <a:pt x="-1872" y="1084"/>
                    <a:pt x="211" y="10007"/>
                  </a:cubicBezTo>
                  <a:cubicBezTo>
                    <a:pt x="42374" y="188276"/>
                    <a:pt x="141091" y="348128"/>
                    <a:pt x="281612" y="465666"/>
                  </a:cubicBezTo>
                  <a:cubicBezTo>
                    <a:pt x="288760" y="471585"/>
                    <a:pt x="298757" y="460141"/>
                    <a:pt x="291610" y="4541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25"/>
            <p:cNvSpPr/>
            <p:nvPr/>
          </p:nvSpPr>
          <p:spPr>
            <a:xfrm>
              <a:off x="625052" y="3542878"/>
              <a:ext cx="246686" cy="335935"/>
            </a:xfrm>
            <a:custGeom>
              <a:rect b="b" l="l" r="r" t="t"/>
              <a:pathLst>
                <a:path extrusionOk="0" h="159211" w="116913">
                  <a:moveTo>
                    <a:pt x="114759" y="145770"/>
                  </a:moveTo>
                  <a:cubicBezTo>
                    <a:pt x="73155" y="104376"/>
                    <a:pt x="38848" y="56252"/>
                    <a:pt x="13292" y="3435"/>
                  </a:cubicBezTo>
                  <a:cubicBezTo>
                    <a:pt x="9193" y="-5027"/>
                    <a:pt x="-3195" y="3808"/>
                    <a:pt x="774" y="12030"/>
                  </a:cubicBezTo>
                  <a:cubicBezTo>
                    <a:pt x="27012" y="65964"/>
                    <a:pt x="62178" y="115053"/>
                    <a:pt x="104784" y="157258"/>
                  </a:cubicBezTo>
                  <a:cubicBezTo>
                    <a:pt x="111361" y="163814"/>
                    <a:pt x="121337" y="152303"/>
                    <a:pt x="114759" y="14577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25"/>
            <p:cNvSpPr/>
            <p:nvPr/>
          </p:nvSpPr>
          <p:spPr>
            <a:xfrm>
              <a:off x="3508732" y="703042"/>
              <a:ext cx="736985" cy="678722"/>
            </a:xfrm>
            <a:custGeom>
              <a:rect b="b" l="l" r="r" t="t"/>
              <a:pathLst>
                <a:path extrusionOk="0" h="321669" w="349282">
                  <a:moveTo>
                    <a:pt x="348469" y="309928"/>
                  </a:moveTo>
                  <a:cubicBezTo>
                    <a:pt x="278003" y="170664"/>
                    <a:pt x="156037" y="58585"/>
                    <a:pt x="11050" y="551"/>
                  </a:cubicBezTo>
                  <a:cubicBezTo>
                    <a:pt x="2543" y="-2847"/>
                    <a:pt x="-4823" y="10439"/>
                    <a:pt x="3968" y="13969"/>
                  </a:cubicBezTo>
                  <a:cubicBezTo>
                    <a:pt x="146478" y="70973"/>
                    <a:pt x="266844" y="180859"/>
                    <a:pt x="335709" y="318194"/>
                  </a:cubicBezTo>
                  <a:cubicBezTo>
                    <a:pt x="339918" y="326613"/>
                    <a:pt x="352591" y="318107"/>
                    <a:pt x="348469" y="30992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25"/>
            <p:cNvSpPr/>
            <p:nvPr/>
          </p:nvSpPr>
          <p:spPr>
            <a:xfrm>
              <a:off x="4237875" y="1405342"/>
              <a:ext cx="51220" cy="74504"/>
            </a:xfrm>
            <a:custGeom>
              <a:rect b="b" l="l" r="r" t="t"/>
              <a:pathLst>
                <a:path extrusionOk="0" h="35310" w="24275">
                  <a:moveTo>
                    <a:pt x="23295" y="23713"/>
                  </a:moveTo>
                  <a:lnTo>
                    <a:pt x="13692" y="3323"/>
                  </a:lnTo>
                  <a:cubicBezTo>
                    <a:pt x="8452" y="-4658"/>
                    <a:pt x="-3475" y="3191"/>
                    <a:pt x="975" y="11588"/>
                  </a:cubicBezTo>
                  <a:cubicBezTo>
                    <a:pt x="4176" y="18384"/>
                    <a:pt x="7371" y="25181"/>
                    <a:pt x="10556" y="31978"/>
                  </a:cubicBezTo>
                  <a:cubicBezTo>
                    <a:pt x="15906" y="39980"/>
                    <a:pt x="27745" y="32109"/>
                    <a:pt x="23295" y="2371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20" name="Google Shape;220;p25"/>
          <p:cNvSpPr/>
          <p:nvPr/>
        </p:nvSpPr>
        <p:spPr>
          <a:xfrm rot="2700000">
            <a:off x="4969709" y="954676"/>
            <a:ext cx="200969" cy="172851"/>
          </a:xfrm>
          <a:custGeom>
            <a:rect b="b" l="l" r="r" t="t"/>
            <a:pathLst>
              <a:path extrusionOk="0" h="81892" w="95214">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25"/>
          <p:cNvSpPr/>
          <p:nvPr/>
        </p:nvSpPr>
        <p:spPr>
          <a:xfrm rot="8434612">
            <a:off x="7810734" y="3959265"/>
            <a:ext cx="540275" cy="264310"/>
          </a:xfrm>
          <a:custGeom>
            <a:rect b="b" l="l" r="r" t="t"/>
            <a:pathLst>
              <a:path extrusionOk="0" h="125260" w="256043">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CUSTOM_4">
    <p:spTree>
      <p:nvGrpSpPr>
        <p:cNvPr id="222" name="Shape 222"/>
        <p:cNvGrpSpPr/>
        <p:nvPr/>
      </p:nvGrpSpPr>
      <p:grpSpPr>
        <a:xfrm>
          <a:off x="0" y="0"/>
          <a:ext cx="0" cy="0"/>
          <a:chOff x="0" y="0"/>
          <a:chExt cx="0" cy="0"/>
        </a:xfrm>
      </p:grpSpPr>
      <p:sp>
        <p:nvSpPr>
          <p:cNvPr id="223" name="Google Shape;223;p26"/>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883375" y="683600"/>
            <a:ext cx="6426300" cy="396300"/>
          </a:xfrm>
          <a:prstGeom prst="rect">
            <a:avLst/>
          </a:prstGeom>
          <a:noFill/>
          <a:ln>
            <a:noFill/>
          </a:ln>
        </p:spPr>
        <p:txBody>
          <a:bodyPr anchorCtr="0" anchor="ctr" bIns="0" lIns="0" spcFirstLastPara="1" rIns="0" wrap="square" tIns="0">
            <a:noAutofit/>
          </a:bodyPr>
          <a:lstStyle>
            <a:lvl1pPr lvl="0"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1pPr>
            <a:lvl2pPr lvl="1"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2pPr>
            <a:lvl3pPr lvl="2"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3pPr>
            <a:lvl4pPr lvl="3"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4pPr>
            <a:lvl5pPr lvl="4"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5pPr>
            <a:lvl6pPr lvl="5"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6pPr>
            <a:lvl7pPr lvl="6"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7pPr>
            <a:lvl8pPr lvl="7"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8pPr>
            <a:lvl9pPr lvl="8" rtl="0">
              <a:lnSpc>
                <a:spcPct val="90000"/>
              </a:lnSpc>
              <a:spcBef>
                <a:spcPts val="0"/>
              </a:spcBef>
              <a:spcAft>
                <a:spcPts val="0"/>
              </a:spcAft>
              <a:buClr>
                <a:schemeClr val="dk1"/>
              </a:buClr>
              <a:buSzPts val="3400"/>
              <a:buFont typeface="Amatic SC"/>
              <a:buNone/>
              <a:defRPr b="1" sz="3400">
                <a:solidFill>
                  <a:schemeClr val="dk1"/>
                </a:solidFill>
                <a:latin typeface="Amatic SC"/>
                <a:ea typeface="Amatic SC"/>
                <a:cs typeface="Amatic SC"/>
                <a:sym typeface="Amatic SC"/>
              </a:defRPr>
            </a:lvl9pPr>
          </a:lstStyle>
          <a:p/>
        </p:txBody>
      </p:sp>
      <p:sp>
        <p:nvSpPr>
          <p:cNvPr id="52" name="Google Shape;52;p13"/>
          <p:cNvSpPr txBox="1"/>
          <p:nvPr>
            <p:ph idx="1" type="body"/>
          </p:nvPr>
        </p:nvSpPr>
        <p:spPr>
          <a:xfrm>
            <a:off x="1188175" y="1506350"/>
            <a:ext cx="6426300" cy="2840400"/>
          </a:xfrm>
          <a:prstGeom prst="rect">
            <a:avLst/>
          </a:prstGeom>
          <a:noFill/>
          <a:ln>
            <a:noFill/>
          </a:ln>
        </p:spPr>
        <p:txBody>
          <a:bodyPr anchorCtr="0" anchor="t" bIns="0" lIns="0" spcFirstLastPara="1" rIns="0" wrap="square" tIns="0">
            <a:noAutofit/>
          </a:bodyPr>
          <a:lstStyle>
            <a:lvl1pPr indent="-368300" lvl="0" marL="457200" rtl="0">
              <a:lnSpc>
                <a:spcPct val="100000"/>
              </a:lnSpc>
              <a:spcBef>
                <a:spcPts val="0"/>
              </a:spcBef>
              <a:spcAft>
                <a:spcPts val="0"/>
              </a:spcAft>
              <a:buClr>
                <a:schemeClr val="accent1"/>
              </a:buClr>
              <a:buSzPts val="2200"/>
              <a:buFont typeface="Nunito"/>
              <a:buChar char="✗"/>
              <a:defRPr sz="2200">
                <a:solidFill>
                  <a:schemeClr val="dk1"/>
                </a:solidFill>
                <a:latin typeface="Nunito"/>
                <a:ea typeface="Nunito"/>
                <a:cs typeface="Nunito"/>
                <a:sym typeface="Nunito"/>
              </a:defRPr>
            </a:lvl1pPr>
            <a:lvl2pPr indent="-368300" lvl="1" marL="914400" rtl="0">
              <a:lnSpc>
                <a:spcPct val="100000"/>
              </a:lnSpc>
              <a:spcBef>
                <a:spcPts val="1000"/>
              </a:spcBef>
              <a:spcAft>
                <a:spcPts val="0"/>
              </a:spcAft>
              <a:buClr>
                <a:schemeClr val="dk2"/>
              </a:buClr>
              <a:buSzPts val="2200"/>
              <a:buFont typeface="Nunito"/>
              <a:buChar char="✗"/>
              <a:defRPr sz="2200">
                <a:solidFill>
                  <a:schemeClr val="dk1"/>
                </a:solidFill>
                <a:latin typeface="Nunito"/>
                <a:ea typeface="Nunito"/>
                <a:cs typeface="Nunito"/>
                <a:sym typeface="Nunito"/>
              </a:defRPr>
            </a:lvl2pPr>
            <a:lvl3pPr indent="-368300" lvl="2" marL="13716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3pPr>
            <a:lvl4pPr indent="-368300" lvl="3" marL="18288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4pPr>
            <a:lvl5pPr indent="-368300" lvl="4" marL="22860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5pPr>
            <a:lvl6pPr indent="-368300" lvl="5" marL="27432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6pPr>
            <a:lvl7pPr indent="-368300" lvl="6" marL="32004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7pPr>
            <a:lvl8pPr indent="-368300" lvl="7" marL="36576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8pPr>
            <a:lvl9pPr indent="-368300" lvl="8" marL="4114800" rtl="0">
              <a:lnSpc>
                <a:spcPct val="100000"/>
              </a:lnSpc>
              <a:spcBef>
                <a:spcPts val="1000"/>
              </a:spcBef>
              <a:spcAft>
                <a:spcPts val="1000"/>
              </a:spcAft>
              <a:buClr>
                <a:schemeClr val="dk1"/>
              </a:buClr>
              <a:buSzPts val="2200"/>
              <a:buFont typeface="Nunito"/>
              <a:buChar char="■"/>
              <a:defRPr sz="2200">
                <a:solidFill>
                  <a:schemeClr val="dk1"/>
                </a:solidFill>
                <a:latin typeface="Nunito"/>
                <a:ea typeface="Nunito"/>
                <a:cs typeface="Nunito"/>
                <a:sym typeface="Nunito"/>
              </a:defRPr>
            </a:lvl9pPr>
          </a:lstStyle>
          <a:p/>
        </p:txBody>
      </p:sp>
      <p:sp>
        <p:nvSpPr>
          <p:cNvPr id="53" name="Google Shape;53;p13"/>
          <p:cNvSpPr txBox="1"/>
          <p:nvPr>
            <p:ph idx="12" type="sldNum"/>
          </p:nvPr>
        </p:nvSpPr>
        <p:spPr>
          <a:xfrm>
            <a:off x="8404375" y="4693376"/>
            <a:ext cx="548700" cy="300300"/>
          </a:xfrm>
          <a:prstGeom prst="rect">
            <a:avLst/>
          </a:prstGeom>
          <a:noFill/>
          <a:ln>
            <a:noFill/>
          </a:ln>
        </p:spPr>
        <p:txBody>
          <a:bodyPr anchorCtr="0" anchor="ctr" bIns="0" lIns="0" spcFirstLastPara="1" rIns="0" wrap="square" tIns="0">
            <a:noAutofit/>
          </a:bodyPr>
          <a:lstStyle>
            <a:lvl1pPr lvl="0" rtl="0" algn="r">
              <a:buNone/>
              <a:defRPr b="1" sz="1500">
                <a:solidFill>
                  <a:schemeClr val="dk2"/>
                </a:solidFill>
                <a:latin typeface="Amatic SC"/>
                <a:ea typeface="Amatic SC"/>
                <a:cs typeface="Amatic SC"/>
                <a:sym typeface="Amatic SC"/>
              </a:defRPr>
            </a:lvl1pPr>
            <a:lvl2pPr lvl="1" rtl="0" algn="r">
              <a:buNone/>
              <a:defRPr b="1" sz="1500">
                <a:solidFill>
                  <a:schemeClr val="dk2"/>
                </a:solidFill>
                <a:latin typeface="Amatic SC"/>
                <a:ea typeface="Amatic SC"/>
                <a:cs typeface="Amatic SC"/>
                <a:sym typeface="Amatic SC"/>
              </a:defRPr>
            </a:lvl2pPr>
            <a:lvl3pPr lvl="2" rtl="0" algn="r">
              <a:buNone/>
              <a:defRPr b="1" sz="1500">
                <a:solidFill>
                  <a:schemeClr val="dk2"/>
                </a:solidFill>
                <a:latin typeface="Amatic SC"/>
                <a:ea typeface="Amatic SC"/>
                <a:cs typeface="Amatic SC"/>
                <a:sym typeface="Amatic SC"/>
              </a:defRPr>
            </a:lvl3pPr>
            <a:lvl4pPr lvl="3" rtl="0" algn="r">
              <a:buNone/>
              <a:defRPr b="1" sz="1500">
                <a:solidFill>
                  <a:schemeClr val="dk2"/>
                </a:solidFill>
                <a:latin typeface="Amatic SC"/>
                <a:ea typeface="Amatic SC"/>
                <a:cs typeface="Amatic SC"/>
                <a:sym typeface="Amatic SC"/>
              </a:defRPr>
            </a:lvl4pPr>
            <a:lvl5pPr lvl="4" rtl="0" algn="r">
              <a:buNone/>
              <a:defRPr b="1" sz="1500">
                <a:solidFill>
                  <a:schemeClr val="dk2"/>
                </a:solidFill>
                <a:latin typeface="Amatic SC"/>
                <a:ea typeface="Amatic SC"/>
                <a:cs typeface="Amatic SC"/>
                <a:sym typeface="Amatic SC"/>
              </a:defRPr>
            </a:lvl5pPr>
            <a:lvl6pPr lvl="5" rtl="0" algn="r">
              <a:buNone/>
              <a:defRPr b="1" sz="1500">
                <a:solidFill>
                  <a:schemeClr val="dk2"/>
                </a:solidFill>
                <a:latin typeface="Amatic SC"/>
                <a:ea typeface="Amatic SC"/>
                <a:cs typeface="Amatic SC"/>
                <a:sym typeface="Amatic SC"/>
              </a:defRPr>
            </a:lvl6pPr>
            <a:lvl7pPr lvl="6" rtl="0" algn="r">
              <a:buNone/>
              <a:defRPr b="1" sz="1500">
                <a:solidFill>
                  <a:schemeClr val="dk2"/>
                </a:solidFill>
                <a:latin typeface="Amatic SC"/>
                <a:ea typeface="Amatic SC"/>
                <a:cs typeface="Amatic SC"/>
                <a:sym typeface="Amatic SC"/>
              </a:defRPr>
            </a:lvl7pPr>
            <a:lvl8pPr lvl="7" rtl="0" algn="r">
              <a:buNone/>
              <a:defRPr b="1" sz="1500">
                <a:solidFill>
                  <a:schemeClr val="dk2"/>
                </a:solidFill>
                <a:latin typeface="Amatic SC"/>
                <a:ea typeface="Amatic SC"/>
                <a:cs typeface="Amatic SC"/>
                <a:sym typeface="Amatic SC"/>
              </a:defRPr>
            </a:lvl8pPr>
            <a:lvl9pPr lvl="8" rtl="0" algn="r">
              <a:buNone/>
              <a:defRPr b="1" sz="1500">
                <a:solidFill>
                  <a:schemeClr val="dk2"/>
                </a:solidFill>
                <a:latin typeface="Amatic SC"/>
                <a:ea typeface="Amatic SC"/>
                <a:cs typeface="Amatic SC"/>
                <a:sym typeface="Amatic S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hyperlink" Target="https://kids.nationalgeographic.com/explore/history/womens-history-month/"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hyperlink" Target="http://www.youtube.com/watch?v=PnT0k9wdDZo" TargetMode="Externa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www.youtube.com/watch?v=czHbBOu47_Y"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hyperlink" Target="http://www.youtube.com/watch?v=nCEaHGgUV-Q"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http://www.youtube.com/watch?v=o-suAlXQhMI" TargetMode="Externa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www.youtube.com/watch?v=wYS8-GkBfSg" TargetMode="Externa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hyperlink" Target="http://www.youtube.com/watch?v=0Q3J__T8_JA" TargetMode="Externa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hyperlink" Target="http://www.youtube.com/watch?v=aerQGigKXcs" TargetMode="Externa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hyperlink" Target="http://www.youtube.com/watch?v=yIN_Ldp2S74" TargetMode="Externa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www.youtube.com/watch?v=DGOwelIwgP4" TargetMode="Externa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hyperlink" Target="http://www.youtube.com/watch?v=6SFaPJWYCYo" TargetMode="Externa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hyperlink" Target="http://www.youtube.com/watch?v=hNAmM-llm4c" TargetMode="Externa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hyperlink" Target="http://www.youtube.com/watch?v=eY9OE-Eq4TE" TargetMode="Externa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hyperlink" Target="http://www.youtube.com/watch?v=lQ85nd-VWvE" TargetMode="Externa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hyperlink" Target="http://www.youtube.com/watch?v=8nCbI-Jj8ZI" TargetMode="Externa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hyperlink" Target="http://www.youtube.com/watch?v=HQkUAtSixFc" TargetMode="Externa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hyperlink" Target="http://www.youtube.com/watch?v=XoZrV9HhRfA" TargetMode="Externa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hyperlink" Target="http://www.youtube.com/watch?v=D4S6AEqaG8g" TargetMode="Externa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hyperlink" Target="http://www.youtube.com/watch?v=g0CYL9qdOvk" TargetMode="External"/><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hyperlink" Target="http://www.youtube.com/watch?v=3ggIWRCcGaQ" TargetMode="Externa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hyperlink" Target="http://www.youtube.com/watch?v=VzLuAHLR53A" TargetMode="External"/><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hyperlink" Target="http://www.youtube.com/watch?v=Por_w-mVNE4" TargetMode="External"/><Relationship Id="rId4"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hyperlink" Target="http://www.youtube.com/watch?v=Xsczi3sErak" TargetMode="Externa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7"/>
          <p:cNvSpPr txBox="1"/>
          <p:nvPr>
            <p:ph type="ctrTitle"/>
          </p:nvPr>
        </p:nvSpPr>
        <p:spPr>
          <a:xfrm>
            <a:off x="1867900" y="1731475"/>
            <a:ext cx="5408100" cy="1680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Women’s History Month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8"/>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3900"/>
              <a:t>What’s it all about?</a:t>
            </a:r>
            <a:endParaRPr sz="3900"/>
          </a:p>
        </p:txBody>
      </p:sp>
      <p:sp>
        <p:nvSpPr>
          <p:cNvPr id="234" name="Google Shape;234;p28"/>
          <p:cNvSpPr txBox="1"/>
          <p:nvPr>
            <p:ph idx="1" type="body"/>
          </p:nvPr>
        </p:nvSpPr>
        <p:spPr>
          <a:xfrm>
            <a:off x="678225" y="1349800"/>
            <a:ext cx="7738800" cy="20943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sz="1300"/>
              <a:t>“Educators in Santa Rosa, California, first celebrated Women’s History Week in March 1978 to increase awareness of women’s contributions to society. Organizers selected a week in early March to correspond with International Women’s Day on March 8. Over the next several years, other cities across the country joined Santa Rosa in celebrating Women’s History Week.</a:t>
            </a:r>
            <a:endParaRPr b="1" sz="1300"/>
          </a:p>
          <a:p>
            <a:pPr indent="0" lvl="0" marL="0" rtl="0" algn="l">
              <a:spcBef>
                <a:spcPts val="1000"/>
              </a:spcBef>
              <a:spcAft>
                <a:spcPts val="0"/>
              </a:spcAft>
              <a:buClr>
                <a:schemeClr val="dk1"/>
              </a:buClr>
              <a:buSzPts val="1100"/>
              <a:buFont typeface="Arial"/>
              <a:buNone/>
            </a:pPr>
            <a:r>
              <a:rPr b="1" lang="en" sz="1300"/>
              <a:t>In 1980, President Jimmy Carter declared the week of March 8 National Women’s History week, urging everyone in the United States to participate. According to Carter, “too often women were unsung and sometimes their contributions went unnoticed. But the achievements, leadership, courage, strength, and love of the women who built America was as vital as that of the men whose names we know so well.” </a:t>
            </a:r>
            <a:endParaRPr b="1" sz="1300"/>
          </a:p>
          <a:p>
            <a:pPr indent="0" lvl="0" marL="0" rtl="0" algn="l">
              <a:spcBef>
                <a:spcPts val="1000"/>
              </a:spcBef>
              <a:spcAft>
                <a:spcPts val="1000"/>
              </a:spcAft>
              <a:buClr>
                <a:schemeClr val="dk1"/>
              </a:buClr>
              <a:buSzPts val="1100"/>
              <a:buFont typeface="Arial"/>
              <a:buNone/>
            </a:pPr>
            <a:r>
              <a:rPr b="1" lang="en" sz="1300"/>
              <a:t>The week-long event officially became a month long one in 1987 when Congress passed a resolution designating March as Women’s History Month. [It] has been celebrated in the United States every March since.”</a:t>
            </a:r>
            <a:endParaRPr b="1" sz="1300"/>
          </a:p>
        </p:txBody>
      </p:sp>
      <p:sp>
        <p:nvSpPr>
          <p:cNvPr id="235" name="Google Shape;235;p28"/>
          <p:cNvSpPr txBox="1"/>
          <p:nvPr>
            <p:ph idx="2" type="body"/>
          </p:nvPr>
        </p:nvSpPr>
        <p:spPr>
          <a:xfrm>
            <a:off x="3718150" y="4288700"/>
            <a:ext cx="3969000" cy="3003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sz="900" u="sng">
                <a:solidFill>
                  <a:schemeClr val="hlink"/>
                </a:solidFill>
                <a:latin typeface="Arial"/>
                <a:ea typeface="Arial"/>
                <a:cs typeface="Arial"/>
                <a:sym typeface="Arial"/>
                <a:hlinkClick r:id="rId3"/>
              </a:rPr>
              <a:t>https://kids.nationalgeographic.com/explore/history/womens-history-month/</a:t>
            </a:r>
            <a:endParaRPr sz="900">
              <a:solidFill>
                <a:srgbClr val="999999"/>
              </a:solidFill>
              <a:latin typeface="Arial"/>
              <a:ea typeface="Arial"/>
              <a:cs typeface="Arial"/>
              <a:sym typeface="Arial"/>
            </a:endParaRPr>
          </a:p>
          <a:p>
            <a:pPr indent="0" lvl="0" marL="0" rtl="0" algn="l">
              <a:spcBef>
                <a:spcPts val="0"/>
              </a:spcBef>
              <a:spcAft>
                <a:spcPts val="0"/>
              </a:spcAft>
              <a:buNone/>
            </a:pPr>
            <a:r>
              <a:t/>
            </a:r>
            <a:endParaRPr b="1" sz="1100">
              <a:solidFill>
                <a:srgbClr val="999999"/>
              </a:solidFill>
            </a:endParaRPr>
          </a:p>
        </p:txBody>
      </p:sp>
      <p:sp>
        <p:nvSpPr>
          <p:cNvPr id="236" name="Google Shape;236;p28"/>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28"/>
          <p:cNvSpPr/>
          <p:nvPr/>
        </p:nvSpPr>
        <p:spPr>
          <a:xfrm>
            <a:off x="7742111" y="3713990"/>
            <a:ext cx="1020301" cy="979373"/>
          </a:xfrm>
          <a:custGeom>
            <a:rect b="b" l="l" r="r" t="t"/>
            <a:pathLst>
              <a:path extrusionOk="0" h="464158" w="483555">
                <a:moveTo>
                  <a:pt x="14370" y="311041"/>
                </a:moveTo>
                <a:cubicBezTo>
                  <a:pt x="13208" y="301350"/>
                  <a:pt x="-977" y="305669"/>
                  <a:pt x="54" y="314812"/>
                </a:cubicBezTo>
                <a:cubicBezTo>
                  <a:pt x="5227" y="358303"/>
                  <a:pt x="26648" y="398237"/>
                  <a:pt x="59995" y="426627"/>
                </a:cubicBezTo>
                <a:cubicBezTo>
                  <a:pt x="67120" y="432700"/>
                  <a:pt x="77995" y="422132"/>
                  <a:pt x="70957" y="416191"/>
                </a:cubicBezTo>
                <a:cubicBezTo>
                  <a:pt x="39408" y="389609"/>
                  <a:pt x="19172" y="352011"/>
                  <a:pt x="14370" y="311041"/>
                </a:cubicBezTo>
                <a:close/>
                <a:moveTo>
                  <a:pt x="336880" y="193437"/>
                </a:moveTo>
                <a:cubicBezTo>
                  <a:pt x="334468" y="176358"/>
                  <a:pt x="330303" y="159652"/>
                  <a:pt x="314956" y="149764"/>
                </a:cubicBezTo>
                <a:cubicBezTo>
                  <a:pt x="298096" y="138801"/>
                  <a:pt x="277136" y="134943"/>
                  <a:pt x="257360" y="135008"/>
                </a:cubicBezTo>
                <a:cubicBezTo>
                  <a:pt x="255101" y="134929"/>
                  <a:pt x="252953" y="136054"/>
                  <a:pt x="251747" y="137968"/>
                </a:cubicBezTo>
                <a:cubicBezTo>
                  <a:pt x="221513" y="140051"/>
                  <a:pt x="199128" y="156275"/>
                  <a:pt x="191038" y="185961"/>
                </a:cubicBezTo>
                <a:cubicBezTo>
                  <a:pt x="183255" y="213827"/>
                  <a:pt x="188122" y="259386"/>
                  <a:pt x="214563" y="276487"/>
                </a:cubicBezTo>
                <a:cubicBezTo>
                  <a:pt x="227893" y="285104"/>
                  <a:pt x="244534" y="286924"/>
                  <a:pt x="260056" y="287450"/>
                </a:cubicBezTo>
                <a:cubicBezTo>
                  <a:pt x="318003" y="291681"/>
                  <a:pt x="344510" y="246232"/>
                  <a:pt x="336880" y="193437"/>
                </a:cubicBezTo>
                <a:close/>
                <a:moveTo>
                  <a:pt x="264069" y="272760"/>
                </a:moveTo>
                <a:cubicBezTo>
                  <a:pt x="249708" y="272541"/>
                  <a:pt x="231906" y="271489"/>
                  <a:pt x="220220" y="261973"/>
                </a:cubicBezTo>
                <a:cubicBezTo>
                  <a:pt x="207306" y="251384"/>
                  <a:pt x="204105" y="231060"/>
                  <a:pt x="203031" y="215384"/>
                </a:cubicBezTo>
                <a:cubicBezTo>
                  <a:pt x="201891" y="198787"/>
                  <a:pt x="204719" y="181006"/>
                  <a:pt x="216185" y="168158"/>
                </a:cubicBezTo>
                <a:cubicBezTo>
                  <a:pt x="228003" y="154806"/>
                  <a:pt x="245827" y="152811"/>
                  <a:pt x="262600" y="152000"/>
                </a:cubicBezTo>
                <a:cubicBezTo>
                  <a:pt x="264244" y="151908"/>
                  <a:pt x="265801" y="151241"/>
                  <a:pt x="266985" y="150114"/>
                </a:cubicBezTo>
                <a:cubicBezTo>
                  <a:pt x="282332" y="151211"/>
                  <a:pt x="299411" y="155376"/>
                  <a:pt x="310373" y="165264"/>
                </a:cubicBezTo>
                <a:cubicBezTo>
                  <a:pt x="321840" y="175613"/>
                  <a:pt x="323133" y="196616"/>
                  <a:pt x="323353" y="210999"/>
                </a:cubicBezTo>
                <a:cubicBezTo>
                  <a:pt x="324142" y="248709"/>
                  <a:pt x="303270" y="274580"/>
                  <a:pt x="264069" y="272760"/>
                </a:cubicBezTo>
                <a:close/>
                <a:moveTo>
                  <a:pt x="271414" y="444539"/>
                </a:moveTo>
                <a:cubicBezTo>
                  <a:pt x="155805" y="470849"/>
                  <a:pt x="43398" y="380958"/>
                  <a:pt x="44122" y="262302"/>
                </a:cubicBezTo>
                <a:cubicBezTo>
                  <a:pt x="44122" y="252502"/>
                  <a:pt x="29498" y="252809"/>
                  <a:pt x="29520" y="262302"/>
                </a:cubicBezTo>
                <a:cubicBezTo>
                  <a:pt x="28555" y="390561"/>
                  <a:pt x="149250" y="487818"/>
                  <a:pt x="274351" y="459097"/>
                </a:cubicBezTo>
                <a:cubicBezTo>
                  <a:pt x="283428" y="457080"/>
                  <a:pt x="280951" y="442456"/>
                  <a:pt x="271414" y="444539"/>
                </a:cubicBezTo>
                <a:close/>
                <a:moveTo>
                  <a:pt x="348150" y="137245"/>
                </a:moveTo>
                <a:cubicBezTo>
                  <a:pt x="328966" y="112294"/>
                  <a:pt x="296408" y="110321"/>
                  <a:pt x="267029" y="109072"/>
                </a:cubicBezTo>
                <a:cubicBezTo>
                  <a:pt x="257952" y="108677"/>
                  <a:pt x="254291" y="123344"/>
                  <a:pt x="263871" y="123739"/>
                </a:cubicBezTo>
                <a:cubicBezTo>
                  <a:pt x="287988" y="124770"/>
                  <a:pt x="319450" y="125011"/>
                  <a:pt x="335521" y="145817"/>
                </a:cubicBezTo>
                <a:cubicBezTo>
                  <a:pt x="353389" y="169123"/>
                  <a:pt x="358585" y="191859"/>
                  <a:pt x="354222" y="220580"/>
                </a:cubicBezTo>
                <a:cubicBezTo>
                  <a:pt x="353104" y="230270"/>
                  <a:pt x="367553" y="232309"/>
                  <a:pt x="368627" y="222926"/>
                </a:cubicBezTo>
                <a:cubicBezTo>
                  <a:pt x="370447" y="207184"/>
                  <a:pt x="371850" y="191530"/>
                  <a:pt x="367575" y="176029"/>
                </a:cubicBezTo>
                <a:cubicBezTo>
                  <a:pt x="363562" y="162000"/>
                  <a:pt x="356985" y="148845"/>
                  <a:pt x="348128" y="137245"/>
                </a:cubicBezTo>
                <a:close/>
                <a:moveTo>
                  <a:pt x="311163" y="288349"/>
                </a:moveTo>
                <a:cubicBezTo>
                  <a:pt x="301867" y="288349"/>
                  <a:pt x="302064" y="303148"/>
                  <a:pt x="311777" y="303148"/>
                </a:cubicBezTo>
                <a:cubicBezTo>
                  <a:pt x="321029" y="303148"/>
                  <a:pt x="320853" y="288349"/>
                  <a:pt x="311163" y="288349"/>
                </a:cubicBezTo>
                <a:close/>
                <a:moveTo>
                  <a:pt x="475115" y="172784"/>
                </a:moveTo>
                <a:cubicBezTo>
                  <a:pt x="469348" y="169934"/>
                  <a:pt x="460294" y="171272"/>
                  <a:pt x="454242" y="171140"/>
                </a:cubicBezTo>
                <a:lnTo>
                  <a:pt x="430717" y="170680"/>
                </a:lnTo>
                <a:cubicBezTo>
                  <a:pt x="430652" y="154344"/>
                  <a:pt x="425916" y="138365"/>
                  <a:pt x="417058" y="124638"/>
                </a:cubicBezTo>
                <a:lnTo>
                  <a:pt x="428547" y="109839"/>
                </a:lnTo>
                <a:cubicBezTo>
                  <a:pt x="432318" y="105016"/>
                  <a:pt x="437448" y="99622"/>
                  <a:pt x="438369" y="93220"/>
                </a:cubicBezTo>
                <a:cubicBezTo>
                  <a:pt x="440101" y="81227"/>
                  <a:pt x="425938" y="71405"/>
                  <a:pt x="417957" y="64828"/>
                </a:cubicBezTo>
                <a:cubicBezTo>
                  <a:pt x="409187" y="57637"/>
                  <a:pt x="394805" y="44855"/>
                  <a:pt x="382878" y="44219"/>
                </a:cubicBezTo>
                <a:cubicBezTo>
                  <a:pt x="370951" y="43583"/>
                  <a:pt x="362379" y="58799"/>
                  <a:pt x="355867" y="68643"/>
                </a:cubicBezTo>
                <a:cubicBezTo>
                  <a:pt x="343874" y="58630"/>
                  <a:pt x="329777" y="51469"/>
                  <a:pt x="314627" y="47705"/>
                </a:cubicBezTo>
                <a:cubicBezTo>
                  <a:pt x="314627" y="35186"/>
                  <a:pt x="315635" y="19882"/>
                  <a:pt x="310045" y="9381"/>
                </a:cubicBezTo>
                <a:cubicBezTo>
                  <a:pt x="303095" y="-3774"/>
                  <a:pt x="285117" y="611"/>
                  <a:pt x="273080" y="1049"/>
                </a:cubicBezTo>
                <a:cubicBezTo>
                  <a:pt x="263915" y="1415"/>
                  <a:pt x="254751" y="1882"/>
                  <a:pt x="245609" y="2452"/>
                </a:cubicBezTo>
                <a:cubicBezTo>
                  <a:pt x="240500" y="2781"/>
                  <a:pt x="233901" y="2189"/>
                  <a:pt x="229822" y="5938"/>
                </a:cubicBezTo>
                <a:cubicBezTo>
                  <a:pt x="221272" y="13853"/>
                  <a:pt x="223092" y="34857"/>
                  <a:pt x="224407" y="46148"/>
                </a:cubicBezTo>
                <a:cubicBezTo>
                  <a:pt x="208359" y="49327"/>
                  <a:pt x="194239" y="57527"/>
                  <a:pt x="180558" y="66604"/>
                </a:cubicBezTo>
                <a:cubicBezTo>
                  <a:pt x="175647" y="61544"/>
                  <a:pt x="171087" y="56168"/>
                  <a:pt x="166899" y="50511"/>
                </a:cubicBezTo>
                <a:cubicBezTo>
                  <a:pt x="163523" y="46126"/>
                  <a:pt x="160322" y="43429"/>
                  <a:pt x="154534" y="43320"/>
                </a:cubicBezTo>
                <a:cubicBezTo>
                  <a:pt x="141182" y="43079"/>
                  <a:pt x="126646" y="51585"/>
                  <a:pt x="117021" y="60136"/>
                </a:cubicBezTo>
                <a:cubicBezTo>
                  <a:pt x="108843" y="67415"/>
                  <a:pt x="96697" y="81205"/>
                  <a:pt x="97903" y="93176"/>
                </a:cubicBezTo>
                <a:cubicBezTo>
                  <a:pt x="98560" y="99754"/>
                  <a:pt x="104348" y="105695"/>
                  <a:pt x="108185" y="110716"/>
                </a:cubicBezTo>
                <a:cubicBezTo>
                  <a:pt x="111759" y="115386"/>
                  <a:pt x="115486" y="119924"/>
                  <a:pt x="119301" y="124375"/>
                </a:cubicBezTo>
                <a:cubicBezTo>
                  <a:pt x="106432" y="135995"/>
                  <a:pt x="101761" y="152548"/>
                  <a:pt x="99569" y="169583"/>
                </a:cubicBezTo>
                <a:cubicBezTo>
                  <a:pt x="94329" y="169583"/>
                  <a:pt x="89111" y="169583"/>
                  <a:pt x="83871" y="170044"/>
                </a:cubicBezTo>
                <a:cubicBezTo>
                  <a:pt x="77294" y="170592"/>
                  <a:pt x="67712" y="170614"/>
                  <a:pt x="62231" y="174999"/>
                </a:cubicBezTo>
                <a:cubicBezTo>
                  <a:pt x="52212" y="183023"/>
                  <a:pt x="52080" y="203259"/>
                  <a:pt x="51861" y="214945"/>
                </a:cubicBezTo>
                <a:cubicBezTo>
                  <a:pt x="51642" y="226631"/>
                  <a:pt x="51050" y="244083"/>
                  <a:pt x="62407" y="250923"/>
                </a:cubicBezTo>
                <a:cubicBezTo>
                  <a:pt x="73040" y="257347"/>
                  <a:pt x="87883" y="257128"/>
                  <a:pt x="100819" y="256405"/>
                </a:cubicBezTo>
                <a:cubicBezTo>
                  <a:pt x="102463" y="271447"/>
                  <a:pt x="108076" y="285781"/>
                  <a:pt x="117108" y="297930"/>
                </a:cubicBezTo>
                <a:cubicBezTo>
                  <a:pt x="108054" y="305757"/>
                  <a:pt x="99569" y="317662"/>
                  <a:pt x="96456" y="328734"/>
                </a:cubicBezTo>
                <a:cubicBezTo>
                  <a:pt x="92334" y="343642"/>
                  <a:pt x="108185" y="356578"/>
                  <a:pt x="118051" y="365326"/>
                </a:cubicBezTo>
                <a:cubicBezTo>
                  <a:pt x="127917" y="374074"/>
                  <a:pt x="141686" y="385167"/>
                  <a:pt x="156244" y="382537"/>
                </a:cubicBezTo>
                <a:cubicBezTo>
                  <a:pt x="169596" y="380147"/>
                  <a:pt x="172578" y="369206"/>
                  <a:pt x="178169" y="359318"/>
                </a:cubicBezTo>
                <a:cubicBezTo>
                  <a:pt x="191433" y="369803"/>
                  <a:pt x="206649" y="377546"/>
                  <a:pt x="222938" y="382098"/>
                </a:cubicBezTo>
                <a:cubicBezTo>
                  <a:pt x="222938" y="390057"/>
                  <a:pt x="223289" y="398037"/>
                  <a:pt x="223991" y="405996"/>
                </a:cubicBezTo>
                <a:cubicBezTo>
                  <a:pt x="224495" y="411499"/>
                  <a:pt x="224670" y="417331"/>
                  <a:pt x="228376" y="421716"/>
                </a:cubicBezTo>
                <a:cubicBezTo>
                  <a:pt x="236773" y="431450"/>
                  <a:pt x="255979" y="430486"/>
                  <a:pt x="267598" y="430486"/>
                </a:cubicBezTo>
                <a:cubicBezTo>
                  <a:pt x="301560" y="431889"/>
                  <a:pt x="310768" y="414481"/>
                  <a:pt x="306164" y="382843"/>
                </a:cubicBezTo>
                <a:cubicBezTo>
                  <a:pt x="325129" y="382488"/>
                  <a:pt x="343151" y="374525"/>
                  <a:pt x="356174" y="360744"/>
                </a:cubicBezTo>
                <a:cubicBezTo>
                  <a:pt x="385026" y="392403"/>
                  <a:pt x="400483" y="391197"/>
                  <a:pt x="427078" y="358968"/>
                </a:cubicBezTo>
                <a:cubicBezTo>
                  <a:pt x="435519" y="349277"/>
                  <a:pt x="445889" y="337503"/>
                  <a:pt x="438764" y="324173"/>
                </a:cubicBezTo>
                <a:cubicBezTo>
                  <a:pt x="433414" y="314154"/>
                  <a:pt x="421465" y="307248"/>
                  <a:pt x="410262" y="302249"/>
                </a:cubicBezTo>
                <a:cubicBezTo>
                  <a:pt x="422079" y="288428"/>
                  <a:pt x="429402" y="271322"/>
                  <a:pt x="431222" y="253225"/>
                </a:cubicBezTo>
                <a:cubicBezTo>
                  <a:pt x="438413" y="253225"/>
                  <a:pt x="445604" y="253225"/>
                  <a:pt x="452817" y="253225"/>
                </a:cubicBezTo>
                <a:cubicBezTo>
                  <a:pt x="460030" y="253225"/>
                  <a:pt x="467857" y="253861"/>
                  <a:pt x="473361" y="248731"/>
                </a:cubicBezTo>
                <a:cubicBezTo>
                  <a:pt x="482635" y="240093"/>
                  <a:pt x="482372" y="220229"/>
                  <a:pt x="482854" y="208434"/>
                </a:cubicBezTo>
                <a:cubicBezTo>
                  <a:pt x="483446" y="198370"/>
                  <a:pt x="486077" y="178222"/>
                  <a:pt x="475093" y="172784"/>
                </a:cubicBezTo>
                <a:close/>
                <a:moveTo>
                  <a:pt x="468384" y="207644"/>
                </a:moveTo>
                <a:cubicBezTo>
                  <a:pt x="468208" y="213777"/>
                  <a:pt x="467573" y="219887"/>
                  <a:pt x="466520" y="225929"/>
                </a:cubicBezTo>
                <a:cubicBezTo>
                  <a:pt x="465446" y="232178"/>
                  <a:pt x="465643" y="236672"/>
                  <a:pt x="458934" y="238054"/>
                </a:cubicBezTo>
                <a:cubicBezTo>
                  <a:pt x="450164" y="239873"/>
                  <a:pt x="439553" y="239062"/>
                  <a:pt x="429862" y="238558"/>
                </a:cubicBezTo>
                <a:cubicBezTo>
                  <a:pt x="427231" y="236640"/>
                  <a:pt x="423680" y="236561"/>
                  <a:pt x="420961" y="238361"/>
                </a:cubicBezTo>
                <a:cubicBezTo>
                  <a:pt x="414932" y="239040"/>
                  <a:pt x="413594" y="246473"/>
                  <a:pt x="416949" y="250507"/>
                </a:cubicBezTo>
                <a:cubicBezTo>
                  <a:pt x="415743" y="268680"/>
                  <a:pt x="407784" y="285746"/>
                  <a:pt x="394630" y="298346"/>
                </a:cubicBezTo>
                <a:cubicBezTo>
                  <a:pt x="390705" y="300319"/>
                  <a:pt x="388447" y="305537"/>
                  <a:pt x="390551" y="309045"/>
                </a:cubicBezTo>
                <a:cubicBezTo>
                  <a:pt x="391735" y="312531"/>
                  <a:pt x="394936" y="314987"/>
                  <a:pt x="398488" y="313430"/>
                </a:cubicBezTo>
                <a:cubicBezTo>
                  <a:pt x="406513" y="316388"/>
                  <a:pt x="414011" y="320606"/>
                  <a:pt x="420698" y="325927"/>
                </a:cubicBezTo>
                <a:cubicBezTo>
                  <a:pt x="431660" y="333864"/>
                  <a:pt x="420479" y="345067"/>
                  <a:pt x="413923" y="352061"/>
                </a:cubicBezTo>
                <a:cubicBezTo>
                  <a:pt x="407981" y="358639"/>
                  <a:pt x="398203" y="371662"/>
                  <a:pt x="388140" y="367518"/>
                </a:cubicBezTo>
                <a:cubicBezTo>
                  <a:pt x="378559" y="363572"/>
                  <a:pt x="369504" y="352018"/>
                  <a:pt x="362247" y="344892"/>
                </a:cubicBezTo>
                <a:cubicBezTo>
                  <a:pt x="358717" y="342018"/>
                  <a:pt x="353587" y="342252"/>
                  <a:pt x="350320" y="345440"/>
                </a:cubicBezTo>
                <a:cubicBezTo>
                  <a:pt x="338832" y="361007"/>
                  <a:pt x="320020" y="369423"/>
                  <a:pt x="300749" y="367628"/>
                </a:cubicBezTo>
                <a:cubicBezTo>
                  <a:pt x="299674" y="367536"/>
                  <a:pt x="298600" y="367661"/>
                  <a:pt x="297592" y="368001"/>
                </a:cubicBezTo>
                <a:cubicBezTo>
                  <a:pt x="293623" y="368141"/>
                  <a:pt x="290510" y="371473"/>
                  <a:pt x="290663" y="375442"/>
                </a:cubicBezTo>
                <a:cubicBezTo>
                  <a:pt x="290663" y="375578"/>
                  <a:pt x="290663" y="375714"/>
                  <a:pt x="290685" y="375849"/>
                </a:cubicBezTo>
                <a:cubicBezTo>
                  <a:pt x="291518" y="385014"/>
                  <a:pt x="294018" y="395691"/>
                  <a:pt x="292132" y="404812"/>
                </a:cubicBezTo>
                <a:cubicBezTo>
                  <a:pt x="289502" y="417375"/>
                  <a:pt x="273935" y="415643"/>
                  <a:pt x="264047" y="415358"/>
                </a:cubicBezTo>
                <a:cubicBezTo>
                  <a:pt x="258960" y="415246"/>
                  <a:pt x="253874" y="414792"/>
                  <a:pt x="248831" y="413998"/>
                </a:cubicBezTo>
                <a:cubicBezTo>
                  <a:pt x="242648" y="412968"/>
                  <a:pt x="240390" y="412968"/>
                  <a:pt x="238987" y="406434"/>
                </a:cubicBezTo>
                <a:cubicBezTo>
                  <a:pt x="236795" y="396590"/>
                  <a:pt x="237803" y="385211"/>
                  <a:pt x="237694" y="375192"/>
                </a:cubicBezTo>
                <a:cubicBezTo>
                  <a:pt x="237694" y="375076"/>
                  <a:pt x="237694" y="374957"/>
                  <a:pt x="237694" y="374841"/>
                </a:cubicBezTo>
                <a:cubicBezTo>
                  <a:pt x="237672" y="372460"/>
                  <a:pt x="236203" y="370331"/>
                  <a:pt x="233988" y="369470"/>
                </a:cubicBezTo>
                <a:cubicBezTo>
                  <a:pt x="215243" y="365120"/>
                  <a:pt x="197835" y="356236"/>
                  <a:pt x="183321" y="343598"/>
                </a:cubicBezTo>
                <a:cubicBezTo>
                  <a:pt x="181764" y="342145"/>
                  <a:pt x="179593" y="341553"/>
                  <a:pt x="177533" y="342020"/>
                </a:cubicBezTo>
                <a:cubicBezTo>
                  <a:pt x="167820" y="339586"/>
                  <a:pt x="165540" y="360064"/>
                  <a:pt x="159335" y="364931"/>
                </a:cubicBezTo>
                <a:cubicBezTo>
                  <a:pt x="150763" y="373482"/>
                  <a:pt x="137630" y="361686"/>
                  <a:pt x="130943" y="356052"/>
                </a:cubicBezTo>
                <a:cubicBezTo>
                  <a:pt x="124256" y="350417"/>
                  <a:pt x="109632" y="339718"/>
                  <a:pt x="111649" y="329742"/>
                </a:cubicBezTo>
                <a:cubicBezTo>
                  <a:pt x="113228" y="321871"/>
                  <a:pt x="122195" y="311874"/>
                  <a:pt x="128356" y="307291"/>
                </a:cubicBezTo>
                <a:cubicBezTo>
                  <a:pt x="130110" y="306035"/>
                  <a:pt x="131250" y="304101"/>
                  <a:pt x="131491" y="301964"/>
                </a:cubicBezTo>
                <a:cubicBezTo>
                  <a:pt x="134276" y="300023"/>
                  <a:pt x="134977" y="296184"/>
                  <a:pt x="133048" y="293389"/>
                </a:cubicBezTo>
                <a:cubicBezTo>
                  <a:pt x="132916" y="293207"/>
                  <a:pt x="132784" y="293032"/>
                  <a:pt x="132631" y="292865"/>
                </a:cubicBezTo>
                <a:cubicBezTo>
                  <a:pt x="122677" y="281184"/>
                  <a:pt x="116626" y="266663"/>
                  <a:pt x="115376" y="251362"/>
                </a:cubicBezTo>
                <a:cubicBezTo>
                  <a:pt x="117174" y="246977"/>
                  <a:pt x="114938" y="240685"/>
                  <a:pt x="108558" y="241014"/>
                </a:cubicBezTo>
                <a:cubicBezTo>
                  <a:pt x="97990" y="241584"/>
                  <a:pt x="87138" y="242307"/>
                  <a:pt x="76724" y="239895"/>
                </a:cubicBezTo>
                <a:cubicBezTo>
                  <a:pt x="65016" y="237199"/>
                  <a:pt x="66506" y="223189"/>
                  <a:pt x="66748" y="213367"/>
                </a:cubicBezTo>
                <a:cubicBezTo>
                  <a:pt x="66880" y="207118"/>
                  <a:pt x="66748" y="190587"/>
                  <a:pt x="72427" y="186180"/>
                </a:cubicBezTo>
                <a:cubicBezTo>
                  <a:pt x="75298" y="183988"/>
                  <a:pt x="85120" y="184624"/>
                  <a:pt x="88716" y="184426"/>
                </a:cubicBezTo>
                <a:cubicBezTo>
                  <a:pt x="94899" y="184075"/>
                  <a:pt x="101103" y="184075"/>
                  <a:pt x="107286" y="184426"/>
                </a:cubicBezTo>
                <a:cubicBezTo>
                  <a:pt x="114850" y="184865"/>
                  <a:pt x="118621" y="174823"/>
                  <a:pt x="114170" y="171118"/>
                </a:cubicBezTo>
                <a:cubicBezTo>
                  <a:pt x="115946" y="156560"/>
                  <a:pt x="119169" y="141542"/>
                  <a:pt x="131864" y="132597"/>
                </a:cubicBezTo>
                <a:cubicBezTo>
                  <a:pt x="132872" y="131902"/>
                  <a:pt x="133706" y="130979"/>
                  <a:pt x="134276" y="129900"/>
                </a:cubicBezTo>
                <a:cubicBezTo>
                  <a:pt x="137235" y="126918"/>
                  <a:pt x="137455" y="122187"/>
                  <a:pt x="134802" y="118938"/>
                </a:cubicBezTo>
                <a:cubicBezTo>
                  <a:pt x="130833" y="114443"/>
                  <a:pt x="126996" y="109861"/>
                  <a:pt x="123291" y="105147"/>
                </a:cubicBezTo>
                <a:cubicBezTo>
                  <a:pt x="120682" y="101815"/>
                  <a:pt x="114894" y="96487"/>
                  <a:pt x="113820" y="92387"/>
                </a:cubicBezTo>
                <a:cubicBezTo>
                  <a:pt x="109983" y="79583"/>
                  <a:pt x="145018" y="51980"/>
                  <a:pt x="155476" y="60399"/>
                </a:cubicBezTo>
                <a:cubicBezTo>
                  <a:pt x="158633" y="62942"/>
                  <a:pt x="161089" y="67831"/>
                  <a:pt x="163830" y="70945"/>
                </a:cubicBezTo>
                <a:cubicBezTo>
                  <a:pt x="167206" y="74740"/>
                  <a:pt x="170780" y="78342"/>
                  <a:pt x="174551" y="81732"/>
                </a:cubicBezTo>
                <a:cubicBezTo>
                  <a:pt x="176875" y="83913"/>
                  <a:pt x="180448" y="84106"/>
                  <a:pt x="182992" y="82192"/>
                </a:cubicBezTo>
                <a:cubicBezTo>
                  <a:pt x="198339" y="71975"/>
                  <a:pt x="213533" y="61430"/>
                  <a:pt x="232344" y="59719"/>
                </a:cubicBezTo>
                <a:cubicBezTo>
                  <a:pt x="236575" y="59255"/>
                  <a:pt x="239645" y="55444"/>
                  <a:pt x="239184" y="51208"/>
                </a:cubicBezTo>
                <a:cubicBezTo>
                  <a:pt x="239118" y="50772"/>
                  <a:pt x="239053" y="50340"/>
                  <a:pt x="238921" y="49919"/>
                </a:cubicBezTo>
                <a:cubicBezTo>
                  <a:pt x="239404" y="48801"/>
                  <a:pt x="239557" y="47571"/>
                  <a:pt x="239382" y="46367"/>
                </a:cubicBezTo>
                <a:cubicBezTo>
                  <a:pt x="238286" y="37444"/>
                  <a:pt x="237189" y="26087"/>
                  <a:pt x="239996" y="17076"/>
                </a:cubicBezTo>
                <a:cubicBezTo>
                  <a:pt x="245740" y="15805"/>
                  <a:pt x="253852" y="16638"/>
                  <a:pt x="258894" y="16375"/>
                </a:cubicBezTo>
                <a:cubicBezTo>
                  <a:pt x="267358" y="15936"/>
                  <a:pt x="275820" y="15579"/>
                  <a:pt x="284261" y="15300"/>
                </a:cubicBezTo>
                <a:cubicBezTo>
                  <a:pt x="296648" y="13963"/>
                  <a:pt x="299104" y="16068"/>
                  <a:pt x="298644" y="28630"/>
                </a:cubicBezTo>
                <a:cubicBezTo>
                  <a:pt x="299148" y="37269"/>
                  <a:pt x="299587" y="45929"/>
                  <a:pt x="300047" y="54567"/>
                </a:cubicBezTo>
                <a:cubicBezTo>
                  <a:pt x="300025" y="58115"/>
                  <a:pt x="302897" y="61004"/>
                  <a:pt x="306449" y="61020"/>
                </a:cubicBezTo>
                <a:cubicBezTo>
                  <a:pt x="306558" y="61022"/>
                  <a:pt x="306668" y="61017"/>
                  <a:pt x="306778" y="61013"/>
                </a:cubicBezTo>
                <a:cubicBezTo>
                  <a:pt x="323155" y="64446"/>
                  <a:pt x="338262" y="72390"/>
                  <a:pt x="350386" y="83946"/>
                </a:cubicBezTo>
                <a:cubicBezTo>
                  <a:pt x="352403" y="85992"/>
                  <a:pt x="355560" y="86397"/>
                  <a:pt x="358037" y="84933"/>
                </a:cubicBezTo>
                <a:cubicBezTo>
                  <a:pt x="360339" y="85104"/>
                  <a:pt x="362576" y="84014"/>
                  <a:pt x="363847" y="82082"/>
                </a:cubicBezTo>
                <a:cubicBezTo>
                  <a:pt x="367662" y="77018"/>
                  <a:pt x="376257" y="60158"/>
                  <a:pt x="383207" y="59807"/>
                </a:cubicBezTo>
                <a:cubicBezTo>
                  <a:pt x="386583" y="59676"/>
                  <a:pt x="394958" y="66582"/>
                  <a:pt x="397545" y="68336"/>
                </a:cubicBezTo>
                <a:cubicBezTo>
                  <a:pt x="404693" y="73269"/>
                  <a:pt x="411424" y="78792"/>
                  <a:pt x="417650" y="84845"/>
                </a:cubicBezTo>
                <a:cubicBezTo>
                  <a:pt x="422693" y="89800"/>
                  <a:pt x="424381" y="90567"/>
                  <a:pt x="420259" y="96947"/>
                </a:cubicBezTo>
                <a:cubicBezTo>
                  <a:pt x="414647" y="105717"/>
                  <a:pt x="407324" y="113588"/>
                  <a:pt x="400988" y="121744"/>
                </a:cubicBezTo>
                <a:cubicBezTo>
                  <a:pt x="398357" y="124978"/>
                  <a:pt x="398861" y="129727"/>
                  <a:pt x="402084" y="132353"/>
                </a:cubicBezTo>
                <a:cubicBezTo>
                  <a:pt x="402917" y="133037"/>
                  <a:pt x="403904" y="133531"/>
                  <a:pt x="404956" y="133802"/>
                </a:cubicBezTo>
                <a:cubicBezTo>
                  <a:pt x="412980" y="146576"/>
                  <a:pt x="416817" y="161539"/>
                  <a:pt x="415918" y="176599"/>
                </a:cubicBezTo>
                <a:cubicBezTo>
                  <a:pt x="415458" y="179594"/>
                  <a:pt x="417497" y="182398"/>
                  <a:pt x="420501" y="182870"/>
                </a:cubicBezTo>
                <a:cubicBezTo>
                  <a:pt x="421882" y="184446"/>
                  <a:pt x="423899" y="185336"/>
                  <a:pt x="426003" y="185303"/>
                </a:cubicBezTo>
                <a:cubicBezTo>
                  <a:pt x="439772" y="185720"/>
                  <a:pt x="453475" y="185632"/>
                  <a:pt x="467243" y="186005"/>
                </a:cubicBezTo>
                <a:cubicBezTo>
                  <a:pt x="466651" y="186005"/>
                  <a:pt x="467660" y="187649"/>
                  <a:pt x="467770" y="189315"/>
                </a:cubicBezTo>
                <a:cubicBezTo>
                  <a:pt x="468121" y="195498"/>
                  <a:pt x="468537" y="201505"/>
                  <a:pt x="468362" y="207644"/>
                </a:cubicBezTo>
                <a:close/>
                <a:moveTo>
                  <a:pt x="342734" y="248753"/>
                </a:moveTo>
                <a:cubicBezTo>
                  <a:pt x="340673" y="256992"/>
                  <a:pt x="336178" y="264409"/>
                  <a:pt x="329799" y="270020"/>
                </a:cubicBezTo>
                <a:cubicBezTo>
                  <a:pt x="327058" y="273034"/>
                  <a:pt x="327234" y="277691"/>
                  <a:pt x="330215" y="280478"/>
                </a:cubicBezTo>
                <a:cubicBezTo>
                  <a:pt x="333526" y="283438"/>
                  <a:pt x="337757" y="282078"/>
                  <a:pt x="340629" y="279447"/>
                </a:cubicBezTo>
                <a:cubicBezTo>
                  <a:pt x="348851" y="271859"/>
                  <a:pt x="354595" y="261987"/>
                  <a:pt x="357138" y="251099"/>
                </a:cubicBezTo>
                <a:cubicBezTo>
                  <a:pt x="359397" y="241540"/>
                  <a:pt x="344948" y="239632"/>
                  <a:pt x="342712" y="24875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9"/>
          <p:cNvSpPr txBox="1"/>
          <p:nvPr>
            <p:ph idx="1" type="body"/>
          </p:nvPr>
        </p:nvSpPr>
        <p:spPr>
          <a:xfrm>
            <a:off x="1714300" y="1186825"/>
            <a:ext cx="5715300" cy="2769900"/>
          </a:xfrm>
          <a:prstGeom prst="rect">
            <a:avLst/>
          </a:prstGeom>
        </p:spPr>
        <p:txBody>
          <a:bodyPr anchorCtr="0" anchor="ctr" bIns="0" lIns="0" spcFirstLastPara="1" rIns="0" wrap="square" tIns="0">
            <a:noAutofit/>
          </a:bodyPr>
          <a:lstStyle/>
          <a:p>
            <a:pPr indent="0" lvl="0" marL="0" rtl="0" algn="ctr">
              <a:spcBef>
                <a:spcPts val="0"/>
              </a:spcBef>
              <a:spcAft>
                <a:spcPts val="1000"/>
              </a:spcAft>
              <a:buNone/>
            </a:pPr>
            <a:r>
              <a:rPr lang="en" sz="3200"/>
              <a:t>This month we will be learning about 22 female change-makers who made an impact in our society.</a:t>
            </a:r>
            <a:endParaRPr sz="3200"/>
          </a:p>
        </p:txBody>
      </p:sp>
      <p:sp>
        <p:nvSpPr>
          <p:cNvPr id="243" name="Google Shape;243;p29"/>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0"/>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Sacagawea</a:t>
            </a:r>
            <a:endParaRPr sz="4600"/>
          </a:p>
        </p:txBody>
      </p:sp>
      <p:sp>
        <p:nvSpPr>
          <p:cNvPr id="249" name="Google Shape;249;p30"/>
          <p:cNvSpPr txBox="1"/>
          <p:nvPr>
            <p:ph idx="3" type="body"/>
          </p:nvPr>
        </p:nvSpPr>
        <p:spPr>
          <a:xfrm>
            <a:off x="3887875" y="1455738"/>
            <a:ext cx="4516500" cy="27891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b="1" lang="en"/>
              <a:t>Sacagawea, </a:t>
            </a:r>
            <a:r>
              <a:rPr lang="en"/>
              <a:t>a Shoshone woman,</a:t>
            </a:r>
            <a:r>
              <a:rPr b="1" lang="en"/>
              <a:t> </a:t>
            </a:r>
            <a:r>
              <a:rPr lang="en"/>
              <a:t>is best known for helping Lewis and Clark with their expedition in 1804, which led them over thousands of miles to the Pacific Northwest. She acted as an interpreter and helped them keep the peace with the Indigenous people they met along the way, helped them survive by showing what wild foods were safe to eat, and consistently kept calm under pressure.</a:t>
            </a:r>
            <a:endParaRPr/>
          </a:p>
        </p:txBody>
      </p:sp>
      <p:sp>
        <p:nvSpPr>
          <p:cNvPr id="250" name="Google Shape;250;p30"/>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0"/>
          <p:cNvSpPr/>
          <p:nvPr/>
        </p:nvSpPr>
        <p:spPr>
          <a:xfrm rot="864908">
            <a:off x="7894513" y="3753336"/>
            <a:ext cx="788952" cy="998941"/>
          </a:xfrm>
          <a:custGeom>
            <a:rect b="b" l="l" r="r" t="t"/>
            <a:pathLst>
              <a:path extrusionOk="0" h="473680" w="374107">
                <a:moveTo>
                  <a:pt x="176658" y="66970"/>
                </a:moveTo>
                <a:cubicBezTo>
                  <a:pt x="153572" y="67387"/>
                  <a:pt x="129367" y="75192"/>
                  <a:pt x="123381" y="100186"/>
                </a:cubicBezTo>
                <a:cubicBezTo>
                  <a:pt x="121189" y="109526"/>
                  <a:pt x="136185" y="110644"/>
                  <a:pt x="138312" y="101743"/>
                </a:cubicBezTo>
                <a:cubicBezTo>
                  <a:pt x="142170" y="85650"/>
                  <a:pt x="160236" y="81660"/>
                  <a:pt x="174400" y="81397"/>
                </a:cubicBezTo>
                <a:cubicBezTo>
                  <a:pt x="183652" y="81221"/>
                  <a:pt x="186458" y="66795"/>
                  <a:pt x="176658" y="66970"/>
                </a:cubicBezTo>
                <a:close/>
                <a:moveTo>
                  <a:pt x="82580" y="302418"/>
                </a:moveTo>
                <a:cubicBezTo>
                  <a:pt x="67276" y="334412"/>
                  <a:pt x="51513" y="366168"/>
                  <a:pt x="35288" y="397680"/>
                </a:cubicBezTo>
                <a:cubicBezTo>
                  <a:pt x="30903" y="406450"/>
                  <a:pt x="44935" y="411054"/>
                  <a:pt x="49167" y="402832"/>
                </a:cubicBezTo>
                <a:cubicBezTo>
                  <a:pt x="65390" y="371320"/>
                  <a:pt x="81155" y="339573"/>
                  <a:pt x="96458" y="307592"/>
                </a:cubicBezTo>
                <a:cubicBezTo>
                  <a:pt x="100689" y="298778"/>
                  <a:pt x="86592" y="294130"/>
                  <a:pt x="82580" y="302418"/>
                </a:cubicBezTo>
                <a:close/>
                <a:moveTo>
                  <a:pt x="245501" y="19218"/>
                </a:moveTo>
                <a:cubicBezTo>
                  <a:pt x="245369" y="19161"/>
                  <a:pt x="245238" y="19118"/>
                  <a:pt x="245085" y="19087"/>
                </a:cubicBezTo>
                <a:cubicBezTo>
                  <a:pt x="245085" y="16399"/>
                  <a:pt x="243549" y="13943"/>
                  <a:pt x="241138" y="12773"/>
                </a:cubicBezTo>
                <a:cubicBezTo>
                  <a:pt x="166156" y="-26692"/>
                  <a:pt x="69008" y="30444"/>
                  <a:pt x="51381" y="113626"/>
                </a:cubicBezTo>
                <a:cubicBezTo>
                  <a:pt x="42304" y="163022"/>
                  <a:pt x="74380" y="208230"/>
                  <a:pt x="111038" y="236951"/>
                </a:cubicBezTo>
                <a:lnTo>
                  <a:pt x="97883" y="263699"/>
                </a:lnTo>
                <a:cubicBezTo>
                  <a:pt x="94836" y="262449"/>
                  <a:pt x="91021" y="259797"/>
                  <a:pt x="87819" y="261266"/>
                </a:cubicBezTo>
                <a:cubicBezTo>
                  <a:pt x="84136" y="260213"/>
                  <a:pt x="80211" y="261805"/>
                  <a:pt x="78304" y="265124"/>
                </a:cubicBezTo>
                <a:cubicBezTo>
                  <a:pt x="50109" y="316165"/>
                  <a:pt x="22046" y="367424"/>
                  <a:pt x="2117" y="422367"/>
                </a:cubicBezTo>
                <a:cubicBezTo>
                  <a:pt x="78" y="424297"/>
                  <a:pt x="-558" y="427291"/>
                  <a:pt x="516" y="429887"/>
                </a:cubicBezTo>
                <a:cubicBezTo>
                  <a:pt x="9724" y="453233"/>
                  <a:pt x="31188" y="469492"/>
                  <a:pt x="56160" y="472048"/>
                </a:cubicBezTo>
                <a:cubicBezTo>
                  <a:pt x="58068" y="472278"/>
                  <a:pt x="59975" y="471759"/>
                  <a:pt x="61510" y="470601"/>
                </a:cubicBezTo>
                <a:cubicBezTo>
                  <a:pt x="64229" y="474085"/>
                  <a:pt x="69249" y="474705"/>
                  <a:pt x="72735" y="471985"/>
                </a:cubicBezTo>
                <a:cubicBezTo>
                  <a:pt x="73678" y="471255"/>
                  <a:pt x="74446" y="470325"/>
                  <a:pt x="74972" y="469264"/>
                </a:cubicBezTo>
                <a:cubicBezTo>
                  <a:pt x="101413" y="411953"/>
                  <a:pt x="127832" y="354649"/>
                  <a:pt x="154251" y="297353"/>
                </a:cubicBezTo>
                <a:cubicBezTo>
                  <a:pt x="155106" y="295702"/>
                  <a:pt x="155216" y="293753"/>
                  <a:pt x="154514" y="292026"/>
                </a:cubicBezTo>
                <a:cubicBezTo>
                  <a:pt x="155785" y="285711"/>
                  <a:pt x="148748" y="284462"/>
                  <a:pt x="143968" y="282620"/>
                </a:cubicBezTo>
                <a:lnTo>
                  <a:pt x="156224" y="259862"/>
                </a:lnTo>
                <a:cubicBezTo>
                  <a:pt x="223357" y="279594"/>
                  <a:pt x="292157" y="231360"/>
                  <a:pt x="310551" y="162934"/>
                </a:cubicBezTo>
                <a:cubicBezTo>
                  <a:pt x="327367" y="101633"/>
                  <a:pt x="298010" y="40661"/>
                  <a:pt x="245501" y="19218"/>
                </a:cubicBezTo>
                <a:close/>
                <a:moveTo>
                  <a:pt x="63089" y="459902"/>
                </a:moveTo>
                <a:cubicBezTo>
                  <a:pt x="61883" y="458595"/>
                  <a:pt x="60239" y="457808"/>
                  <a:pt x="58463" y="457710"/>
                </a:cubicBezTo>
                <a:cubicBezTo>
                  <a:pt x="39980" y="455815"/>
                  <a:pt x="23887" y="444325"/>
                  <a:pt x="16082" y="427476"/>
                </a:cubicBezTo>
                <a:cubicBezTo>
                  <a:pt x="35266" y="374615"/>
                  <a:pt x="61993" y="325154"/>
                  <a:pt x="89091" y="276043"/>
                </a:cubicBezTo>
                <a:cubicBezTo>
                  <a:pt x="105294" y="283512"/>
                  <a:pt x="121781" y="290309"/>
                  <a:pt x="138509" y="296433"/>
                </a:cubicBezTo>
                <a:cubicBezTo>
                  <a:pt x="113296" y="350834"/>
                  <a:pt x="88148" y="405288"/>
                  <a:pt x="63089" y="459792"/>
                </a:cubicBezTo>
                <a:close/>
                <a:moveTo>
                  <a:pt x="130178" y="277380"/>
                </a:moveTo>
                <a:cubicBezTo>
                  <a:pt x="123886" y="274909"/>
                  <a:pt x="117637" y="272337"/>
                  <a:pt x="111410" y="269663"/>
                </a:cubicBezTo>
                <a:lnTo>
                  <a:pt x="123359" y="245304"/>
                </a:lnTo>
                <a:cubicBezTo>
                  <a:pt x="129411" y="248983"/>
                  <a:pt x="135725" y="252202"/>
                  <a:pt x="142258" y="254929"/>
                </a:cubicBezTo>
                <a:close/>
                <a:moveTo>
                  <a:pt x="299106" y="143640"/>
                </a:moveTo>
                <a:cubicBezTo>
                  <a:pt x="279813" y="255587"/>
                  <a:pt x="162692" y="284221"/>
                  <a:pt x="93016" y="196106"/>
                </a:cubicBezTo>
                <a:cubicBezTo>
                  <a:pt x="78787" y="178917"/>
                  <a:pt x="66816" y="157299"/>
                  <a:pt x="65150" y="133204"/>
                </a:cubicBezTo>
                <a:cubicBezTo>
                  <a:pt x="63417" y="108473"/>
                  <a:pt x="76901" y="82252"/>
                  <a:pt x="92226" y="63046"/>
                </a:cubicBezTo>
                <a:cubicBezTo>
                  <a:pt x="128841" y="17267"/>
                  <a:pt x="187861" y="4222"/>
                  <a:pt x="234605" y="27966"/>
                </a:cubicBezTo>
                <a:cubicBezTo>
                  <a:pt x="234451" y="30773"/>
                  <a:pt x="236139" y="33353"/>
                  <a:pt x="238770" y="34325"/>
                </a:cubicBezTo>
                <a:cubicBezTo>
                  <a:pt x="279308" y="50768"/>
                  <a:pt x="305333" y="95384"/>
                  <a:pt x="299106" y="143487"/>
                </a:cubicBezTo>
                <a:close/>
                <a:moveTo>
                  <a:pt x="224147" y="44191"/>
                </a:moveTo>
                <a:cubicBezTo>
                  <a:pt x="223576" y="44070"/>
                  <a:pt x="223006" y="44011"/>
                  <a:pt x="222414" y="44015"/>
                </a:cubicBezTo>
                <a:cubicBezTo>
                  <a:pt x="167844" y="19043"/>
                  <a:pt x="97751" y="45791"/>
                  <a:pt x="88543" y="108736"/>
                </a:cubicBezTo>
                <a:cubicBezTo>
                  <a:pt x="85780" y="129433"/>
                  <a:pt x="93103" y="149538"/>
                  <a:pt x="100865" y="168393"/>
                </a:cubicBezTo>
                <a:cubicBezTo>
                  <a:pt x="117067" y="207704"/>
                  <a:pt x="153790" y="235307"/>
                  <a:pt x="197771" y="227831"/>
                </a:cubicBezTo>
                <a:cubicBezTo>
                  <a:pt x="282904" y="214194"/>
                  <a:pt x="321360" y="69535"/>
                  <a:pt x="224147" y="44191"/>
                </a:cubicBezTo>
                <a:close/>
                <a:moveTo>
                  <a:pt x="265803" y="134936"/>
                </a:moveTo>
                <a:cubicBezTo>
                  <a:pt x="252013" y="214588"/>
                  <a:pt x="159666" y="248944"/>
                  <a:pt x="117966" y="169555"/>
                </a:cubicBezTo>
                <a:cubicBezTo>
                  <a:pt x="103386" y="138181"/>
                  <a:pt x="95011" y="104395"/>
                  <a:pt x="119106" y="75280"/>
                </a:cubicBezTo>
                <a:cubicBezTo>
                  <a:pt x="143530" y="45857"/>
                  <a:pt x="185318" y="43270"/>
                  <a:pt x="218336" y="58310"/>
                </a:cubicBezTo>
                <a:cubicBezTo>
                  <a:pt x="219762" y="58996"/>
                  <a:pt x="221406" y="59165"/>
                  <a:pt x="222941" y="58792"/>
                </a:cubicBezTo>
                <a:cubicBezTo>
                  <a:pt x="256354" y="66619"/>
                  <a:pt x="271218" y="103562"/>
                  <a:pt x="265803" y="134871"/>
                </a:cubicBezTo>
                <a:close/>
                <a:moveTo>
                  <a:pt x="205927" y="69535"/>
                </a:moveTo>
                <a:cubicBezTo>
                  <a:pt x="197574" y="65435"/>
                  <a:pt x="191238" y="78809"/>
                  <a:pt x="199964" y="83085"/>
                </a:cubicBezTo>
                <a:cubicBezTo>
                  <a:pt x="208251" y="87163"/>
                  <a:pt x="214697" y="73811"/>
                  <a:pt x="205927" y="69535"/>
                </a:cubicBezTo>
                <a:close/>
                <a:moveTo>
                  <a:pt x="315550" y="67628"/>
                </a:moveTo>
                <a:cubicBezTo>
                  <a:pt x="336050" y="108495"/>
                  <a:pt x="341662" y="159996"/>
                  <a:pt x="309586" y="196676"/>
                </a:cubicBezTo>
                <a:cubicBezTo>
                  <a:pt x="303185" y="203999"/>
                  <a:pt x="313971" y="213448"/>
                  <a:pt x="320439" y="206103"/>
                </a:cubicBezTo>
                <a:cubicBezTo>
                  <a:pt x="357141" y="164118"/>
                  <a:pt x="351594" y="105974"/>
                  <a:pt x="328069" y="59055"/>
                </a:cubicBezTo>
                <a:cubicBezTo>
                  <a:pt x="323815" y="50614"/>
                  <a:pt x="311428" y="59538"/>
                  <a:pt x="315550" y="67628"/>
                </a:cubicBezTo>
                <a:close/>
                <a:moveTo>
                  <a:pt x="370953" y="127986"/>
                </a:moveTo>
                <a:cubicBezTo>
                  <a:pt x="368169" y="118756"/>
                  <a:pt x="354181" y="124347"/>
                  <a:pt x="356856" y="133138"/>
                </a:cubicBezTo>
                <a:cubicBezTo>
                  <a:pt x="362030" y="149417"/>
                  <a:pt x="359531" y="167165"/>
                  <a:pt x="350037" y="181372"/>
                </a:cubicBezTo>
                <a:cubicBezTo>
                  <a:pt x="344666" y="189331"/>
                  <a:pt x="355409" y="198912"/>
                  <a:pt x="360999" y="190800"/>
                </a:cubicBezTo>
                <a:cubicBezTo>
                  <a:pt x="373804" y="172506"/>
                  <a:pt x="377465" y="149336"/>
                  <a:pt x="370931" y="127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View full lesson: http://ed.ted.com/lessons/the-true-story-of-sacajawea-karen-mensing&#10;&#10;In the early 19th century, a young Agaidika teenager named Sacajawea was enlisted by explorers Meriwether Lewis and William Clark to aid her husband Toussaint Charbonneau as a guide to the Western United States. Karen Mensing debunks some of the myths that surround the familiar image of the heroic woman with a baby strapped to her back and a vast knowledge of the American wilderness. &#10;&#10;Lesson by Karen Mensing, animation by Flaming Medusa Studios Inc." id="252" name="Google Shape;252;p30" title="The true story of Sacajawea - Karen Mensing">
            <a:hlinkClick r:id="rId3"/>
          </p:cNvPr>
          <p:cNvPicPr preferRelativeResize="0"/>
          <p:nvPr/>
        </p:nvPicPr>
        <p:blipFill>
          <a:blip r:embed="rId4">
            <a:alphaModFix/>
          </a:blip>
          <a:stretch>
            <a:fillRect/>
          </a:stretch>
        </p:blipFill>
        <p:spPr>
          <a:xfrm>
            <a:off x="660975" y="1707225"/>
            <a:ext cx="3048210" cy="22861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1"/>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Sally Ride</a:t>
            </a:r>
            <a:endParaRPr sz="4600"/>
          </a:p>
        </p:txBody>
      </p:sp>
      <p:sp>
        <p:nvSpPr>
          <p:cNvPr id="258" name="Google Shape;258;p31"/>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31"/>
          <p:cNvSpPr/>
          <p:nvPr/>
        </p:nvSpPr>
        <p:spPr>
          <a:xfrm>
            <a:off x="7819311" y="37871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31"/>
          <p:cNvSpPr txBox="1"/>
          <p:nvPr/>
        </p:nvSpPr>
        <p:spPr>
          <a:xfrm>
            <a:off x="4759725" y="1289750"/>
            <a:ext cx="38394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unito"/>
                <a:ea typeface="Nunito"/>
                <a:cs typeface="Nunito"/>
                <a:sym typeface="Nunito"/>
              </a:rPr>
              <a:t>Sally Ride </a:t>
            </a:r>
            <a:r>
              <a:rPr lang="en" sz="1800">
                <a:solidFill>
                  <a:schemeClr val="dk1"/>
                </a:solidFill>
                <a:latin typeface="Nunito"/>
                <a:ea typeface="Nunito"/>
                <a:cs typeface="Nunito"/>
                <a:sym typeface="Nunito"/>
              </a:rPr>
              <a:t>was the first American woman to ever travel into space in 1983.  In 2001 she co-founded Sally Ride Science which creates science programs for upper elementary and middle school students. She was inducted into the Astronaut Hall of Fame in 2003. She wrote 4 children’s books </a:t>
            </a:r>
            <a:endParaRPr sz="1800">
              <a:solidFill>
                <a:schemeClr val="dk1"/>
              </a:solidFill>
              <a:latin typeface="Nunito"/>
              <a:ea typeface="Nunito"/>
              <a:cs typeface="Nunito"/>
              <a:sym typeface="Nunito"/>
            </a:endParaRPr>
          </a:p>
          <a:p>
            <a:pPr indent="0" lvl="0" marL="0" rtl="0" algn="l">
              <a:spcBef>
                <a:spcPts val="0"/>
              </a:spcBef>
              <a:spcAft>
                <a:spcPts val="0"/>
              </a:spcAft>
              <a:buNone/>
            </a:pPr>
            <a:r>
              <a:rPr lang="en" sz="1800">
                <a:solidFill>
                  <a:schemeClr val="dk1"/>
                </a:solidFill>
                <a:latin typeface="Nunito"/>
                <a:ea typeface="Nunito"/>
                <a:cs typeface="Nunito"/>
                <a:sym typeface="Nunito"/>
              </a:rPr>
              <a:t>about space, our planet, and </a:t>
            </a:r>
            <a:endParaRPr sz="1800">
              <a:solidFill>
                <a:schemeClr val="dk1"/>
              </a:solidFill>
              <a:latin typeface="Nunito"/>
              <a:ea typeface="Nunito"/>
              <a:cs typeface="Nunito"/>
              <a:sym typeface="Nunito"/>
            </a:endParaRPr>
          </a:p>
          <a:p>
            <a:pPr indent="0" lvl="0" marL="0" rtl="0" algn="l">
              <a:spcBef>
                <a:spcPts val="0"/>
              </a:spcBef>
              <a:spcAft>
                <a:spcPts val="0"/>
              </a:spcAft>
              <a:buNone/>
            </a:pPr>
            <a:r>
              <a:rPr lang="en" sz="1800">
                <a:solidFill>
                  <a:schemeClr val="dk1"/>
                </a:solidFill>
                <a:latin typeface="Nunito"/>
                <a:ea typeface="Nunito"/>
                <a:cs typeface="Nunito"/>
                <a:sym typeface="Nunito"/>
              </a:rPr>
              <a:t>the solar system. </a:t>
            </a:r>
            <a:endParaRPr sz="1800">
              <a:solidFill>
                <a:schemeClr val="dk1"/>
              </a:solidFill>
              <a:latin typeface="Nunito"/>
              <a:ea typeface="Nunito"/>
              <a:cs typeface="Nunito"/>
              <a:sym typeface="Nunito"/>
            </a:endParaRPr>
          </a:p>
        </p:txBody>
      </p:sp>
      <p:pic>
        <p:nvPicPr>
          <p:cNvPr id="261" name="Google Shape;261;p31" title="Sally Ride">
            <a:hlinkClick r:id="rId3"/>
          </p:cNvPr>
          <p:cNvPicPr preferRelativeResize="0"/>
          <p:nvPr/>
        </p:nvPicPr>
        <p:blipFill>
          <a:blip r:embed="rId4">
            <a:alphaModFix/>
          </a:blip>
          <a:stretch>
            <a:fillRect/>
          </a:stretch>
        </p:blipFill>
        <p:spPr>
          <a:xfrm>
            <a:off x="685300" y="1435100"/>
            <a:ext cx="3940410" cy="295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2"/>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Elizabeth Cady Stanton</a:t>
            </a:r>
            <a:endParaRPr sz="4600"/>
          </a:p>
        </p:txBody>
      </p:sp>
      <p:sp>
        <p:nvSpPr>
          <p:cNvPr id="267" name="Google Shape;267;p32"/>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32"/>
          <p:cNvSpPr/>
          <p:nvPr/>
        </p:nvSpPr>
        <p:spPr>
          <a:xfrm rot="1085481">
            <a:off x="7856433" y="3637885"/>
            <a:ext cx="707279" cy="1144863"/>
          </a:xfrm>
          <a:custGeom>
            <a:rect b="b" l="l" r="r" t="t"/>
            <a:pathLst>
              <a:path extrusionOk="0" h="542775" w="335318">
                <a:moveTo>
                  <a:pt x="198455" y="462598"/>
                </a:moveTo>
                <a:cubicBezTo>
                  <a:pt x="175566" y="459603"/>
                  <a:pt x="152479" y="458139"/>
                  <a:pt x="129393" y="458213"/>
                </a:cubicBezTo>
                <a:cubicBezTo>
                  <a:pt x="120097" y="458213"/>
                  <a:pt x="120294" y="473012"/>
                  <a:pt x="130007" y="473012"/>
                </a:cubicBezTo>
                <a:cubicBezTo>
                  <a:pt x="151843" y="473003"/>
                  <a:pt x="173658" y="474468"/>
                  <a:pt x="195298" y="477397"/>
                </a:cubicBezTo>
                <a:cubicBezTo>
                  <a:pt x="204396" y="478493"/>
                  <a:pt x="208014" y="463870"/>
                  <a:pt x="198455" y="462598"/>
                </a:cubicBezTo>
                <a:close/>
                <a:moveTo>
                  <a:pt x="138667" y="86153"/>
                </a:moveTo>
                <a:cubicBezTo>
                  <a:pt x="147963" y="86153"/>
                  <a:pt x="147787" y="71354"/>
                  <a:pt x="138075" y="71354"/>
                </a:cubicBezTo>
                <a:cubicBezTo>
                  <a:pt x="128844" y="71267"/>
                  <a:pt x="128954" y="86153"/>
                  <a:pt x="138667" y="86153"/>
                </a:cubicBezTo>
                <a:close/>
                <a:moveTo>
                  <a:pt x="94335" y="528021"/>
                </a:moveTo>
                <a:cubicBezTo>
                  <a:pt x="74866" y="526552"/>
                  <a:pt x="54038" y="524294"/>
                  <a:pt x="37638" y="512674"/>
                </a:cubicBezTo>
                <a:cubicBezTo>
                  <a:pt x="20098" y="500221"/>
                  <a:pt x="16723" y="481146"/>
                  <a:pt x="14771" y="460976"/>
                </a:cubicBezTo>
                <a:cubicBezTo>
                  <a:pt x="13850" y="451263"/>
                  <a:pt x="-839" y="453171"/>
                  <a:pt x="38" y="462445"/>
                </a:cubicBezTo>
                <a:cubicBezTo>
                  <a:pt x="3107" y="520632"/>
                  <a:pt x="37112" y="539422"/>
                  <a:pt x="91200" y="542754"/>
                </a:cubicBezTo>
                <a:cubicBezTo>
                  <a:pt x="100343" y="543412"/>
                  <a:pt x="103938" y="528766"/>
                  <a:pt x="94335" y="528021"/>
                </a:cubicBezTo>
                <a:close/>
                <a:moveTo>
                  <a:pt x="158377" y="85145"/>
                </a:moveTo>
                <a:cubicBezTo>
                  <a:pt x="163990" y="85954"/>
                  <a:pt x="169668" y="86311"/>
                  <a:pt x="175346" y="86219"/>
                </a:cubicBezTo>
                <a:cubicBezTo>
                  <a:pt x="184664" y="85211"/>
                  <a:pt x="184884" y="71223"/>
                  <a:pt x="174732" y="71442"/>
                </a:cubicBezTo>
                <a:cubicBezTo>
                  <a:pt x="170326" y="71457"/>
                  <a:pt x="165941" y="71133"/>
                  <a:pt x="161578" y="70477"/>
                </a:cubicBezTo>
                <a:cubicBezTo>
                  <a:pt x="152435" y="69074"/>
                  <a:pt x="148818" y="83720"/>
                  <a:pt x="158377" y="85101"/>
                </a:cubicBezTo>
                <a:close/>
                <a:moveTo>
                  <a:pt x="111765" y="143026"/>
                </a:moveTo>
                <a:cubicBezTo>
                  <a:pt x="100978" y="154089"/>
                  <a:pt x="93107" y="167647"/>
                  <a:pt x="88854" y="182490"/>
                </a:cubicBezTo>
                <a:cubicBezTo>
                  <a:pt x="86070" y="191918"/>
                  <a:pt x="100627" y="193803"/>
                  <a:pt x="103259" y="184836"/>
                </a:cubicBezTo>
                <a:cubicBezTo>
                  <a:pt x="106920" y="172574"/>
                  <a:pt x="113563" y="161416"/>
                  <a:pt x="122618" y="152366"/>
                </a:cubicBezTo>
                <a:cubicBezTo>
                  <a:pt x="129436" y="145438"/>
                  <a:pt x="118562" y="136054"/>
                  <a:pt x="111765" y="142982"/>
                </a:cubicBezTo>
                <a:close/>
                <a:moveTo>
                  <a:pt x="122727" y="167011"/>
                </a:moveTo>
                <a:cubicBezTo>
                  <a:pt x="118036" y="175382"/>
                  <a:pt x="114396" y="184299"/>
                  <a:pt x="111897" y="193562"/>
                </a:cubicBezTo>
                <a:cubicBezTo>
                  <a:pt x="109288" y="203055"/>
                  <a:pt x="123802" y="204941"/>
                  <a:pt x="126301" y="195908"/>
                </a:cubicBezTo>
                <a:cubicBezTo>
                  <a:pt x="128516" y="187927"/>
                  <a:pt x="131739" y="180254"/>
                  <a:pt x="135838" y="173062"/>
                </a:cubicBezTo>
                <a:cubicBezTo>
                  <a:pt x="140596" y="164446"/>
                  <a:pt x="127354" y="158658"/>
                  <a:pt x="122640" y="166967"/>
                </a:cubicBezTo>
                <a:close/>
                <a:moveTo>
                  <a:pt x="287929" y="26584"/>
                </a:moveTo>
                <a:cubicBezTo>
                  <a:pt x="267211" y="9308"/>
                  <a:pt x="235661" y="10558"/>
                  <a:pt x="210272" y="7817"/>
                </a:cubicBezTo>
                <a:cubicBezTo>
                  <a:pt x="201174" y="6830"/>
                  <a:pt x="197534" y="21454"/>
                  <a:pt x="207115" y="22485"/>
                </a:cubicBezTo>
                <a:cubicBezTo>
                  <a:pt x="270696" y="25686"/>
                  <a:pt x="294199" y="30969"/>
                  <a:pt x="302969" y="99681"/>
                </a:cubicBezTo>
                <a:cubicBezTo>
                  <a:pt x="304395" y="109284"/>
                  <a:pt x="319062" y="107420"/>
                  <a:pt x="317702" y="98234"/>
                </a:cubicBezTo>
                <a:cubicBezTo>
                  <a:pt x="313756" y="72495"/>
                  <a:pt x="308954" y="44146"/>
                  <a:pt x="287841" y="26541"/>
                </a:cubicBezTo>
                <a:close/>
                <a:moveTo>
                  <a:pt x="309152" y="1284"/>
                </a:moveTo>
                <a:cubicBezTo>
                  <a:pt x="301500" y="-3825"/>
                  <a:pt x="291459" y="7620"/>
                  <a:pt x="299154" y="12772"/>
                </a:cubicBezTo>
                <a:cubicBezTo>
                  <a:pt x="314063" y="22726"/>
                  <a:pt x="322745" y="39367"/>
                  <a:pt x="320400" y="57432"/>
                </a:cubicBezTo>
                <a:cubicBezTo>
                  <a:pt x="319128" y="67123"/>
                  <a:pt x="333554" y="69140"/>
                  <a:pt x="334804" y="59756"/>
                </a:cubicBezTo>
                <a:cubicBezTo>
                  <a:pt x="337676" y="36867"/>
                  <a:pt x="328468" y="14263"/>
                  <a:pt x="309064" y="1240"/>
                </a:cubicBezTo>
                <a:close/>
                <a:moveTo>
                  <a:pt x="280124" y="211145"/>
                </a:moveTo>
                <a:cubicBezTo>
                  <a:pt x="280124" y="205642"/>
                  <a:pt x="279948" y="200183"/>
                  <a:pt x="279839" y="194746"/>
                </a:cubicBezTo>
                <a:cubicBezTo>
                  <a:pt x="282382" y="193985"/>
                  <a:pt x="284136" y="191690"/>
                  <a:pt x="284224" y="189045"/>
                </a:cubicBezTo>
                <a:lnTo>
                  <a:pt x="288609" y="138751"/>
                </a:lnTo>
                <a:cubicBezTo>
                  <a:pt x="289025" y="134519"/>
                  <a:pt x="285912" y="130761"/>
                  <a:pt x="281680" y="130356"/>
                </a:cubicBezTo>
                <a:cubicBezTo>
                  <a:pt x="280716" y="130261"/>
                  <a:pt x="279751" y="130351"/>
                  <a:pt x="278830" y="130617"/>
                </a:cubicBezTo>
                <a:cubicBezTo>
                  <a:pt x="278830" y="125881"/>
                  <a:pt x="278764" y="121327"/>
                  <a:pt x="278633" y="116957"/>
                </a:cubicBezTo>
                <a:cubicBezTo>
                  <a:pt x="272692" y="22901"/>
                  <a:pt x="251798" y="47172"/>
                  <a:pt x="174118" y="40967"/>
                </a:cubicBezTo>
                <a:cubicBezTo>
                  <a:pt x="133405" y="44672"/>
                  <a:pt x="34152" y="22331"/>
                  <a:pt x="29176" y="81418"/>
                </a:cubicBezTo>
                <a:cubicBezTo>
                  <a:pt x="17490" y="212066"/>
                  <a:pt x="35753" y="344512"/>
                  <a:pt x="36805" y="475555"/>
                </a:cubicBezTo>
                <a:cubicBezTo>
                  <a:pt x="37003" y="509166"/>
                  <a:pt x="80413" y="511424"/>
                  <a:pt x="105977" y="511336"/>
                </a:cubicBezTo>
                <a:lnTo>
                  <a:pt x="211215" y="513025"/>
                </a:lnTo>
                <a:cubicBezTo>
                  <a:pt x="290889" y="523855"/>
                  <a:pt x="285583" y="477529"/>
                  <a:pt x="283917" y="405419"/>
                </a:cubicBezTo>
                <a:cubicBezTo>
                  <a:pt x="283785" y="404608"/>
                  <a:pt x="282580" y="345718"/>
                  <a:pt x="281330" y="277270"/>
                </a:cubicBezTo>
                <a:cubicBezTo>
                  <a:pt x="285627" y="277035"/>
                  <a:pt x="289113" y="273720"/>
                  <a:pt x="289573" y="269443"/>
                </a:cubicBezTo>
                <a:cubicBezTo>
                  <a:pt x="290736" y="252087"/>
                  <a:pt x="290626" y="234668"/>
                  <a:pt x="289244" y="217328"/>
                </a:cubicBezTo>
                <a:cubicBezTo>
                  <a:pt x="289069" y="213531"/>
                  <a:pt x="285846" y="210597"/>
                  <a:pt x="282053" y="210777"/>
                </a:cubicBezTo>
                <a:cubicBezTo>
                  <a:pt x="281396" y="210808"/>
                  <a:pt x="280738" y="210933"/>
                  <a:pt x="280124" y="211145"/>
                </a:cubicBezTo>
                <a:close/>
                <a:moveTo>
                  <a:pt x="262343" y="485926"/>
                </a:moveTo>
                <a:cubicBezTo>
                  <a:pt x="249561" y="505373"/>
                  <a:pt x="221563" y="498423"/>
                  <a:pt x="201985" y="498094"/>
                </a:cubicBezTo>
                <a:lnTo>
                  <a:pt x="122574" y="496822"/>
                </a:lnTo>
                <a:cubicBezTo>
                  <a:pt x="100891" y="496450"/>
                  <a:pt x="59782" y="502523"/>
                  <a:pt x="50486" y="476147"/>
                </a:cubicBezTo>
                <a:cubicBezTo>
                  <a:pt x="47351" y="346113"/>
                  <a:pt x="32552" y="214478"/>
                  <a:pt x="41234" y="84421"/>
                </a:cubicBezTo>
                <a:cubicBezTo>
                  <a:pt x="43602" y="54889"/>
                  <a:pt x="77410" y="55920"/>
                  <a:pt x="97229" y="55920"/>
                </a:cubicBezTo>
                <a:cubicBezTo>
                  <a:pt x="145463" y="55064"/>
                  <a:pt x="194202" y="54494"/>
                  <a:pt x="242348" y="58945"/>
                </a:cubicBezTo>
                <a:cubicBezTo>
                  <a:pt x="254319" y="60436"/>
                  <a:pt x="258572" y="66794"/>
                  <a:pt x="260480" y="79642"/>
                </a:cubicBezTo>
                <a:cubicBezTo>
                  <a:pt x="271968" y="193540"/>
                  <a:pt x="272976" y="469724"/>
                  <a:pt x="262343" y="485926"/>
                </a:cubicBezTo>
                <a:close/>
                <a:moveTo>
                  <a:pt x="238993" y="117593"/>
                </a:moveTo>
                <a:cubicBezTo>
                  <a:pt x="242808" y="113493"/>
                  <a:pt x="241010" y="104746"/>
                  <a:pt x="233512" y="104855"/>
                </a:cubicBezTo>
                <a:lnTo>
                  <a:pt x="72301" y="107245"/>
                </a:lnTo>
                <a:cubicBezTo>
                  <a:pt x="70218" y="107216"/>
                  <a:pt x="68267" y="108166"/>
                  <a:pt x="66995" y="109810"/>
                </a:cubicBezTo>
                <a:cubicBezTo>
                  <a:pt x="64321" y="111073"/>
                  <a:pt x="62545" y="113682"/>
                  <a:pt x="62347" y="116629"/>
                </a:cubicBezTo>
                <a:cubicBezTo>
                  <a:pt x="57173" y="221143"/>
                  <a:pt x="55047" y="329099"/>
                  <a:pt x="72630" y="431816"/>
                </a:cubicBezTo>
                <a:cubicBezTo>
                  <a:pt x="73858" y="434276"/>
                  <a:pt x="76467" y="435736"/>
                  <a:pt x="79208" y="435499"/>
                </a:cubicBezTo>
                <a:cubicBezTo>
                  <a:pt x="135093" y="433833"/>
                  <a:pt x="190409" y="445475"/>
                  <a:pt x="246338" y="442822"/>
                </a:cubicBezTo>
                <a:cubicBezTo>
                  <a:pt x="253442" y="442493"/>
                  <a:pt x="254998" y="433723"/>
                  <a:pt x="250964" y="429843"/>
                </a:cubicBezTo>
                <a:cubicBezTo>
                  <a:pt x="247018" y="325745"/>
                  <a:pt x="243028" y="221647"/>
                  <a:pt x="238993" y="117549"/>
                </a:cubicBezTo>
                <a:close/>
                <a:moveTo>
                  <a:pt x="84425" y="420613"/>
                </a:moveTo>
                <a:cubicBezTo>
                  <a:pt x="73156" y="321483"/>
                  <a:pt x="70569" y="221560"/>
                  <a:pt x="76664" y="121978"/>
                </a:cubicBezTo>
                <a:lnTo>
                  <a:pt x="224282" y="119786"/>
                </a:lnTo>
                <a:cubicBezTo>
                  <a:pt x="228207" y="222640"/>
                  <a:pt x="232131" y="325489"/>
                  <a:pt x="236077" y="428330"/>
                </a:cubicBezTo>
                <a:cubicBezTo>
                  <a:pt x="185410" y="429317"/>
                  <a:pt x="135115" y="419867"/>
                  <a:pt x="84425" y="4205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32"/>
          <p:cNvSpPr txBox="1"/>
          <p:nvPr>
            <p:ph idx="3" type="body"/>
          </p:nvPr>
        </p:nvSpPr>
        <p:spPr>
          <a:xfrm>
            <a:off x="4105875" y="1344350"/>
            <a:ext cx="4529700" cy="3519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a:t>Elizabeth Cady Stanton </a:t>
            </a:r>
            <a:r>
              <a:rPr lang="en" sz="1600"/>
              <a:t>was an author, lecturer, and advocate for the </a:t>
            </a:r>
            <a:r>
              <a:rPr lang="en" sz="1600"/>
              <a:t>women's</a:t>
            </a:r>
            <a:r>
              <a:rPr lang="en" sz="1600"/>
              <a:t> rights and </a:t>
            </a:r>
            <a:r>
              <a:rPr lang="en" sz="1600"/>
              <a:t>suffrage</a:t>
            </a:r>
            <a:r>
              <a:rPr lang="en" sz="1600"/>
              <a:t> movements. As a young adult she learned that only men could vote and that women had very few rights under the law. She knew this was not fair and fought to give women the same opportunities as men. In 1869, she and her friend Susan B. Anthony formed the National Woman Suffrage Association. Elizabeth fought hard but passed away in 1902 before the 19th amendment was ratified in 1920, which </a:t>
            </a:r>
            <a:endParaRPr sz="1600"/>
          </a:p>
          <a:p>
            <a:pPr indent="0" lvl="0" marL="0" rtl="0" algn="l">
              <a:spcBef>
                <a:spcPts val="0"/>
              </a:spcBef>
              <a:spcAft>
                <a:spcPts val="0"/>
              </a:spcAft>
              <a:buNone/>
            </a:pPr>
            <a:r>
              <a:rPr lang="en" sz="1600"/>
              <a:t>gave women the right to vote.</a:t>
            </a:r>
            <a:endParaRPr sz="1600"/>
          </a:p>
        </p:txBody>
      </p:sp>
      <p:pic>
        <p:nvPicPr>
          <p:cNvPr descr="http://readingthroughhistory.com/&#10;&#10;This is a short biography of the Women's Suffragist Elizabeth Cady Stanton.  &#10;&#10;Transcript:&#10;&#10;Elizabeth Cady Stanton (1815-1902) was a tireless, good-humored reformer who battled to increase the role women played in American society. What were some of her major accomplishments?&#10;&#10;Born in Johnstown, NY, Elizabeth often heard her father say that he “wished she had been born a boy”. Elizabeth used this as motivation and excelled at the Troy Female Seminary School.  She became an activist after being exposed to the movement by her cousin Gerrit Smith.  &#10;&#10;She took a more active role after her marriage in 1840, all while mothering seven children. To emphasize her independence, Elizabeth had the vow “promise to obey” deleted from the ceremony. During their honeymoon, Stanton was refused entry into an anti-slavery convention. However, she did meet Lucretia Mott, and a promise was made between them to hold a women’s convention.&#10;&#10;The Seneca Falls Convention, organized by Mott and Stanton, took place in July 1848. During the convention, Stanton issued her Declaration of Sentiments, which demanded that women have all the rights and privileges belonging to them as citizens. This convention initiated the Women’s Rights Movement in the United States.  In 1851, Stanton joined forces with Susan B. Anthony, forming a team that would lead the movement for almost half a century.&#10;&#10;At the outbreak of the Civil War, Stanton focused her attention on the abolishment of slavery. At the war’s conclusion, she charged full steam ahead with the fight for women.  In 1869, she, along with Anthony, founded the National Woman Suffrage Association.  Stanton served as its president until 1890. During this time she edited the feminist journal Revolution and helped in the process of overturning discriminatory state laws.&#10;&#10;In 1876, she helped write the Declaration of Rights of the Women which was presented by Anthony at the centennial celebration in Philadelphia.  By 1890, the NWSA merged with another group to broaden their influence and the National American Woman Suffrage Association was formed.  Stanton would serve two years as its president.&#10;&#10;Towards the end of her life, Stanton continued her efforts.  With her daughter’s help, she published The Woman’s Bible.  This was a Bible translated by Stanton, which challenged women’s traditional role in society.  Published in two volumes, it brought protests from religious leaders+women within the suffrage movement.&#10;&#10;Stanton died on Oct 26, 1902, never truly seeing the results of her work.  Stanton was one of the first who was both willing and able to speak out for women in the U.S.  She was the creator and author of the movement’s most important documents and the voice for thousands, maybe even millions of women." id="270" name="Google Shape;270;p32" title="Biography Brief: Elizabeth Cady Stanton">
            <a:hlinkClick r:id="rId3"/>
          </p:cNvPr>
          <p:cNvPicPr preferRelativeResize="0"/>
          <p:nvPr/>
        </p:nvPicPr>
        <p:blipFill>
          <a:blip r:embed="rId4">
            <a:alphaModFix/>
          </a:blip>
          <a:stretch>
            <a:fillRect/>
          </a:stretch>
        </p:blipFill>
        <p:spPr>
          <a:xfrm>
            <a:off x="543925" y="1487825"/>
            <a:ext cx="3446125" cy="2584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3"/>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Susan B. Anthony</a:t>
            </a:r>
            <a:endParaRPr/>
          </a:p>
        </p:txBody>
      </p:sp>
      <p:sp>
        <p:nvSpPr>
          <p:cNvPr id="276" name="Google Shape;276;p33"/>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33"/>
          <p:cNvSpPr/>
          <p:nvPr/>
        </p:nvSpPr>
        <p:spPr>
          <a:xfrm rot="487996">
            <a:off x="7585847" y="3752116"/>
            <a:ext cx="990929" cy="876180"/>
          </a:xfrm>
          <a:custGeom>
            <a:rect b="b" l="l" r="r" t="t"/>
            <a:pathLst>
              <a:path extrusionOk="0" h="15233" w="17228">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3"/>
          <p:cNvSpPr txBox="1"/>
          <p:nvPr>
            <p:ph idx="4294967295" type="body"/>
          </p:nvPr>
        </p:nvSpPr>
        <p:spPr>
          <a:xfrm>
            <a:off x="4340175" y="1327825"/>
            <a:ext cx="4293600" cy="322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700"/>
              <a:t>Susan B. Anthony </a:t>
            </a:r>
            <a:r>
              <a:rPr lang="en" sz="1700"/>
              <a:t>was a women’s rights leader in the late 1800’s. She fought for equal rights for women and for women’s suffrage, or the right to vote. In November, 1872, Susan illegally voted in the election and was fined $100. She refused to pay her fine and spent time in jail as a consequence. She passed away in 1906 and was unable to see women gain the right to vote in 1920. The United States honored Susan </a:t>
            </a:r>
            <a:endParaRPr sz="1700"/>
          </a:p>
          <a:p>
            <a:pPr indent="0" lvl="0" marL="0" rtl="0" algn="l">
              <a:spcBef>
                <a:spcPts val="0"/>
              </a:spcBef>
              <a:spcAft>
                <a:spcPts val="0"/>
              </a:spcAft>
              <a:buNone/>
            </a:pPr>
            <a:r>
              <a:rPr lang="en" sz="1700"/>
              <a:t>by minting a coin called the </a:t>
            </a:r>
            <a:endParaRPr sz="1700"/>
          </a:p>
          <a:p>
            <a:pPr indent="0" lvl="0" marL="0" rtl="0" algn="l">
              <a:spcBef>
                <a:spcPts val="0"/>
              </a:spcBef>
              <a:spcAft>
                <a:spcPts val="0"/>
              </a:spcAft>
              <a:buNone/>
            </a:pPr>
            <a:r>
              <a:rPr lang="en" sz="1700"/>
              <a:t>Susan B. Anthony dollar.</a:t>
            </a:r>
            <a:endParaRPr sz="1700"/>
          </a:p>
        </p:txBody>
      </p:sp>
      <p:pic>
        <p:nvPicPr>
          <p:cNvPr descr="Susan Brownell Anthony (February 15, 1820 to March 13, 1906), better known as Susan B. Anthony, was an American writer, lecturer and abolitionist who was a leading figure in the women's voting rights movement. Raised in a Quaker household, Anthony went on to work as a teacher. She later partnered with Elizabeth Cady Stanton and would eventually lead the National American Woman Suffrage Association.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Susan B. Anthony - Abolitionist | Mini Bio | BIO&#10;https://www.youtube.com/user/BiographyChannel" id="279" name="Google Shape;279;p33" title="Susan B. Anthony - Abolitionist | Mini Bio | BIO">
            <a:hlinkClick r:id="rId3"/>
          </p:cNvPr>
          <p:cNvPicPr preferRelativeResize="0"/>
          <p:nvPr/>
        </p:nvPicPr>
        <p:blipFill>
          <a:blip r:embed="rId4">
            <a:alphaModFix/>
          </a:blip>
          <a:stretch>
            <a:fillRect/>
          </a:stretch>
        </p:blipFill>
        <p:spPr>
          <a:xfrm>
            <a:off x="636875" y="1402625"/>
            <a:ext cx="3619048" cy="2714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4"/>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Kamala Harris</a:t>
            </a:r>
            <a:endParaRPr/>
          </a:p>
        </p:txBody>
      </p:sp>
      <p:sp>
        <p:nvSpPr>
          <p:cNvPr id="285" name="Google Shape;285;p34"/>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34"/>
          <p:cNvSpPr/>
          <p:nvPr/>
        </p:nvSpPr>
        <p:spPr>
          <a:xfrm rot="1085481">
            <a:off x="7856433" y="3637885"/>
            <a:ext cx="707279" cy="1144863"/>
          </a:xfrm>
          <a:custGeom>
            <a:rect b="b" l="l" r="r" t="t"/>
            <a:pathLst>
              <a:path extrusionOk="0" h="542775" w="335318">
                <a:moveTo>
                  <a:pt x="198455" y="462598"/>
                </a:moveTo>
                <a:cubicBezTo>
                  <a:pt x="175566" y="459603"/>
                  <a:pt x="152479" y="458139"/>
                  <a:pt x="129393" y="458213"/>
                </a:cubicBezTo>
                <a:cubicBezTo>
                  <a:pt x="120097" y="458213"/>
                  <a:pt x="120294" y="473012"/>
                  <a:pt x="130007" y="473012"/>
                </a:cubicBezTo>
                <a:cubicBezTo>
                  <a:pt x="151843" y="473003"/>
                  <a:pt x="173658" y="474468"/>
                  <a:pt x="195298" y="477397"/>
                </a:cubicBezTo>
                <a:cubicBezTo>
                  <a:pt x="204396" y="478493"/>
                  <a:pt x="208014" y="463870"/>
                  <a:pt x="198455" y="462598"/>
                </a:cubicBezTo>
                <a:close/>
                <a:moveTo>
                  <a:pt x="138667" y="86153"/>
                </a:moveTo>
                <a:cubicBezTo>
                  <a:pt x="147963" y="86153"/>
                  <a:pt x="147787" y="71354"/>
                  <a:pt x="138075" y="71354"/>
                </a:cubicBezTo>
                <a:cubicBezTo>
                  <a:pt x="128844" y="71267"/>
                  <a:pt x="128954" y="86153"/>
                  <a:pt x="138667" y="86153"/>
                </a:cubicBezTo>
                <a:close/>
                <a:moveTo>
                  <a:pt x="94335" y="528021"/>
                </a:moveTo>
                <a:cubicBezTo>
                  <a:pt x="74866" y="526552"/>
                  <a:pt x="54038" y="524294"/>
                  <a:pt x="37638" y="512674"/>
                </a:cubicBezTo>
                <a:cubicBezTo>
                  <a:pt x="20098" y="500221"/>
                  <a:pt x="16723" y="481146"/>
                  <a:pt x="14771" y="460976"/>
                </a:cubicBezTo>
                <a:cubicBezTo>
                  <a:pt x="13850" y="451263"/>
                  <a:pt x="-839" y="453171"/>
                  <a:pt x="38" y="462445"/>
                </a:cubicBezTo>
                <a:cubicBezTo>
                  <a:pt x="3107" y="520632"/>
                  <a:pt x="37112" y="539422"/>
                  <a:pt x="91200" y="542754"/>
                </a:cubicBezTo>
                <a:cubicBezTo>
                  <a:pt x="100343" y="543412"/>
                  <a:pt x="103938" y="528766"/>
                  <a:pt x="94335" y="528021"/>
                </a:cubicBezTo>
                <a:close/>
                <a:moveTo>
                  <a:pt x="158377" y="85145"/>
                </a:moveTo>
                <a:cubicBezTo>
                  <a:pt x="163990" y="85954"/>
                  <a:pt x="169668" y="86311"/>
                  <a:pt x="175346" y="86219"/>
                </a:cubicBezTo>
                <a:cubicBezTo>
                  <a:pt x="184664" y="85211"/>
                  <a:pt x="184884" y="71223"/>
                  <a:pt x="174732" y="71442"/>
                </a:cubicBezTo>
                <a:cubicBezTo>
                  <a:pt x="170326" y="71457"/>
                  <a:pt x="165941" y="71133"/>
                  <a:pt x="161578" y="70477"/>
                </a:cubicBezTo>
                <a:cubicBezTo>
                  <a:pt x="152435" y="69074"/>
                  <a:pt x="148818" y="83720"/>
                  <a:pt x="158377" y="85101"/>
                </a:cubicBezTo>
                <a:close/>
                <a:moveTo>
                  <a:pt x="111765" y="143026"/>
                </a:moveTo>
                <a:cubicBezTo>
                  <a:pt x="100978" y="154089"/>
                  <a:pt x="93107" y="167647"/>
                  <a:pt x="88854" y="182490"/>
                </a:cubicBezTo>
                <a:cubicBezTo>
                  <a:pt x="86070" y="191918"/>
                  <a:pt x="100627" y="193803"/>
                  <a:pt x="103259" y="184836"/>
                </a:cubicBezTo>
                <a:cubicBezTo>
                  <a:pt x="106920" y="172574"/>
                  <a:pt x="113563" y="161416"/>
                  <a:pt x="122618" y="152366"/>
                </a:cubicBezTo>
                <a:cubicBezTo>
                  <a:pt x="129436" y="145438"/>
                  <a:pt x="118562" y="136054"/>
                  <a:pt x="111765" y="142982"/>
                </a:cubicBezTo>
                <a:close/>
                <a:moveTo>
                  <a:pt x="122727" y="167011"/>
                </a:moveTo>
                <a:cubicBezTo>
                  <a:pt x="118036" y="175382"/>
                  <a:pt x="114396" y="184299"/>
                  <a:pt x="111897" y="193562"/>
                </a:cubicBezTo>
                <a:cubicBezTo>
                  <a:pt x="109288" y="203055"/>
                  <a:pt x="123802" y="204941"/>
                  <a:pt x="126301" y="195908"/>
                </a:cubicBezTo>
                <a:cubicBezTo>
                  <a:pt x="128516" y="187927"/>
                  <a:pt x="131739" y="180254"/>
                  <a:pt x="135838" y="173062"/>
                </a:cubicBezTo>
                <a:cubicBezTo>
                  <a:pt x="140596" y="164446"/>
                  <a:pt x="127354" y="158658"/>
                  <a:pt x="122640" y="166967"/>
                </a:cubicBezTo>
                <a:close/>
                <a:moveTo>
                  <a:pt x="287929" y="26584"/>
                </a:moveTo>
                <a:cubicBezTo>
                  <a:pt x="267211" y="9308"/>
                  <a:pt x="235661" y="10558"/>
                  <a:pt x="210272" y="7817"/>
                </a:cubicBezTo>
                <a:cubicBezTo>
                  <a:pt x="201174" y="6830"/>
                  <a:pt x="197534" y="21454"/>
                  <a:pt x="207115" y="22485"/>
                </a:cubicBezTo>
                <a:cubicBezTo>
                  <a:pt x="270696" y="25686"/>
                  <a:pt x="294199" y="30969"/>
                  <a:pt x="302969" y="99681"/>
                </a:cubicBezTo>
                <a:cubicBezTo>
                  <a:pt x="304395" y="109284"/>
                  <a:pt x="319062" y="107420"/>
                  <a:pt x="317702" y="98234"/>
                </a:cubicBezTo>
                <a:cubicBezTo>
                  <a:pt x="313756" y="72495"/>
                  <a:pt x="308954" y="44146"/>
                  <a:pt x="287841" y="26541"/>
                </a:cubicBezTo>
                <a:close/>
                <a:moveTo>
                  <a:pt x="309152" y="1284"/>
                </a:moveTo>
                <a:cubicBezTo>
                  <a:pt x="301500" y="-3825"/>
                  <a:pt x="291459" y="7620"/>
                  <a:pt x="299154" y="12772"/>
                </a:cubicBezTo>
                <a:cubicBezTo>
                  <a:pt x="314063" y="22726"/>
                  <a:pt x="322745" y="39367"/>
                  <a:pt x="320400" y="57432"/>
                </a:cubicBezTo>
                <a:cubicBezTo>
                  <a:pt x="319128" y="67123"/>
                  <a:pt x="333554" y="69140"/>
                  <a:pt x="334804" y="59756"/>
                </a:cubicBezTo>
                <a:cubicBezTo>
                  <a:pt x="337676" y="36867"/>
                  <a:pt x="328468" y="14263"/>
                  <a:pt x="309064" y="1240"/>
                </a:cubicBezTo>
                <a:close/>
                <a:moveTo>
                  <a:pt x="280124" y="211145"/>
                </a:moveTo>
                <a:cubicBezTo>
                  <a:pt x="280124" y="205642"/>
                  <a:pt x="279948" y="200183"/>
                  <a:pt x="279839" y="194746"/>
                </a:cubicBezTo>
                <a:cubicBezTo>
                  <a:pt x="282382" y="193985"/>
                  <a:pt x="284136" y="191690"/>
                  <a:pt x="284224" y="189045"/>
                </a:cubicBezTo>
                <a:lnTo>
                  <a:pt x="288609" y="138751"/>
                </a:lnTo>
                <a:cubicBezTo>
                  <a:pt x="289025" y="134519"/>
                  <a:pt x="285912" y="130761"/>
                  <a:pt x="281680" y="130356"/>
                </a:cubicBezTo>
                <a:cubicBezTo>
                  <a:pt x="280716" y="130261"/>
                  <a:pt x="279751" y="130351"/>
                  <a:pt x="278830" y="130617"/>
                </a:cubicBezTo>
                <a:cubicBezTo>
                  <a:pt x="278830" y="125881"/>
                  <a:pt x="278764" y="121327"/>
                  <a:pt x="278633" y="116957"/>
                </a:cubicBezTo>
                <a:cubicBezTo>
                  <a:pt x="272692" y="22901"/>
                  <a:pt x="251798" y="47172"/>
                  <a:pt x="174118" y="40967"/>
                </a:cubicBezTo>
                <a:cubicBezTo>
                  <a:pt x="133405" y="44672"/>
                  <a:pt x="34152" y="22331"/>
                  <a:pt x="29176" y="81418"/>
                </a:cubicBezTo>
                <a:cubicBezTo>
                  <a:pt x="17490" y="212066"/>
                  <a:pt x="35753" y="344512"/>
                  <a:pt x="36805" y="475555"/>
                </a:cubicBezTo>
                <a:cubicBezTo>
                  <a:pt x="37003" y="509166"/>
                  <a:pt x="80413" y="511424"/>
                  <a:pt x="105977" y="511336"/>
                </a:cubicBezTo>
                <a:lnTo>
                  <a:pt x="211215" y="513025"/>
                </a:lnTo>
                <a:cubicBezTo>
                  <a:pt x="290889" y="523855"/>
                  <a:pt x="285583" y="477529"/>
                  <a:pt x="283917" y="405419"/>
                </a:cubicBezTo>
                <a:cubicBezTo>
                  <a:pt x="283785" y="404608"/>
                  <a:pt x="282580" y="345718"/>
                  <a:pt x="281330" y="277270"/>
                </a:cubicBezTo>
                <a:cubicBezTo>
                  <a:pt x="285627" y="277035"/>
                  <a:pt x="289113" y="273720"/>
                  <a:pt x="289573" y="269443"/>
                </a:cubicBezTo>
                <a:cubicBezTo>
                  <a:pt x="290736" y="252087"/>
                  <a:pt x="290626" y="234668"/>
                  <a:pt x="289244" y="217328"/>
                </a:cubicBezTo>
                <a:cubicBezTo>
                  <a:pt x="289069" y="213531"/>
                  <a:pt x="285846" y="210597"/>
                  <a:pt x="282053" y="210777"/>
                </a:cubicBezTo>
                <a:cubicBezTo>
                  <a:pt x="281396" y="210808"/>
                  <a:pt x="280738" y="210933"/>
                  <a:pt x="280124" y="211145"/>
                </a:cubicBezTo>
                <a:close/>
                <a:moveTo>
                  <a:pt x="262343" y="485926"/>
                </a:moveTo>
                <a:cubicBezTo>
                  <a:pt x="249561" y="505373"/>
                  <a:pt x="221563" y="498423"/>
                  <a:pt x="201985" y="498094"/>
                </a:cubicBezTo>
                <a:lnTo>
                  <a:pt x="122574" y="496822"/>
                </a:lnTo>
                <a:cubicBezTo>
                  <a:pt x="100891" y="496450"/>
                  <a:pt x="59782" y="502523"/>
                  <a:pt x="50486" y="476147"/>
                </a:cubicBezTo>
                <a:cubicBezTo>
                  <a:pt x="47351" y="346113"/>
                  <a:pt x="32552" y="214478"/>
                  <a:pt x="41234" y="84421"/>
                </a:cubicBezTo>
                <a:cubicBezTo>
                  <a:pt x="43602" y="54889"/>
                  <a:pt x="77410" y="55920"/>
                  <a:pt x="97229" y="55920"/>
                </a:cubicBezTo>
                <a:cubicBezTo>
                  <a:pt x="145463" y="55064"/>
                  <a:pt x="194202" y="54494"/>
                  <a:pt x="242348" y="58945"/>
                </a:cubicBezTo>
                <a:cubicBezTo>
                  <a:pt x="254319" y="60436"/>
                  <a:pt x="258572" y="66794"/>
                  <a:pt x="260480" y="79642"/>
                </a:cubicBezTo>
                <a:cubicBezTo>
                  <a:pt x="271968" y="193540"/>
                  <a:pt x="272976" y="469724"/>
                  <a:pt x="262343" y="485926"/>
                </a:cubicBezTo>
                <a:close/>
                <a:moveTo>
                  <a:pt x="238993" y="117593"/>
                </a:moveTo>
                <a:cubicBezTo>
                  <a:pt x="242808" y="113493"/>
                  <a:pt x="241010" y="104746"/>
                  <a:pt x="233512" y="104855"/>
                </a:cubicBezTo>
                <a:lnTo>
                  <a:pt x="72301" y="107245"/>
                </a:lnTo>
                <a:cubicBezTo>
                  <a:pt x="70218" y="107216"/>
                  <a:pt x="68267" y="108166"/>
                  <a:pt x="66995" y="109810"/>
                </a:cubicBezTo>
                <a:cubicBezTo>
                  <a:pt x="64321" y="111073"/>
                  <a:pt x="62545" y="113682"/>
                  <a:pt x="62347" y="116629"/>
                </a:cubicBezTo>
                <a:cubicBezTo>
                  <a:pt x="57173" y="221143"/>
                  <a:pt x="55047" y="329099"/>
                  <a:pt x="72630" y="431816"/>
                </a:cubicBezTo>
                <a:cubicBezTo>
                  <a:pt x="73858" y="434276"/>
                  <a:pt x="76467" y="435736"/>
                  <a:pt x="79208" y="435499"/>
                </a:cubicBezTo>
                <a:cubicBezTo>
                  <a:pt x="135093" y="433833"/>
                  <a:pt x="190409" y="445475"/>
                  <a:pt x="246338" y="442822"/>
                </a:cubicBezTo>
                <a:cubicBezTo>
                  <a:pt x="253442" y="442493"/>
                  <a:pt x="254998" y="433723"/>
                  <a:pt x="250964" y="429843"/>
                </a:cubicBezTo>
                <a:cubicBezTo>
                  <a:pt x="247018" y="325745"/>
                  <a:pt x="243028" y="221647"/>
                  <a:pt x="238993" y="117549"/>
                </a:cubicBezTo>
                <a:close/>
                <a:moveTo>
                  <a:pt x="84425" y="420613"/>
                </a:moveTo>
                <a:cubicBezTo>
                  <a:pt x="73156" y="321483"/>
                  <a:pt x="70569" y="221560"/>
                  <a:pt x="76664" y="121978"/>
                </a:cubicBezTo>
                <a:lnTo>
                  <a:pt x="224282" y="119786"/>
                </a:lnTo>
                <a:cubicBezTo>
                  <a:pt x="228207" y="222640"/>
                  <a:pt x="232131" y="325489"/>
                  <a:pt x="236077" y="428330"/>
                </a:cubicBezTo>
                <a:cubicBezTo>
                  <a:pt x="185410" y="429317"/>
                  <a:pt x="135115" y="419867"/>
                  <a:pt x="84425" y="4205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34"/>
          <p:cNvSpPr txBox="1"/>
          <p:nvPr>
            <p:ph idx="3" type="body"/>
          </p:nvPr>
        </p:nvSpPr>
        <p:spPr>
          <a:xfrm>
            <a:off x="4796050" y="1506350"/>
            <a:ext cx="35385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a:t>Kamala Harris </a:t>
            </a:r>
            <a:r>
              <a:rPr lang="en"/>
              <a:t>is a lawyer and politician. In 2016, she was elected and served as the first Indian American senator in the United States. In 2020, she became the first black, Indian American, and woman to be elected as vice president of the United States. </a:t>
            </a:r>
            <a:endParaRPr/>
          </a:p>
          <a:p>
            <a:pPr indent="0" lvl="0" marL="0" rtl="0" algn="l">
              <a:spcBef>
                <a:spcPts val="1000"/>
              </a:spcBef>
              <a:spcAft>
                <a:spcPts val="1000"/>
              </a:spcAft>
              <a:buNone/>
            </a:pPr>
            <a:r>
              <a:t/>
            </a:r>
            <a:endParaRPr/>
          </a:p>
        </p:txBody>
      </p:sp>
      <p:pic>
        <p:nvPicPr>
          <p:cNvPr descr="#FresbergCartoon #BlackHistory #KamalaHarris&#10;Join us for another Black History Spotlight for Students as we share our Top 10 Interesting Facts about Kamala Harris. With a long list of achievements in the legal and political world Harris is a role model serving as the vice president of the United States.&#10;&#10;Each week we highlight American Black History Facts, U.S. History Facts, Introductions to Black History for High School Students, and more. Please take a moment to subscribe to our channel for instant alerts when we release new videos.&#10;&#10;Follow us on Social Media for daily history updates, inspiring quotes, and more: &#10;Facebook: http://www.facebook.com/fresbergcartoon&#10;Instagram: http://www.instagram.com/fresbergcartoon&#10;Twitter: http://www.twitter.com/fresbergcartoon" id="288" name="Google Shape;288;p34" title="Top 10 Interesting Facts about Kamala Harris | Bio, Family, &amp; more | Black History for Students">
            <a:hlinkClick r:id="rId3"/>
          </p:cNvPr>
          <p:cNvPicPr preferRelativeResize="0"/>
          <p:nvPr/>
        </p:nvPicPr>
        <p:blipFill>
          <a:blip r:embed="rId4">
            <a:alphaModFix/>
          </a:blip>
          <a:stretch>
            <a:fillRect/>
          </a:stretch>
        </p:blipFill>
        <p:spPr>
          <a:xfrm>
            <a:off x="818525" y="1506350"/>
            <a:ext cx="3643450" cy="273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5"/>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Eleanor Roosevelt</a:t>
            </a:r>
            <a:endParaRPr/>
          </a:p>
        </p:txBody>
      </p:sp>
      <p:sp>
        <p:nvSpPr>
          <p:cNvPr id="294" name="Google Shape;294;p35"/>
          <p:cNvSpPr txBox="1"/>
          <p:nvPr>
            <p:ph idx="3" type="body"/>
          </p:nvPr>
        </p:nvSpPr>
        <p:spPr>
          <a:xfrm>
            <a:off x="4289425" y="1506350"/>
            <a:ext cx="42894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a:t>Eleanor Roosevelt</a:t>
            </a:r>
            <a:r>
              <a:rPr lang="en"/>
              <a:t> was the wife of our 32nd president, Theodore Roosevelt. Eleanor was best known for helping others and raising awareness about human rights. She helped immigrants adjust to life in the United States, worked towards creating better working conditions in factories, visited injured soldiers during World War I and </a:t>
            </a:r>
            <a:endParaRPr/>
          </a:p>
          <a:p>
            <a:pPr indent="0" lvl="0" marL="0" rtl="0" algn="l">
              <a:spcBef>
                <a:spcPts val="0"/>
              </a:spcBef>
              <a:spcAft>
                <a:spcPts val="0"/>
              </a:spcAft>
              <a:buNone/>
            </a:pPr>
            <a:r>
              <a:rPr lang="en"/>
              <a:t>helped others during the great depression.</a:t>
            </a:r>
            <a:endParaRPr/>
          </a:p>
        </p:txBody>
      </p:sp>
      <p:sp>
        <p:nvSpPr>
          <p:cNvPr id="295" name="Google Shape;295;p35"/>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35"/>
          <p:cNvSpPr/>
          <p:nvPr/>
        </p:nvSpPr>
        <p:spPr>
          <a:xfrm rot="864908">
            <a:off x="7894513" y="3753336"/>
            <a:ext cx="788952" cy="998941"/>
          </a:xfrm>
          <a:custGeom>
            <a:rect b="b" l="l" r="r" t="t"/>
            <a:pathLst>
              <a:path extrusionOk="0" h="473680" w="374107">
                <a:moveTo>
                  <a:pt x="176658" y="66970"/>
                </a:moveTo>
                <a:cubicBezTo>
                  <a:pt x="153572" y="67387"/>
                  <a:pt x="129367" y="75192"/>
                  <a:pt x="123381" y="100186"/>
                </a:cubicBezTo>
                <a:cubicBezTo>
                  <a:pt x="121189" y="109526"/>
                  <a:pt x="136185" y="110644"/>
                  <a:pt x="138312" y="101743"/>
                </a:cubicBezTo>
                <a:cubicBezTo>
                  <a:pt x="142170" y="85650"/>
                  <a:pt x="160236" y="81660"/>
                  <a:pt x="174400" y="81397"/>
                </a:cubicBezTo>
                <a:cubicBezTo>
                  <a:pt x="183652" y="81221"/>
                  <a:pt x="186458" y="66795"/>
                  <a:pt x="176658" y="66970"/>
                </a:cubicBezTo>
                <a:close/>
                <a:moveTo>
                  <a:pt x="82580" y="302418"/>
                </a:moveTo>
                <a:cubicBezTo>
                  <a:pt x="67276" y="334412"/>
                  <a:pt x="51513" y="366168"/>
                  <a:pt x="35288" y="397680"/>
                </a:cubicBezTo>
                <a:cubicBezTo>
                  <a:pt x="30903" y="406450"/>
                  <a:pt x="44935" y="411054"/>
                  <a:pt x="49167" y="402832"/>
                </a:cubicBezTo>
                <a:cubicBezTo>
                  <a:pt x="65390" y="371320"/>
                  <a:pt x="81155" y="339573"/>
                  <a:pt x="96458" y="307592"/>
                </a:cubicBezTo>
                <a:cubicBezTo>
                  <a:pt x="100689" y="298778"/>
                  <a:pt x="86592" y="294130"/>
                  <a:pt x="82580" y="302418"/>
                </a:cubicBezTo>
                <a:close/>
                <a:moveTo>
                  <a:pt x="245501" y="19218"/>
                </a:moveTo>
                <a:cubicBezTo>
                  <a:pt x="245369" y="19161"/>
                  <a:pt x="245238" y="19118"/>
                  <a:pt x="245085" y="19087"/>
                </a:cubicBezTo>
                <a:cubicBezTo>
                  <a:pt x="245085" y="16399"/>
                  <a:pt x="243549" y="13943"/>
                  <a:pt x="241138" y="12773"/>
                </a:cubicBezTo>
                <a:cubicBezTo>
                  <a:pt x="166156" y="-26692"/>
                  <a:pt x="69008" y="30444"/>
                  <a:pt x="51381" y="113626"/>
                </a:cubicBezTo>
                <a:cubicBezTo>
                  <a:pt x="42304" y="163022"/>
                  <a:pt x="74380" y="208230"/>
                  <a:pt x="111038" y="236951"/>
                </a:cubicBezTo>
                <a:lnTo>
                  <a:pt x="97883" y="263699"/>
                </a:lnTo>
                <a:cubicBezTo>
                  <a:pt x="94836" y="262449"/>
                  <a:pt x="91021" y="259797"/>
                  <a:pt x="87819" y="261266"/>
                </a:cubicBezTo>
                <a:cubicBezTo>
                  <a:pt x="84136" y="260213"/>
                  <a:pt x="80211" y="261805"/>
                  <a:pt x="78304" y="265124"/>
                </a:cubicBezTo>
                <a:cubicBezTo>
                  <a:pt x="50109" y="316165"/>
                  <a:pt x="22046" y="367424"/>
                  <a:pt x="2117" y="422367"/>
                </a:cubicBezTo>
                <a:cubicBezTo>
                  <a:pt x="78" y="424297"/>
                  <a:pt x="-558" y="427291"/>
                  <a:pt x="516" y="429887"/>
                </a:cubicBezTo>
                <a:cubicBezTo>
                  <a:pt x="9724" y="453233"/>
                  <a:pt x="31188" y="469492"/>
                  <a:pt x="56160" y="472048"/>
                </a:cubicBezTo>
                <a:cubicBezTo>
                  <a:pt x="58068" y="472278"/>
                  <a:pt x="59975" y="471759"/>
                  <a:pt x="61510" y="470601"/>
                </a:cubicBezTo>
                <a:cubicBezTo>
                  <a:pt x="64229" y="474085"/>
                  <a:pt x="69249" y="474705"/>
                  <a:pt x="72735" y="471985"/>
                </a:cubicBezTo>
                <a:cubicBezTo>
                  <a:pt x="73678" y="471255"/>
                  <a:pt x="74446" y="470325"/>
                  <a:pt x="74972" y="469264"/>
                </a:cubicBezTo>
                <a:cubicBezTo>
                  <a:pt x="101413" y="411953"/>
                  <a:pt x="127832" y="354649"/>
                  <a:pt x="154251" y="297353"/>
                </a:cubicBezTo>
                <a:cubicBezTo>
                  <a:pt x="155106" y="295702"/>
                  <a:pt x="155216" y="293753"/>
                  <a:pt x="154514" y="292026"/>
                </a:cubicBezTo>
                <a:cubicBezTo>
                  <a:pt x="155785" y="285711"/>
                  <a:pt x="148748" y="284462"/>
                  <a:pt x="143968" y="282620"/>
                </a:cubicBezTo>
                <a:lnTo>
                  <a:pt x="156224" y="259862"/>
                </a:lnTo>
                <a:cubicBezTo>
                  <a:pt x="223357" y="279594"/>
                  <a:pt x="292157" y="231360"/>
                  <a:pt x="310551" y="162934"/>
                </a:cubicBezTo>
                <a:cubicBezTo>
                  <a:pt x="327367" y="101633"/>
                  <a:pt x="298010" y="40661"/>
                  <a:pt x="245501" y="19218"/>
                </a:cubicBezTo>
                <a:close/>
                <a:moveTo>
                  <a:pt x="63089" y="459902"/>
                </a:moveTo>
                <a:cubicBezTo>
                  <a:pt x="61883" y="458595"/>
                  <a:pt x="60239" y="457808"/>
                  <a:pt x="58463" y="457710"/>
                </a:cubicBezTo>
                <a:cubicBezTo>
                  <a:pt x="39980" y="455815"/>
                  <a:pt x="23887" y="444325"/>
                  <a:pt x="16082" y="427476"/>
                </a:cubicBezTo>
                <a:cubicBezTo>
                  <a:pt x="35266" y="374615"/>
                  <a:pt x="61993" y="325154"/>
                  <a:pt x="89091" y="276043"/>
                </a:cubicBezTo>
                <a:cubicBezTo>
                  <a:pt x="105294" y="283512"/>
                  <a:pt x="121781" y="290309"/>
                  <a:pt x="138509" y="296433"/>
                </a:cubicBezTo>
                <a:cubicBezTo>
                  <a:pt x="113296" y="350834"/>
                  <a:pt x="88148" y="405288"/>
                  <a:pt x="63089" y="459792"/>
                </a:cubicBezTo>
                <a:close/>
                <a:moveTo>
                  <a:pt x="130178" y="277380"/>
                </a:moveTo>
                <a:cubicBezTo>
                  <a:pt x="123886" y="274909"/>
                  <a:pt x="117637" y="272337"/>
                  <a:pt x="111410" y="269663"/>
                </a:cubicBezTo>
                <a:lnTo>
                  <a:pt x="123359" y="245304"/>
                </a:lnTo>
                <a:cubicBezTo>
                  <a:pt x="129411" y="248983"/>
                  <a:pt x="135725" y="252202"/>
                  <a:pt x="142258" y="254929"/>
                </a:cubicBezTo>
                <a:close/>
                <a:moveTo>
                  <a:pt x="299106" y="143640"/>
                </a:moveTo>
                <a:cubicBezTo>
                  <a:pt x="279813" y="255587"/>
                  <a:pt x="162692" y="284221"/>
                  <a:pt x="93016" y="196106"/>
                </a:cubicBezTo>
                <a:cubicBezTo>
                  <a:pt x="78787" y="178917"/>
                  <a:pt x="66816" y="157299"/>
                  <a:pt x="65150" y="133204"/>
                </a:cubicBezTo>
                <a:cubicBezTo>
                  <a:pt x="63417" y="108473"/>
                  <a:pt x="76901" y="82252"/>
                  <a:pt x="92226" y="63046"/>
                </a:cubicBezTo>
                <a:cubicBezTo>
                  <a:pt x="128841" y="17267"/>
                  <a:pt x="187861" y="4222"/>
                  <a:pt x="234605" y="27966"/>
                </a:cubicBezTo>
                <a:cubicBezTo>
                  <a:pt x="234451" y="30773"/>
                  <a:pt x="236139" y="33353"/>
                  <a:pt x="238770" y="34325"/>
                </a:cubicBezTo>
                <a:cubicBezTo>
                  <a:pt x="279308" y="50768"/>
                  <a:pt x="305333" y="95384"/>
                  <a:pt x="299106" y="143487"/>
                </a:cubicBezTo>
                <a:close/>
                <a:moveTo>
                  <a:pt x="224147" y="44191"/>
                </a:moveTo>
                <a:cubicBezTo>
                  <a:pt x="223576" y="44070"/>
                  <a:pt x="223006" y="44011"/>
                  <a:pt x="222414" y="44015"/>
                </a:cubicBezTo>
                <a:cubicBezTo>
                  <a:pt x="167844" y="19043"/>
                  <a:pt x="97751" y="45791"/>
                  <a:pt x="88543" y="108736"/>
                </a:cubicBezTo>
                <a:cubicBezTo>
                  <a:pt x="85780" y="129433"/>
                  <a:pt x="93103" y="149538"/>
                  <a:pt x="100865" y="168393"/>
                </a:cubicBezTo>
                <a:cubicBezTo>
                  <a:pt x="117067" y="207704"/>
                  <a:pt x="153790" y="235307"/>
                  <a:pt x="197771" y="227831"/>
                </a:cubicBezTo>
                <a:cubicBezTo>
                  <a:pt x="282904" y="214194"/>
                  <a:pt x="321360" y="69535"/>
                  <a:pt x="224147" y="44191"/>
                </a:cubicBezTo>
                <a:close/>
                <a:moveTo>
                  <a:pt x="265803" y="134936"/>
                </a:moveTo>
                <a:cubicBezTo>
                  <a:pt x="252013" y="214588"/>
                  <a:pt x="159666" y="248944"/>
                  <a:pt x="117966" y="169555"/>
                </a:cubicBezTo>
                <a:cubicBezTo>
                  <a:pt x="103386" y="138181"/>
                  <a:pt x="95011" y="104395"/>
                  <a:pt x="119106" y="75280"/>
                </a:cubicBezTo>
                <a:cubicBezTo>
                  <a:pt x="143530" y="45857"/>
                  <a:pt x="185318" y="43270"/>
                  <a:pt x="218336" y="58310"/>
                </a:cubicBezTo>
                <a:cubicBezTo>
                  <a:pt x="219762" y="58996"/>
                  <a:pt x="221406" y="59165"/>
                  <a:pt x="222941" y="58792"/>
                </a:cubicBezTo>
                <a:cubicBezTo>
                  <a:pt x="256354" y="66619"/>
                  <a:pt x="271218" y="103562"/>
                  <a:pt x="265803" y="134871"/>
                </a:cubicBezTo>
                <a:close/>
                <a:moveTo>
                  <a:pt x="205927" y="69535"/>
                </a:moveTo>
                <a:cubicBezTo>
                  <a:pt x="197574" y="65435"/>
                  <a:pt x="191238" y="78809"/>
                  <a:pt x="199964" y="83085"/>
                </a:cubicBezTo>
                <a:cubicBezTo>
                  <a:pt x="208251" y="87163"/>
                  <a:pt x="214697" y="73811"/>
                  <a:pt x="205927" y="69535"/>
                </a:cubicBezTo>
                <a:close/>
                <a:moveTo>
                  <a:pt x="315550" y="67628"/>
                </a:moveTo>
                <a:cubicBezTo>
                  <a:pt x="336050" y="108495"/>
                  <a:pt x="341662" y="159996"/>
                  <a:pt x="309586" y="196676"/>
                </a:cubicBezTo>
                <a:cubicBezTo>
                  <a:pt x="303185" y="203999"/>
                  <a:pt x="313971" y="213448"/>
                  <a:pt x="320439" y="206103"/>
                </a:cubicBezTo>
                <a:cubicBezTo>
                  <a:pt x="357141" y="164118"/>
                  <a:pt x="351594" y="105974"/>
                  <a:pt x="328069" y="59055"/>
                </a:cubicBezTo>
                <a:cubicBezTo>
                  <a:pt x="323815" y="50614"/>
                  <a:pt x="311428" y="59538"/>
                  <a:pt x="315550" y="67628"/>
                </a:cubicBezTo>
                <a:close/>
                <a:moveTo>
                  <a:pt x="370953" y="127986"/>
                </a:moveTo>
                <a:cubicBezTo>
                  <a:pt x="368169" y="118756"/>
                  <a:pt x="354181" y="124347"/>
                  <a:pt x="356856" y="133138"/>
                </a:cubicBezTo>
                <a:cubicBezTo>
                  <a:pt x="362030" y="149417"/>
                  <a:pt x="359531" y="167165"/>
                  <a:pt x="350037" y="181372"/>
                </a:cubicBezTo>
                <a:cubicBezTo>
                  <a:pt x="344666" y="189331"/>
                  <a:pt x="355409" y="198912"/>
                  <a:pt x="360999" y="190800"/>
                </a:cubicBezTo>
                <a:cubicBezTo>
                  <a:pt x="373804" y="172506"/>
                  <a:pt x="377465" y="149336"/>
                  <a:pt x="370931" y="127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This first lady lived a pretty remarkable life, supporting her husband's 4 terms in office. She also reshaped the role of the First Lady entirely. Learn about this world famous &quot;First Lady of the World&quot; in this exclusive video from Studies Weekly. &#10;&#10;Watch more of our original videos about awesome women who shaped the course of history at https://goo.gl/EfZjNy.&#10;&#10;Learn more about social studies, history, and science with Studies Weekly at https://www.studiesweekly.com/. &#10;&#10;Connect with us:&#10;&#10;Facebook - https://www.facebook.com/studiesweekly/&#10;Instagram - https://www.instagram.com/studiesweekly/&#10;Twitter - https://twitter.com/studiesweekly&#10;Pinterest - https://www.pinterest.com/studiesw/&#10;LinkedIn - https://www.linkedin.com/studiesweekly" id="297" name="Google Shape;297;p35" title="Eleanor Roosevelt: First Lady of the World">
            <a:hlinkClick r:id="rId3"/>
          </p:cNvPr>
          <p:cNvPicPr preferRelativeResize="0"/>
          <p:nvPr/>
        </p:nvPicPr>
        <p:blipFill>
          <a:blip r:embed="rId4">
            <a:alphaModFix/>
          </a:blip>
          <a:stretch>
            <a:fillRect/>
          </a:stretch>
        </p:blipFill>
        <p:spPr>
          <a:xfrm>
            <a:off x="664175" y="1571088"/>
            <a:ext cx="3546150" cy="2659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6"/>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Junko Tabei</a:t>
            </a:r>
            <a:endParaRPr/>
          </a:p>
        </p:txBody>
      </p:sp>
      <p:sp>
        <p:nvSpPr>
          <p:cNvPr id="303" name="Google Shape;303;p36"/>
          <p:cNvSpPr txBox="1"/>
          <p:nvPr>
            <p:ph idx="3" type="body"/>
          </p:nvPr>
        </p:nvSpPr>
        <p:spPr>
          <a:xfrm>
            <a:off x="4419775" y="1492088"/>
            <a:ext cx="3984600" cy="27891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b="1" lang="en"/>
              <a:t>Junko Tabei </a:t>
            </a:r>
            <a:r>
              <a:rPr lang="en"/>
              <a:t>was the first female ever to reach the peak of Mount Everest. During her accomplishment in 1975, Junko and her guides were buried under the snow when an avalanche struck their camp. She lost consciousness for about 6 minutes before her Sherpa guide dug her out. She didn’t give up and successfully reached the peak 12 days later. </a:t>
            </a:r>
            <a:endParaRPr/>
          </a:p>
        </p:txBody>
      </p:sp>
      <p:sp>
        <p:nvSpPr>
          <p:cNvPr id="304" name="Google Shape;304;p36"/>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36"/>
          <p:cNvSpPr/>
          <p:nvPr/>
        </p:nvSpPr>
        <p:spPr>
          <a:xfrm rot="864908">
            <a:off x="7894513" y="3753336"/>
            <a:ext cx="788952" cy="998941"/>
          </a:xfrm>
          <a:custGeom>
            <a:rect b="b" l="l" r="r" t="t"/>
            <a:pathLst>
              <a:path extrusionOk="0" h="473680" w="374107">
                <a:moveTo>
                  <a:pt x="176658" y="66970"/>
                </a:moveTo>
                <a:cubicBezTo>
                  <a:pt x="153572" y="67387"/>
                  <a:pt x="129367" y="75192"/>
                  <a:pt x="123381" y="100186"/>
                </a:cubicBezTo>
                <a:cubicBezTo>
                  <a:pt x="121189" y="109526"/>
                  <a:pt x="136185" y="110644"/>
                  <a:pt x="138312" y="101743"/>
                </a:cubicBezTo>
                <a:cubicBezTo>
                  <a:pt x="142170" y="85650"/>
                  <a:pt x="160236" y="81660"/>
                  <a:pt x="174400" y="81397"/>
                </a:cubicBezTo>
                <a:cubicBezTo>
                  <a:pt x="183652" y="81221"/>
                  <a:pt x="186458" y="66795"/>
                  <a:pt x="176658" y="66970"/>
                </a:cubicBezTo>
                <a:close/>
                <a:moveTo>
                  <a:pt x="82580" y="302418"/>
                </a:moveTo>
                <a:cubicBezTo>
                  <a:pt x="67276" y="334412"/>
                  <a:pt x="51513" y="366168"/>
                  <a:pt x="35288" y="397680"/>
                </a:cubicBezTo>
                <a:cubicBezTo>
                  <a:pt x="30903" y="406450"/>
                  <a:pt x="44935" y="411054"/>
                  <a:pt x="49167" y="402832"/>
                </a:cubicBezTo>
                <a:cubicBezTo>
                  <a:pt x="65390" y="371320"/>
                  <a:pt x="81155" y="339573"/>
                  <a:pt x="96458" y="307592"/>
                </a:cubicBezTo>
                <a:cubicBezTo>
                  <a:pt x="100689" y="298778"/>
                  <a:pt x="86592" y="294130"/>
                  <a:pt x="82580" y="302418"/>
                </a:cubicBezTo>
                <a:close/>
                <a:moveTo>
                  <a:pt x="245501" y="19218"/>
                </a:moveTo>
                <a:cubicBezTo>
                  <a:pt x="245369" y="19161"/>
                  <a:pt x="245238" y="19118"/>
                  <a:pt x="245085" y="19087"/>
                </a:cubicBezTo>
                <a:cubicBezTo>
                  <a:pt x="245085" y="16399"/>
                  <a:pt x="243549" y="13943"/>
                  <a:pt x="241138" y="12773"/>
                </a:cubicBezTo>
                <a:cubicBezTo>
                  <a:pt x="166156" y="-26692"/>
                  <a:pt x="69008" y="30444"/>
                  <a:pt x="51381" y="113626"/>
                </a:cubicBezTo>
                <a:cubicBezTo>
                  <a:pt x="42304" y="163022"/>
                  <a:pt x="74380" y="208230"/>
                  <a:pt x="111038" y="236951"/>
                </a:cubicBezTo>
                <a:lnTo>
                  <a:pt x="97883" y="263699"/>
                </a:lnTo>
                <a:cubicBezTo>
                  <a:pt x="94836" y="262449"/>
                  <a:pt x="91021" y="259797"/>
                  <a:pt x="87819" y="261266"/>
                </a:cubicBezTo>
                <a:cubicBezTo>
                  <a:pt x="84136" y="260213"/>
                  <a:pt x="80211" y="261805"/>
                  <a:pt x="78304" y="265124"/>
                </a:cubicBezTo>
                <a:cubicBezTo>
                  <a:pt x="50109" y="316165"/>
                  <a:pt x="22046" y="367424"/>
                  <a:pt x="2117" y="422367"/>
                </a:cubicBezTo>
                <a:cubicBezTo>
                  <a:pt x="78" y="424297"/>
                  <a:pt x="-558" y="427291"/>
                  <a:pt x="516" y="429887"/>
                </a:cubicBezTo>
                <a:cubicBezTo>
                  <a:pt x="9724" y="453233"/>
                  <a:pt x="31188" y="469492"/>
                  <a:pt x="56160" y="472048"/>
                </a:cubicBezTo>
                <a:cubicBezTo>
                  <a:pt x="58068" y="472278"/>
                  <a:pt x="59975" y="471759"/>
                  <a:pt x="61510" y="470601"/>
                </a:cubicBezTo>
                <a:cubicBezTo>
                  <a:pt x="64229" y="474085"/>
                  <a:pt x="69249" y="474705"/>
                  <a:pt x="72735" y="471985"/>
                </a:cubicBezTo>
                <a:cubicBezTo>
                  <a:pt x="73678" y="471255"/>
                  <a:pt x="74446" y="470325"/>
                  <a:pt x="74972" y="469264"/>
                </a:cubicBezTo>
                <a:cubicBezTo>
                  <a:pt x="101413" y="411953"/>
                  <a:pt x="127832" y="354649"/>
                  <a:pt x="154251" y="297353"/>
                </a:cubicBezTo>
                <a:cubicBezTo>
                  <a:pt x="155106" y="295702"/>
                  <a:pt x="155216" y="293753"/>
                  <a:pt x="154514" y="292026"/>
                </a:cubicBezTo>
                <a:cubicBezTo>
                  <a:pt x="155785" y="285711"/>
                  <a:pt x="148748" y="284462"/>
                  <a:pt x="143968" y="282620"/>
                </a:cubicBezTo>
                <a:lnTo>
                  <a:pt x="156224" y="259862"/>
                </a:lnTo>
                <a:cubicBezTo>
                  <a:pt x="223357" y="279594"/>
                  <a:pt x="292157" y="231360"/>
                  <a:pt x="310551" y="162934"/>
                </a:cubicBezTo>
                <a:cubicBezTo>
                  <a:pt x="327367" y="101633"/>
                  <a:pt x="298010" y="40661"/>
                  <a:pt x="245501" y="19218"/>
                </a:cubicBezTo>
                <a:close/>
                <a:moveTo>
                  <a:pt x="63089" y="459902"/>
                </a:moveTo>
                <a:cubicBezTo>
                  <a:pt x="61883" y="458595"/>
                  <a:pt x="60239" y="457808"/>
                  <a:pt x="58463" y="457710"/>
                </a:cubicBezTo>
                <a:cubicBezTo>
                  <a:pt x="39980" y="455815"/>
                  <a:pt x="23887" y="444325"/>
                  <a:pt x="16082" y="427476"/>
                </a:cubicBezTo>
                <a:cubicBezTo>
                  <a:pt x="35266" y="374615"/>
                  <a:pt x="61993" y="325154"/>
                  <a:pt x="89091" y="276043"/>
                </a:cubicBezTo>
                <a:cubicBezTo>
                  <a:pt x="105294" y="283512"/>
                  <a:pt x="121781" y="290309"/>
                  <a:pt x="138509" y="296433"/>
                </a:cubicBezTo>
                <a:cubicBezTo>
                  <a:pt x="113296" y="350834"/>
                  <a:pt x="88148" y="405288"/>
                  <a:pt x="63089" y="459792"/>
                </a:cubicBezTo>
                <a:close/>
                <a:moveTo>
                  <a:pt x="130178" y="277380"/>
                </a:moveTo>
                <a:cubicBezTo>
                  <a:pt x="123886" y="274909"/>
                  <a:pt x="117637" y="272337"/>
                  <a:pt x="111410" y="269663"/>
                </a:cubicBezTo>
                <a:lnTo>
                  <a:pt x="123359" y="245304"/>
                </a:lnTo>
                <a:cubicBezTo>
                  <a:pt x="129411" y="248983"/>
                  <a:pt x="135725" y="252202"/>
                  <a:pt x="142258" y="254929"/>
                </a:cubicBezTo>
                <a:close/>
                <a:moveTo>
                  <a:pt x="299106" y="143640"/>
                </a:moveTo>
                <a:cubicBezTo>
                  <a:pt x="279813" y="255587"/>
                  <a:pt x="162692" y="284221"/>
                  <a:pt x="93016" y="196106"/>
                </a:cubicBezTo>
                <a:cubicBezTo>
                  <a:pt x="78787" y="178917"/>
                  <a:pt x="66816" y="157299"/>
                  <a:pt x="65150" y="133204"/>
                </a:cubicBezTo>
                <a:cubicBezTo>
                  <a:pt x="63417" y="108473"/>
                  <a:pt x="76901" y="82252"/>
                  <a:pt x="92226" y="63046"/>
                </a:cubicBezTo>
                <a:cubicBezTo>
                  <a:pt x="128841" y="17267"/>
                  <a:pt x="187861" y="4222"/>
                  <a:pt x="234605" y="27966"/>
                </a:cubicBezTo>
                <a:cubicBezTo>
                  <a:pt x="234451" y="30773"/>
                  <a:pt x="236139" y="33353"/>
                  <a:pt x="238770" y="34325"/>
                </a:cubicBezTo>
                <a:cubicBezTo>
                  <a:pt x="279308" y="50768"/>
                  <a:pt x="305333" y="95384"/>
                  <a:pt x="299106" y="143487"/>
                </a:cubicBezTo>
                <a:close/>
                <a:moveTo>
                  <a:pt x="224147" y="44191"/>
                </a:moveTo>
                <a:cubicBezTo>
                  <a:pt x="223576" y="44070"/>
                  <a:pt x="223006" y="44011"/>
                  <a:pt x="222414" y="44015"/>
                </a:cubicBezTo>
                <a:cubicBezTo>
                  <a:pt x="167844" y="19043"/>
                  <a:pt x="97751" y="45791"/>
                  <a:pt x="88543" y="108736"/>
                </a:cubicBezTo>
                <a:cubicBezTo>
                  <a:pt x="85780" y="129433"/>
                  <a:pt x="93103" y="149538"/>
                  <a:pt x="100865" y="168393"/>
                </a:cubicBezTo>
                <a:cubicBezTo>
                  <a:pt x="117067" y="207704"/>
                  <a:pt x="153790" y="235307"/>
                  <a:pt x="197771" y="227831"/>
                </a:cubicBezTo>
                <a:cubicBezTo>
                  <a:pt x="282904" y="214194"/>
                  <a:pt x="321360" y="69535"/>
                  <a:pt x="224147" y="44191"/>
                </a:cubicBezTo>
                <a:close/>
                <a:moveTo>
                  <a:pt x="265803" y="134936"/>
                </a:moveTo>
                <a:cubicBezTo>
                  <a:pt x="252013" y="214588"/>
                  <a:pt x="159666" y="248944"/>
                  <a:pt x="117966" y="169555"/>
                </a:cubicBezTo>
                <a:cubicBezTo>
                  <a:pt x="103386" y="138181"/>
                  <a:pt x="95011" y="104395"/>
                  <a:pt x="119106" y="75280"/>
                </a:cubicBezTo>
                <a:cubicBezTo>
                  <a:pt x="143530" y="45857"/>
                  <a:pt x="185318" y="43270"/>
                  <a:pt x="218336" y="58310"/>
                </a:cubicBezTo>
                <a:cubicBezTo>
                  <a:pt x="219762" y="58996"/>
                  <a:pt x="221406" y="59165"/>
                  <a:pt x="222941" y="58792"/>
                </a:cubicBezTo>
                <a:cubicBezTo>
                  <a:pt x="256354" y="66619"/>
                  <a:pt x="271218" y="103562"/>
                  <a:pt x="265803" y="134871"/>
                </a:cubicBezTo>
                <a:close/>
                <a:moveTo>
                  <a:pt x="205927" y="69535"/>
                </a:moveTo>
                <a:cubicBezTo>
                  <a:pt x="197574" y="65435"/>
                  <a:pt x="191238" y="78809"/>
                  <a:pt x="199964" y="83085"/>
                </a:cubicBezTo>
                <a:cubicBezTo>
                  <a:pt x="208251" y="87163"/>
                  <a:pt x="214697" y="73811"/>
                  <a:pt x="205927" y="69535"/>
                </a:cubicBezTo>
                <a:close/>
                <a:moveTo>
                  <a:pt x="315550" y="67628"/>
                </a:moveTo>
                <a:cubicBezTo>
                  <a:pt x="336050" y="108495"/>
                  <a:pt x="341662" y="159996"/>
                  <a:pt x="309586" y="196676"/>
                </a:cubicBezTo>
                <a:cubicBezTo>
                  <a:pt x="303185" y="203999"/>
                  <a:pt x="313971" y="213448"/>
                  <a:pt x="320439" y="206103"/>
                </a:cubicBezTo>
                <a:cubicBezTo>
                  <a:pt x="357141" y="164118"/>
                  <a:pt x="351594" y="105974"/>
                  <a:pt x="328069" y="59055"/>
                </a:cubicBezTo>
                <a:cubicBezTo>
                  <a:pt x="323815" y="50614"/>
                  <a:pt x="311428" y="59538"/>
                  <a:pt x="315550" y="67628"/>
                </a:cubicBezTo>
                <a:close/>
                <a:moveTo>
                  <a:pt x="370953" y="127986"/>
                </a:moveTo>
                <a:cubicBezTo>
                  <a:pt x="368169" y="118756"/>
                  <a:pt x="354181" y="124347"/>
                  <a:pt x="356856" y="133138"/>
                </a:cubicBezTo>
                <a:cubicBezTo>
                  <a:pt x="362030" y="149417"/>
                  <a:pt x="359531" y="167165"/>
                  <a:pt x="350037" y="181372"/>
                </a:cubicBezTo>
                <a:cubicBezTo>
                  <a:pt x="344666" y="189331"/>
                  <a:pt x="355409" y="198912"/>
                  <a:pt x="360999" y="190800"/>
                </a:cubicBezTo>
                <a:cubicBezTo>
                  <a:pt x="373804" y="172506"/>
                  <a:pt x="377465" y="149336"/>
                  <a:pt x="370931" y="127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BBC World News | Virginia Langeberg" id="306" name="Google Shape;306;p36" title="Junko Tabei">
            <a:hlinkClick r:id="rId3"/>
          </p:cNvPr>
          <p:cNvPicPr preferRelativeResize="0"/>
          <p:nvPr/>
        </p:nvPicPr>
        <p:blipFill>
          <a:blip r:embed="rId4">
            <a:alphaModFix/>
          </a:blip>
          <a:stretch>
            <a:fillRect/>
          </a:stretch>
        </p:blipFill>
        <p:spPr>
          <a:xfrm>
            <a:off x="624750" y="1583525"/>
            <a:ext cx="3718790" cy="278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7"/>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Amelia Earhart</a:t>
            </a:r>
            <a:endParaRPr/>
          </a:p>
        </p:txBody>
      </p:sp>
      <p:sp>
        <p:nvSpPr>
          <p:cNvPr id="312" name="Google Shape;312;p37"/>
          <p:cNvSpPr txBox="1"/>
          <p:nvPr>
            <p:ph idx="3" type="body"/>
          </p:nvPr>
        </p:nvSpPr>
        <p:spPr>
          <a:xfrm>
            <a:off x="4190500" y="1506350"/>
            <a:ext cx="4033200" cy="31197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b="1" lang="en"/>
              <a:t>Amelia Earhart </a:t>
            </a:r>
            <a:r>
              <a:rPr lang="en"/>
              <a:t>was the first female pilot to fly across the Atlantic Ocean in 1928. Before flying, she wasn’t sure what career she wanted to hold, so she nursed World War I soldiers, trained to be a mechanic, and studied medicine and medical research. In 1937, Amelia took her final flight around the world and traveled more than 22,000 miles. Her plane </a:t>
            </a:r>
            <a:r>
              <a:rPr lang="en"/>
              <a:t>disappeared</a:t>
            </a:r>
            <a:r>
              <a:rPr lang="en"/>
              <a:t> and she was never found.</a:t>
            </a:r>
            <a:endParaRPr/>
          </a:p>
        </p:txBody>
      </p:sp>
      <p:sp>
        <p:nvSpPr>
          <p:cNvPr id="313" name="Google Shape;313;p37"/>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7"/>
          <p:cNvSpPr/>
          <p:nvPr/>
        </p:nvSpPr>
        <p:spPr>
          <a:xfrm rot="864908">
            <a:off x="7894513" y="3753336"/>
            <a:ext cx="788952" cy="998941"/>
          </a:xfrm>
          <a:custGeom>
            <a:rect b="b" l="l" r="r" t="t"/>
            <a:pathLst>
              <a:path extrusionOk="0" h="473680" w="374107">
                <a:moveTo>
                  <a:pt x="176658" y="66970"/>
                </a:moveTo>
                <a:cubicBezTo>
                  <a:pt x="153572" y="67387"/>
                  <a:pt x="129367" y="75192"/>
                  <a:pt x="123381" y="100186"/>
                </a:cubicBezTo>
                <a:cubicBezTo>
                  <a:pt x="121189" y="109526"/>
                  <a:pt x="136185" y="110644"/>
                  <a:pt x="138312" y="101743"/>
                </a:cubicBezTo>
                <a:cubicBezTo>
                  <a:pt x="142170" y="85650"/>
                  <a:pt x="160236" y="81660"/>
                  <a:pt x="174400" y="81397"/>
                </a:cubicBezTo>
                <a:cubicBezTo>
                  <a:pt x="183652" y="81221"/>
                  <a:pt x="186458" y="66795"/>
                  <a:pt x="176658" y="66970"/>
                </a:cubicBezTo>
                <a:close/>
                <a:moveTo>
                  <a:pt x="82580" y="302418"/>
                </a:moveTo>
                <a:cubicBezTo>
                  <a:pt x="67276" y="334412"/>
                  <a:pt x="51513" y="366168"/>
                  <a:pt x="35288" y="397680"/>
                </a:cubicBezTo>
                <a:cubicBezTo>
                  <a:pt x="30903" y="406450"/>
                  <a:pt x="44935" y="411054"/>
                  <a:pt x="49167" y="402832"/>
                </a:cubicBezTo>
                <a:cubicBezTo>
                  <a:pt x="65390" y="371320"/>
                  <a:pt x="81155" y="339573"/>
                  <a:pt x="96458" y="307592"/>
                </a:cubicBezTo>
                <a:cubicBezTo>
                  <a:pt x="100689" y="298778"/>
                  <a:pt x="86592" y="294130"/>
                  <a:pt x="82580" y="302418"/>
                </a:cubicBezTo>
                <a:close/>
                <a:moveTo>
                  <a:pt x="245501" y="19218"/>
                </a:moveTo>
                <a:cubicBezTo>
                  <a:pt x="245369" y="19161"/>
                  <a:pt x="245238" y="19118"/>
                  <a:pt x="245085" y="19087"/>
                </a:cubicBezTo>
                <a:cubicBezTo>
                  <a:pt x="245085" y="16399"/>
                  <a:pt x="243549" y="13943"/>
                  <a:pt x="241138" y="12773"/>
                </a:cubicBezTo>
                <a:cubicBezTo>
                  <a:pt x="166156" y="-26692"/>
                  <a:pt x="69008" y="30444"/>
                  <a:pt x="51381" y="113626"/>
                </a:cubicBezTo>
                <a:cubicBezTo>
                  <a:pt x="42304" y="163022"/>
                  <a:pt x="74380" y="208230"/>
                  <a:pt x="111038" y="236951"/>
                </a:cubicBezTo>
                <a:lnTo>
                  <a:pt x="97883" y="263699"/>
                </a:lnTo>
                <a:cubicBezTo>
                  <a:pt x="94836" y="262449"/>
                  <a:pt x="91021" y="259797"/>
                  <a:pt x="87819" y="261266"/>
                </a:cubicBezTo>
                <a:cubicBezTo>
                  <a:pt x="84136" y="260213"/>
                  <a:pt x="80211" y="261805"/>
                  <a:pt x="78304" y="265124"/>
                </a:cubicBezTo>
                <a:cubicBezTo>
                  <a:pt x="50109" y="316165"/>
                  <a:pt x="22046" y="367424"/>
                  <a:pt x="2117" y="422367"/>
                </a:cubicBezTo>
                <a:cubicBezTo>
                  <a:pt x="78" y="424297"/>
                  <a:pt x="-558" y="427291"/>
                  <a:pt x="516" y="429887"/>
                </a:cubicBezTo>
                <a:cubicBezTo>
                  <a:pt x="9724" y="453233"/>
                  <a:pt x="31188" y="469492"/>
                  <a:pt x="56160" y="472048"/>
                </a:cubicBezTo>
                <a:cubicBezTo>
                  <a:pt x="58068" y="472278"/>
                  <a:pt x="59975" y="471759"/>
                  <a:pt x="61510" y="470601"/>
                </a:cubicBezTo>
                <a:cubicBezTo>
                  <a:pt x="64229" y="474085"/>
                  <a:pt x="69249" y="474705"/>
                  <a:pt x="72735" y="471985"/>
                </a:cubicBezTo>
                <a:cubicBezTo>
                  <a:pt x="73678" y="471255"/>
                  <a:pt x="74446" y="470325"/>
                  <a:pt x="74972" y="469264"/>
                </a:cubicBezTo>
                <a:cubicBezTo>
                  <a:pt x="101413" y="411953"/>
                  <a:pt x="127832" y="354649"/>
                  <a:pt x="154251" y="297353"/>
                </a:cubicBezTo>
                <a:cubicBezTo>
                  <a:pt x="155106" y="295702"/>
                  <a:pt x="155216" y="293753"/>
                  <a:pt x="154514" y="292026"/>
                </a:cubicBezTo>
                <a:cubicBezTo>
                  <a:pt x="155785" y="285711"/>
                  <a:pt x="148748" y="284462"/>
                  <a:pt x="143968" y="282620"/>
                </a:cubicBezTo>
                <a:lnTo>
                  <a:pt x="156224" y="259862"/>
                </a:lnTo>
                <a:cubicBezTo>
                  <a:pt x="223357" y="279594"/>
                  <a:pt x="292157" y="231360"/>
                  <a:pt x="310551" y="162934"/>
                </a:cubicBezTo>
                <a:cubicBezTo>
                  <a:pt x="327367" y="101633"/>
                  <a:pt x="298010" y="40661"/>
                  <a:pt x="245501" y="19218"/>
                </a:cubicBezTo>
                <a:close/>
                <a:moveTo>
                  <a:pt x="63089" y="459902"/>
                </a:moveTo>
                <a:cubicBezTo>
                  <a:pt x="61883" y="458595"/>
                  <a:pt x="60239" y="457808"/>
                  <a:pt x="58463" y="457710"/>
                </a:cubicBezTo>
                <a:cubicBezTo>
                  <a:pt x="39980" y="455815"/>
                  <a:pt x="23887" y="444325"/>
                  <a:pt x="16082" y="427476"/>
                </a:cubicBezTo>
                <a:cubicBezTo>
                  <a:pt x="35266" y="374615"/>
                  <a:pt x="61993" y="325154"/>
                  <a:pt x="89091" y="276043"/>
                </a:cubicBezTo>
                <a:cubicBezTo>
                  <a:pt x="105294" y="283512"/>
                  <a:pt x="121781" y="290309"/>
                  <a:pt x="138509" y="296433"/>
                </a:cubicBezTo>
                <a:cubicBezTo>
                  <a:pt x="113296" y="350834"/>
                  <a:pt x="88148" y="405288"/>
                  <a:pt x="63089" y="459792"/>
                </a:cubicBezTo>
                <a:close/>
                <a:moveTo>
                  <a:pt x="130178" y="277380"/>
                </a:moveTo>
                <a:cubicBezTo>
                  <a:pt x="123886" y="274909"/>
                  <a:pt x="117637" y="272337"/>
                  <a:pt x="111410" y="269663"/>
                </a:cubicBezTo>
                <a:lnTo>
                  <a:pt x="123359" y="245304"/>
                </a:lnTo>
                <a:cubicBezTo>
                  <a:pt x="129411" y="248983"/>
                  <a:pt x="135725" y="252202"/>
                  <a:pt x="142258" y="254929"/>
                </a:cubicBezTo>
                <a:close/>
                <a:moveTo>
                  <a:pt x="299106" y="143640"/>
                </a:moveTo>
                <a:cubicBezTo>
                  <a:pt x="279813" y="255587"/>
                  <a:pt x="162692" y="284221"/>
                  <a:pt x="93016" y="196106"/>
                </a:cubicBezTo>
                <a:cubicBezTo>
                  <a:pt x="78787" y="178917"/>
                  <a:pt x="66816" y="157299"/>
                  <a:pt x="65150" y="133204"/>
                </a:cubicBezTo>
                <a:cubicBezTo>
                  <a:pt x="63417" y="108473"/>
                  <a:pt x="76901" y="82252"/>
                  <a:pt x="92226" y="63046"/>
                </a:cubicBezTo>
                <a:cubicBezTo>
                  <a:pt x="128841" y="17267"/>
                  <a:pt x="187861" y="4222"/>
                  <a:pt x="234605" y="27966"/>
                </a:cubicBezTo>
                <a:cubicBezTo>
                  <a:pt x="234451" y="30773"/>
                  <a:pt x="236139" y="33353"/>
                  <a:pt x="238770" y="34325"/>
                </a:cubicBezTo>
                <a:cubicBezTo>
                  <a:pt x="279308" y="50768"/>
                  <a:pt x="305333" y="95384"/>
                  <a:pt x="299106" y="143487"/>
                </a:cubicBezTo>
                <a:close/>
                <a:moveTo>
                  <a:pt x="224147" y="44191"/>
                </a:moveTo>
                <a:cubicBezTo>
                  <a:pt x="223576" y="44070"/>
                  <a:pt x="223006" y="44011"/>
                  <a:pt x="222414" y="44015"/>
                </a:cubicBezTo>
                <a:cubicBezTo>
                  <a:pt x="167844" y="19043"/>
                  <a:pt x="97751" y="45791"/>
                  <a:pt x="88543" y="108736"/>
                </a:cubicBezTo>
                <a:cubicBezTo>
                  <a:pt x="85780" y="129433"/>
                  <a:pt x="93103" y="149538"/>
                  <a:pt x="100865" y="168393"/>
                </a:cubicBezTo>
                <a:cubicBezTo>
                  <a:pt x="117067" y="207704"/>
                  <a:pt x="153790" y="235307"/>
                  <a:pt x="197771" y="227831"/>
                </a:cubicBezTo>
                <a:cubicBezTo>
                  <a:pt x="282904" y="214194"/>
                  <a:pt x="321360" y="69535"/>
                  <a:pt x="224147" y="44191"/>
                </a:cubicBezTo>
                <a:close/>
                <a:moveTo>
                  <a:pt x="265803" y="134936"/>
                </a:moveTo>
                <a:cubicBezTo>
                  <a:pt x="252013" y="214588"/>
                  <a:pt x="159666" y="248944"/>
                  <a:pt x="117966" y="169555"/>
                </a:cubicBezTo>
                <a:cubicBezTo>
                  <a:pt x="103386" y="138181"/>
                  <a:pt x="95011" y="104395"/>
                  <a:pt x="119106" y="75280"/>
                </a:cubicBezTo>
                <a:cubicBezTo>
                  <a:pt x="143530" y="45857"/>
                  <a:pt x="185318" y="43270"/>
                  <a:pt x="218336" y="58310"/>
                </a:cubicBezTo>
                <a:cubicBezTo>
                  <a:pt x="219762" y="58996"/>
                  <a:pt x="221406" y="59165"/>
                  <a:pt x="222941" y="58792"/>
                </a:cubicBezTo>
                <a:cubicBezTo>
                  <a:pt x="256354" y="66619"/>
                  <a:pt x="271218" y="103562"/>
                  <a:pt x="265803" y="134871"/>
                </a:cubicBezTo>
                <a:close/>
                <a:moveTo>
                  <a:pt x="205927" y="69535"/>
                </a:moveTo>
                <a:cubicBezTo>
                  <a:pt x="197574" y="65435"/>
                  <a:pt x="191238" y="78809"/>
                  <a:pt x="199964" y="83085"/>
                </a:cubicBezTo>
                <a:cubicBezTo>
                  <a:pt x="208251" y="87163"/>
                  <a:pt x="214697" y="73811"/>
                  <a:pt x="205927" y="69535"/>
                </a:cubicBezTo>
                <a:close/>
                <a:moveTo>
                  <a:pt x="315550" y="67628"/>
                </a:moveTo>
                <a:cubicBezTo>
                  <a:pt x="336050" y="108495"/>
                  <a:pt x="341662" y="159996"/>
                  <a:pt x="309586" y="196676"/>
                </a:cubicBezTo>
                <a:cubicBezTo>
                  <a:pt x="303185" y="203999"/>
                  <a:pt x="313971" y="213448"/>
                  <a:pt x="320439" y="206103"/>
                </a:cubicBezTo>
                <a:cubicBezTo>
                  <a:pt x="357141" y="164118"/>
                  <a:pt x="351594" y="105974"/>
                  <a:pt x="328069" y="59055"/>
                </a:cubicBezTo>
                <a:cubicBezTo>
                  <a:pt x="323815" y="50614"/>
                  <a:pt x="311428" y="59538"/>
                  <a:pt x="315550" y="67628"/>
                </a:cubicBezTo>
                <a:close/>
                <a:moveTo>
                  <a:pt x="370953" y="127986"/>
                </a:moveTo>
                <a:cubicBezTo>
                  <a:pt x="368169" y="118756"/>
                  <a:pt x="354181" y="124347"/>
                  <a:pt x="356856" y="133138"/>
                </a:cubicBezTo>
                <a:cubicBezTo>
                  <a:pt x="362030" y="149417"/>
                  <a:pt x="359531" y="167165"/>
                  <a:pt x="350037" y="181372"/>
                </a:cubicBezTo>
                <a:cubicBezTo>
                  <a:pt x="344666" y="189331"/>
                  <a:pt x="355409" y="198912"/>
                  <a:pt x="360999" y="190800"/>
                </a:cubicBezTo>
                <a:cubicBezTo>
                  <a:pt x="373804" y="172506"/>
                  <a:pt x="377465" y="149336"/>
                  <a:pt x="370931" y="127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Join us as we journey into the life of Amelia Earhart. Learn about her life and her mysterious disappearance in our educational videos for students and students." id="315" name="Google Shape;315;p37" title="The Mysterious Disappearance Of Amelia Earhart (Amelia Earhart for Students Biography)">
            <a:hlinkClick r:id="rId3"/>
          </p:cNvPr>
          <p:cNvPicPr preferRelativeResize="0"/>
          <p:nvPr/>
        </p:nvPicPr>
        <p:blipFill>
          <a:blip r:embed="rId4">
            <a:alphaModFix/>
          </a:blip>
          <a:stretch>
            <a:fillRect/>
          </a:stretch>
        </p:blipFill>
        <p:spPr>
          <a:xfrm>
            <a:off x="612625" y="1506350"/>
            <a:ext cx="3481950" cy="2611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8"/>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Misty Copeland</a:t>
            </a:r>
            <a:endParaRPr/>
          </a:p>
        </p:txBody>
      </p:sp>
      <p:sp>
        <p:nvSpPr>
          <p:cNvPr id="321" name="Google Shape;321;p38"/>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p38"/>
          <p:cNvSpPr/>
          <p:nvPr/>
        </p:nvSpPr>
        <p:spPr>
          <a:xfrm rot="487996">
            <a:off x="7585847" y="3752116"/>
            <a:ext cx="990929" cy="876180"/>
          </a:xfrm>
          <a:custGeom>
            <a:rect b="b" l="l" r="r" t="t"/>
            <a:pathLst>
              <a:path extrusionOk="0" h="15233" w="17228">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8"/>
          <p:cNvSpPr txBox="1"/>
          <p:nvPr>
            <p:ph idx="4294967295" type="body"/>
          </p:nvPr>
        </p:nvSpPr>
        <p:spPr>
          <a:xfrm>
            <a:off x="4572000" y="1276250"/>
            <a:ext cx="3990600" cy="27891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b="1" lang="en" sz="2150"/>
              <a:t>Misty Copeland </a:t>
            </a:r>
            <a:r>
              <a:rPr lang="en" sz="2150"/>
              <a:t>became the first African American female principal dancer with the American Ballet Theatre in 2015. She is an author, and wrote a children’s book called, </a:t>
            </a:r>
            <a:r>
              <a:rPr i="1" lang="en" sz="2150"/>
              <a:t>Firebird. </a:t>
            </a:r>
            <a:r>
              <a:rPr lang="en" sz="2150"/>
              <a:t>Misty also works to provide youth with dance programs in developing countries. </a:t>
            </a:r>
            <a:endParaRPr sz="2150"/>
          </a:p>
        </p:txBody>
      </p:sp>
      <p:pic>
        <p:nvPicPr>
          <p:cNvPr descr="The Wise Channel celebrates African Americans who did amazing things! Misty Copeland is a professional dancer who reminds us, with hard work, we can all achieve greatness! Learn more about her story here.&#10;&#10;Questions:&#10;1. How did Misty become so good so quickly?&#10;&#10;2. What do you think kept Misty going even though her family had challenges?&#10;&#10;3. In what area would you like to achieve greatness?&#10;&#10;SUBSCRIBE here https://bit.ly/2kR7Xft and hit the notification bell so you don't miss any of our new videos!" id="324" name="Google Shape;324;p38" title="MISTY COPELAND (Renowned Dancer) - Black History Month">
            <a:hlinkClick r:id="rId3"/>
          </p:cNvPr>
          <p:cNvPicPr preferRelativeResize="0"/>
          <p:nvPr/>
        </p:nvPicPr>
        <p:blipFill>
          <a:blip r:embed="rId4">
            <a:alphaModFix/>
          </a:blip>
          <a:stretch>
            <a:fillRect/>
          </a:stretch>
        </p:blipFill>
        <p:spPr>
          <a:xfrm>
            <a:off x="697400" y="1415401"/>
            <a:ext cx="3718782" cy="278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idx="1" type="body"/>
          </p:nvPr>
        </p:nvSpPr>
        <p:spPr>
          <a:xfrm>
            <a:off x="4572000" y="1505575"/>
            <a:ext cx="4029300" cy="2762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a:t>Sarah Breedlove</a:t>
            </a:r>
            <a:r>
              <a:rPr lang="en"/>
              <a:t> was an American </a:t>
            </a:r>
            <a:r>
              <a:rPr lang="en"/>
              <a:t>entrepreneur</a:t>
            </a:r>
            <a:r>
              <a:rPr lang="en"/>
              <a:t> and </a:t>
            </a:r>
            <a:r>
              <a:rPr lang="en"/>
              <a:t>philanthropist</a:t>
            </a:r>
            <a:r>
              <a:rPr lang="en"/>
              <a:t>. She was said to be the first female self-made millionaire in America. She became famous by developing and marketing a successful line of beauty and hair products for black women after she suffered with </a:t>
            </a:r>
            <a:endParaRPr/>
          </a:p>
          <a:p>
            <a:pPr indent="0" lvl="0" marL="0" rtl="0" algn="l">
              <a:spcBef>
                <a:spcPts val="0"/>
              </a:spcBef>
              <a:spcAft>
                <a:spcPts val="0"/>
              </a:spcAft>
              <a:buNone/>
            </a:pPr>
            <a:r>
              <a:rPr lang="en"/>
              <a:t>her own hair loss.</a:t>
            </a:r>
            <a:endParaRPr/>
          </a:p>
        </p:txBody>
      </p:sp>
      <p:sp>
        <p:nvSpPr>
          <p:cNvPr id="330" name="Google Shape;330;p39"/>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700"/>
              <a:t>Sarah Breedlove</a:t>
            </a:r>
            <a:endParaRPr sz="4700"/>
          </a:p>
        </p:txBody>
      </p:sp>
      <p:sp>
        <p:nvSpPr>
          <p:cNvPr id="331" name="Google Shape;331;p39"/>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39"/>
          <p:cNvSpPr/>
          <p:nvPr/>
        </p:nvSpPr>
        <p:spPr>
          <a:xfrm>
            <a:off x="7819311" y="37871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Born after the signing of the Emancipation Proclamation, Sarah Breedlove McWilliams Walker worked in sales for a hair product company. She eventually became known as Madame CJ Walker and opened her own company, building a worldwide operation. Find out more about her inspiring life in this exclusive video from Studies Weekly. &#10;&#10;Come learn more about science, history, and social studies topics with Studies Weekly at www.studiesweekly.com!" id="333" name="Google Shape;333;p39" title="Sarah Breedlove McWilliams Walker">
            <a:hlinkClick r:id="rId3"/>
          </p:cNvPr>
          <p:cNvPicPr preferRelativeResize="0"/>
          <p:nvPr/>
        </p:nvPicPr>
        <p:blipFill>
          <a:blip r:embed="rId4">
            <a:alphaModFix/>
          </a:blip>
          <a:stretch>
            <a:fillRect/>
          </a:stretch>
        </p:blipFill>
        <p:spPr>
          <a:xfrm>
            <a:off x="740675" y="1462628"/>
            <a:ext cx="3741100" cy="2805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0"/>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Malala Yousafzai</a:t>
            </a:r>
            <a:endParaRPr sz="4600"/>
          </a:p>
        </p:txBody>
      </p:sp>
      <p:sp>
        <p:nvSpPr>
          <p:cNvPr id="339" name="Google Shape;339;p40"/>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40"/>
          <p:cNvSpPr/>
          <p:nvPr/>
        </p:nvSpPr>
        <p:spPr>
          <a:xfrm rot="1085481">
            <a:off x="7856433" y="3637885"/>
            <a:ext cx="707279" cy="1144863"/>
          </a:xfrm>
          <a:custGeom>
            <a:rect b="b" l="l" r="r" t="t"/>
            <a:pathLst>
              <a:path extrusionOk="0" h="542775" w="335318">
                <a:moveTo>
                  <a:pt x="198455" y="462598"/>
                </a:moveTo>
                <a:cubicBezTo>
                  <a:pt x="175566" y="459603"/>
                  <a:pt x="152479" y="458139"/>
                  <a:pt x="129393" y="458213"/>
                </a:cubicBezTo>
                <a:cubicBezTo>
                  <a:pt x="120097" y="458213"/>
                  <a:pt x="120294" y="473012"/>
                  <a:pt x="130007" y="473012"/>
                </a:cubicBezTo>
                <a:cubicBezTo>
                  <a:pt x="151843" y="473003"/>
                  <a:pt x="173658" y="474468"/>
                  <a:pt x="195298" y="477397"/>
                </a:cubicBezTo>
                <a:cubicBezTo>
                  <a:pt x="204396" y="478493"/>
                  <a:pt x="208014" y="463870"/>
                  <a:pt x="198455" y="462598"/>
                </a:cubicBezTo>
                <a:close/>
                <a:moveTo>
                  <a:pt x="138667" y="86153"/>
                </a:moveTo>
                <a:cubicBezTo>
                  <a:pt x="147963" y="86153"/>
                  <a:pt x="147787" y="71354"/>
                  <a:pt x="138075" y="71354"/>
                </a:cubicBezTo>
                <a:cubicBezTo>
                  <a:pt x="128844" y="71267"/>
                  <a:pt x="128954" y="86153"/>
                  <a:pt x="138667" y="86153"/>
                </a:cubicBezTo>
                <a:close/>
                <a:moveTo>
                  <a:pt x="94335" y="528021"/>
                </a:moveTo>
                <a:cubicBezTo>
                  <a:pt x="74866" y="526552"/>
                  <a:pt x="54038" y="524294"/>
                  <a:pt x="37638" y="512674"/>
                </a:cubicBezTo>
                <a:cubicBezTo>
                  <a:pt x="20098" y="500221"/>
                  <a:pt x="16723" y="481146"/>
                  <a:pt x="14771" y="460976"/>
                </a:cubicBezTo>
                <a:cubicBezTo>
                  <a:pt x="13850" y="451263"/>
                  <a:pt x="-839" y="453171"/>
                  <a:pt x="38" y="462445"/>
                </a:cubicBezTo>
                <a:cubicBezTo>
                  <a:pt x="3107" y="520632"/>
                  <a:pt x="37112" y="539422"/>
                  <a:pt x="91200" y="542754"/>
                </a:cubicBezTo>
                <a:cubicBezTo>
                  <a:pt x="100343" y="543412"/>
                  <a:pt x="103938" y="528766"/>
                  <a:pt x="94335" y="528021"/>
                </a:cubicBezTo>
                <a:close/>
                <a:moveTo>
                  <a:pt x="158377" y="85145"/>
                </a:moveTo>
                <a:cubicBezTo>
                  <a:pt x="163990" y="85954"/>
                  <a:pt x="169668" y="86311"/>
                  <a:pt x="175346" y="86219"/>
                </a:cubicBezTo>
                <a:cubicBezTo>
                  <a:pt x="184664" y="85211"/>
                  <a:pt x="184884" y="71223"/>
                  <a:pt x="174732" y="71442"/>
                </a:cubicBezTo>
                <a:cubicBezTo>
                  <a:pt x="170326" y="71457"/>
                  <a:pt x="165941" y="71133"/>
                  <a:pt x="161578" y="70477"/>
                </a:cubicBezTo>
                <a:cubicBezTo>
                  <a:pt x="152435" y="69074"/>
                  <a:pt x="148818" y="83720"/>
                  <a:pt x="158377" y="85101"/>
                </a:cubicBezTo>
                <a:close/>
                <a:moveTo>
                  <a:pt x="111765" y="143026"/>
                </a:moveTo>
                <a:cubicBezTo>
                  <a:pt x="100978" y="154089"/>
                  <a:pt x="93107" y="167647"/>
                  <a:pt x="88854" y="182490"/>
                </a:cubicBezTo>
                <a:cubicBezTo>
                  <a:pt x="86070" y="191918"/>
                  <a:pt x="100627" y="193803"/>
                  <a:pt x="103259" y="184836"/>
                </a:cubicBezTo>
                <a:cubicBezTo>
                  <a:pt x="106920" y="172574"/>
                  <a:pt x="113563" y="161416"/>
                  <a:pt x="122618" y="152366"/>
                </a:cubicBezTo>
                <a:cubicBezTo>
                  <a:pt x="129436" y="145438"/>
                  <a:pt x="118562" y="136054"/>
                  <a:pt x="111765" y="142982"/>
                </a:cubicBezTo>
                <a:close/>
                <a:moveTo>
                  <a:pt x="122727" y="167011"/>
                </a:moveTo>
                <a:cubicBezTo>
                  <a:pt x="118036" y="175382"/>
                  <a:pt x="114396" y="184299"/>
                  <a:pt x="111897" y="193562"/>
                </a:cubicBezTo>
                <a:cubicBezTo>
                  <a:pt x="109288" y="203055"/>
                  <a:pt x="123802" y="204941"/>
                  <a:pt x="126301" y="195908"/>
                </a:cubicBezTo>
                <a:cubicBezTo>
                  <a:pt x="128516" y="187927"/>
                  <a:pt x="131739" y="180254"/>
                  <a:pt x="135838" y="173062"/>
                </a:cubicBezTo>
                <a:cubicBezTo>
                  <a:pt x="140596" y="164446"/>
                  <a:pt x="127354" y="158658"/>
                  <a:pt x="122640" y="166967"/>
                </a:cubicBezTo>
                <a:close/>
                <a:moveTo>
                  <a:pt x="287929" y="26584"/>
                </a:moveTo>
                <a:cubicBezTo>
                  <a:pt x="267211" y="9308"/>
                  <a:pt x="235661" y="10558"/>
                  <a:pt x="210272" y="7817"/>
                </a:cubicBezTo>
                <a:cubicBezTo>
                  <a:pt x="201174" y="6830"/>
                  <a:pt x="197534" y="21454"/>
                  <a:pt x="207115" y="22485"/>
                </a:cubicBezTo>
                <a:cubicBezTo>
                  <a:pt x="270696" y="25686"/>
                  <a:pt x="294199" y="30969"/>
                  <a:pt x="302969" y="99681"/>
                </a:cubicBezTo>
                <a:cubicBezTo>
                  <a:pt x="304395" y="109284"/>
                  <a:pt x="319062" y="107420"/>
                  <a:pt x="317702" y="98234"/>
                </a:cubicBezTo>
                <a:cubicBezTo>
                  <a:pt x="313756" y="72495"/>
                  <a:pt x="308954" y="44146"/>
                  <a:pt x="287841" y="26541"/>
                </a:cubicBezTo>
                <a:close/>
                <a:moveTo>
                  <a:pt x="309152" y="1284"/>
                </a:moveTo>
                <a:cubicBezTo>
                  <a:pt x="301500" y="-3825"/>
                  <a:pt x="291459" y="7620"/>
                  <a:pt x="299154" y="12772"/>
                </a:cubicBezTo>
                <a:cubicBezTo>
                  <a:pt x="314063" y="22726"/>
                  <a:pt x="322745" y="39367"/>
                  <a:pt x="320400" y="57432"/>
                </a:cubicBezTo>
                <a:cubicBezTo>
                  <a:pt x="319128" y="67123"/>
                  <a:pt x="333554" y="69140"/>
                  <a:pt x="334804" y="59756"/>
                </a:cubicBezTo>
                <a:cubicBezTo>
                  <a:pt x="337676" y="36867"/>
                  <a:pt x="328468" y="14263"/>
                  <a:pt x="309064" y="1240"/>
                </a:cubicBezTo>
                <a:close/>
                <a:moveTo>
                  <a:pt x="280124" y="211145"/>
                </a:moveTo>
                <a:cubicBezTo>
                  <a:pt x="280124" y="205642"/>
                  <a:pt x="279948" y="200183"/>
                  <a:pt x="279839" y="194746"/>
                </a:cubicBezTo>
                <a:cubicBezTo>
                  <a:pt x="282382" y="193985"/>
                  <a:pt x="284136" y="191690"/>
                  <a:pt x="284224" y="189045"/>
                </a:cubicBezTo>
                <a:lnTo>
                  <a:pt x="288609" y="138751"/>
                </a:lnTo>
                <a:cubicBezTo>
                  <a:pt x="289025" y="134519"/>
                  <a:pt x="285912" y="130761"/>
                  <a:pt x="281680" y="130356"/>
                </a:cubicBezTo>
                <a:cubicBezTo>
                  <a:pt x="280716" y="130261"/>
                  <a:pt x="279751" y="130351"/>
                  <a:pt x="278830" y="130617"/>
                </a:cubicBezTo>
                <a:cubicBezTo>
                  <a:pt x="278830" y="125881"/>
                  <a:pt x="278764" y="121327"/>
                  <a:pt x="278633" y="116957"/>
                </a:cubicBezTo>
                <a:cubicBezTo>
                  <a:pt x="272692" y="22901"/>
                  <a:pt x="251798" y="47172"/>
                  <a:pt x="174118" y="40967"/>
                </a:cubicBezTo>
                <a:cubicBezTo>
                  <a:pt x="133405" y="44672"/>
                  <a:pt x="34152" y="22331"/>
                  <a:pt x="29176" y="81418"/>
                </a:cubicBezTo>
                <a:cubicBezTo>
                  <a:pt x="17490" y="212066"/>
                  <a:pt x="35753" y="344512"/>
                  <a:pt x="36805" y="475555"/>
                </a:cubicBezTo>
                <a:cubicBezTo>
                  <a:pt x="37003" y="509166"/>
                  <a:pt x="80413" y="511424"/>
                  <a:pt x="105977" y="511336"/>
                </a:cubicBezTo>
                <a:lnTo>
                  <a:pt x="211215" y="513025"/>
                </a:lnTo>
                <a:cubicBezTo>
                  <a:pt x="290889" y="523855"/>
                  <a:pt x="285583" y="477529"/>
                  <a:pt x="283917" y="405419"/>
                </a:cubicBezTo>
                <a:cubicBezTo>
                  <a:pt x="283785" y="404608"/>
                  <a:pt x="282580" y="345718"/>
                  <a:pt x="281330" y="277270"/>
                </a:cubicBezTo>
                <a:cubicBezTo>
                  <a:pt x="285627" y="277035"/>
                  <a:pt x="289113" y="273720"/>
                  <a:pt x="289573" y="269443"/>
                </a:cubicBezTo>
                <a:cubicBezTo>
                  <a:pt x="290736" y="252087"/>
                  <a:pt x="290626" y="234668"/>
                  <a:pt x="289244" y="217328"/>
                </a:cubicBezTo>
                <a:cubicBezTo>
                  <a:pt x="289069" y="213531"/>
                  <a:pt x="285846" y="210597"/>
                  <a:pt x="282053" y="210777"/>
                </a:cubicBezTo>
                <a:cubicBezTo>
                  <a:pt x="281396" y="210808"/>
                  <a:pt x="280738" y="210933"/>
                  <a:pt x="280124" y="211145"/>
                </a:cubicBezTo>
                <a:close/>
                <a:moveTo>
                  <a:pt x="262343" y="485926"/>
                </a:moveTo>
                <a:cubicBezTo>
                  <a:pt x="249561" y="505373"/>
                  <a:pt x="221563" y="498423"/>
                  <a:pt x="201985" y="498094"/>
                </a:cubicBezTo>
                <a:lnTo>
                  <a:pt x="122574" y="496822"/>
                </a:lnTo>
                <a:cubicBezTo>
                  <a:pt x="100891" y="496450"/>
                  <a:pt x="59782" y="502523"/>
                  <a:pt x="50486" y="476147"/>
                </a:cubicBezTo>
                <a:cubicBezTo>
                  <a:pt x="47351" y="346113"/>
                  <a:pt x="32552" y="214478"/>
                  <a:pt x="41234" y="84421"/>
                </a:cubicBezTo>
                <a:cubicBezTo>
                  <a:pt x="43602" y="54889"/>
                  <a:pt x="77410" y="55920"/>
                  <a:pt x="97229" y="55920"/>
                </a:cubicBezTo>
                <a:cubicBezTo>
                  <a:pt x="145463" y="55064"/>
                  <a:pt x="194202" y="54494"/>
                  <a:pt x="242348" y="58945"/>
                </a:cubicBezTo>
                <a:cubicBezTo>
                  <a:pt x="254319" y="60436"/>
                  <a:pt x="258572" y="66794"/>
                  <a:pt x="260480" y="79642"/>
                </a:cubicBezTo>
                <a:cubicBezTo>
                  <a:pt x="271968" y="193540"/>
                  <a:pt x="272976" y="469724"/>
                  <a:pt x="262343" y="485926"/>
                </a:cubicBezTo>
                <a:close/>
                <a:moveTo>
                  <a:pt x="238993" y="117593"/>
                </a:moveTo>
                <a:cubicBezTo>
                  <a:pt x="242808" y="113493"/>
                  <a:pt x="241010" y="104746"/>
                  <a:pt x="233512" y="104855"/>
                </a:cubicBezTo>
                <a:lnTo>
                  <a:pt x="72301" y="107245"/>
                </a:lnTo>
                <a:cubicBezTo>
                  <a:pt x="70218" y="107216"/>
                  <a:pt x="68267" y="108166"/>
                  <a:pt x="66995" y="109810"/>
                </a:cubicBezTo>
                <a:cubicBezTo>
                  <a:pt x="64321" y="111073"/>
                  <a:pt x="62545" y="113682"/>
                  <a:pt x="62347" y="116629"/>
                </a:cubicBezTo>
                <a:cubicBezTo>
                  <a:pt x="57173" y="221143"/>
                  <a:pt x="55047" y="329099"/>
                  <a:pt x="72630" y="431816"/>
                </a:cubicBezTo>
                <a:cubicBezTo>
                  <a:pt x="73858" y="434276"/>
                  <a:pt x="76467" y="435736"/>
                  <a:pt x="79208" y="435499"/>
                </a:cubicBezTo>
                <a:cubicBezTo>
                  <a:pt x="135093" y="433833"/>
                  <a:pt x="190409" y="445475"/>
                  <a:pt x="246338" y="442822"/>
                </a:cubicBezTo>
                <a:cubicBezTo>
                  <a:pt x="253442" y="442493"/>
                  <a:pt x="254998" y="433723"/>
                  <a:pt x="250964" y="429843"/>
                </a:cubicBezTo>
                <a:cubicBezTo>
                  <a:pt x="247018" y="325745"/>
                  <a:pt x="243028" y="221647"/>
                  <a:pt x="238993" y="117549"/>
                </a:cubicBezTo>
                <a:close/>
                <a:moveTo>
                  <a:pt x="84425" y="420613"/>
                </a:moveTo>
                <a:cubicBezTo>
                  <a:pt x="73156" y="321483"/>
                  <a:pt x="70569" y="221560"/>
                  <a:pt x="76664" y="121978"/>
                </a:cubicBezTo>
                <a:lnTo>
                  <a:pt x="224282" y="119786"/>
                </a:lnTo>
                <a:cubicBezTo>
                  <a:pt x="228207" y="222640"/>
                  <a:pt x="232131" y="325489"/>
                  <a:pt x="236077" y="428330"/>
                </a:cubicBezTo>
                <a:cubicBezTo>
                  <a:pt x="185410" y="429317"/>
                  <a:pt x="135115" y="419867"/>
                  <a:pt x="84425" y="4205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40"/>
          <p:cNvSpPr txBox="1"/>
          <p:nvPr>
            <p:ph idx="3" type="body"/>
          </p:nvPr>
        </p:nvSpPr>
        <p:spPr>
          <a:xfrm>
            <a:off x="4457525" y="1344725"/>
            <a:ext cx="4107300" cy="324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700"/>
              <a:t>Malala Yousafzai </a:t>
            </a:r>
            <a:r>
              <a:rPr lang="en" sz="1700"/>
              <a:t>is a female education activist who spoke out for equal education rights for young girls. As a young girl, Malala would sneak to school in order to </a:t>
            </a:r>
            <a:r>
              <a:rPr lang="en" sz="1700"/>
              <a:t>receive</a:t>
            </a:r>
            <a:r>
              <a:rPr lang="en" sz="1700"/>
              <a:t> an </a:t>
            </a:r>
            <a:r>
              <a:rPr lang="en" sz="1700"/>
              <a:t>education</a:t>
            </a:r>
            <a:r>
              <a:rPr lang="en" sz="1700"/>
              <a:t>. One day on her way home, the Taliban, a group of dangerous men, found her and shot her three times. Malala was rushed to a hospital where she was thankfully saved. Malala won the Nobel Peace Prize in 2014 and is </a:t>
            </a:r>
            <a:endParaRPr sz="1700"/>
          </a:p>
          <a:p>
            <a:pPr indent="0" lvl="0" marL="0" rtl="0" algn="l">
              <a:spcBef>
                <a:spcPts val="0"/>
              </a:spcBef>
              <a:spcAft>
                <a:spcPts val="0"/>
              </a:spcAft>
              <a:buNone/>
            </a:pPr>
            <a:r>
              <a:rPr lang="en" sz="1700"/>
              <a:t>currently an author and shares her mission with others around the </a:t>
            </a:r>
            <a:endParaRPr sz="1700"/>
          </a:p>
          <a:p>
            <a:pPr indent="0" lvl="0" marL="0" rtl="0" algn="l">
              <a:spcBef>
                <a:spcPts val="0"/>
              </a:spcBef>
              <a:spcAft>
                <a:spcPts val="0"/>
              </a:spcAft>
              <a:buNone/>
            </a:pPr>
            <a:r>
              <a:rPr lang="en" sz="1700"/>
              <a:t>world.</a:t>
            </a:r>
            <a:endParaRPr sz="1700"/>
          </a:p>
        </p:txBody>
      </p:sp>
      <p:pic>
        <p:nvPicPr>
          <p:cNvPr descr="Draw My Life Malala! People say nowadays it’s impossible for one person to make a change. But there is a pakistani girl who’s the living proof that it is possible. Her name is Malala Yousafzai, she stood her ground against a whole army, and she is the youngest person to ever win the Nobel Peace Prize in history. &#10;&#10;#drawmylife #drawthelife #malala&#10;&#10;▶SUBSCRIBE to Draw The Life: https://goo.gl/Luji81&#10;&#10;•CONTACT US: contact.tiktakdraw@gmail.com&#10;•FOLLOW US ON TWITTER:  https://twitter.com/drawthelifeYT&#10;•FOLLOW US ON INSTAGRAM: https://www.instagram.com/drawthelifeyt/&#10;&#10;**Don't forget to SUBSCRIBE and THANKS FOR WATCHING! 💕NEW VIDEOS every Tuesday, Thursday and Saturday!" id="342" name="Google Shape;342;p40" title="MALALA YOUSAFZAI | Draw My Life">
            <a:hlinkClick r:id="rId3"/>
          </p:cNvPr>
          <p:cNvPicPr preferRelativeResize="0"/>
          <p:nvPr/>
        </p:nvPicPr>
        <p:blipFill>
          <a:blip r:embed="rId4">
            <a:alphaModFix/>
          </a:blip>
          <a:stretch>
            <a:fillRect/>
          </a:stretch>
        </p:blipFill>
        <p:spPr>
          <a:xfrm>
            <a:off x="683450" y="1683350"/>
            <a:ext cx="3578250" cy="2683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1"/>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Ruth Bader Ginsburg</a:t>
            </a:r>
            <a:endParaRPr sz="4600"/>
          </a:p>
        </p:txBody>
      </p:sp>
      <p:sp>
        <p:nvSpPr>
          <p:cNvPr id="348" name="Google Shape;348;p41"/>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41"/>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41"/>
          <p:cNvSpPr txBox="1"/>
          <p:nvPr>
            <p:ph idx="4294967295" type="body"/>
          </p:nvPr>
        </p:nvSpPr>
        <p:spPr>
          <a:xfrm>
            <a:off x="4572000" y="1357400"/>
            <a:ext cx="4085400" cy="3636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50"/>
              <a:t>Ruth Bader Ginsburg </a:t>
            </a:r>
            <a:r>
              <a:rPr lang="en" sz="1650"/>
              <a:t>was the second woman ever to serve as a justice on the U.S. Supreme Court. She fought fiercely for women’s rights, for herself, and others. Before serving, Ruth worked as an advocate for the advancement of gender equality. She worked as a volunteer attorney for the American Civil </a:t>
            </a:r>
            <a:r>
              <a:rPr lang="en" sz="1650"/>
              <a:t>Liberties</a:t>
            </a:r>
            <a:r>
              <a:rPr lang="en" sz="1650"/>
              <a:t> Union, which was established to defend the rights guaranteed to every person in the United States. Ruth served on the </a:t>
            </a:r>
            <a:endParaRPr sz="1650"/>
          </a:p>
          <a:p>
            <a:pPr indent="0" lvl="0" marL="0" rtl="0" algn="l">
              <a:spcBef>
                <a:spcPts val="0"/>
              </a:spcBef>
              <a:spcAft>
                <a:spcPts val="0"/>
              </a:spcAft>
              <a:buNone/>
            </a:pPr>
            <a:r>
              <a:rPr lang="en" sz="1650"/>
              <a:t>Supreme court for 27 years before </a:t>
            </a:r>
            <a:endParaRPr sz="1650"/>
          </a:p>
          <a:p>
            <a:pPr indent="0" lvl="0" marL="0" rtl="0" algn="l">
              <a:spcBef>
                <a:spcPts val="0"/>
              </a:spcBef>
              <a:spcAft>
                <a:spcPts val="0"/>
              </a:spcAft>
              <a:buNone/>
            </a:pPr>
            <a:r>
              <a:rPr lang="en" sz="1650"/>
              <a:t>she passed away in 2020.</a:t>
            </a:r>
            <a:endParaRPr sz="1650"/>
          </a:p>
        </p:txBody>
      </p:sp>
      <p:pic>
        <p:nvPicPr>
          <p:cNvPr descr="Supreme Court judge Ruth Bader Ginsburg has been a pioneer for women in law since her time at Harvard. Find out more about her life in this mini biography.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Ruth Bader Ginsburg - Supreme Court Judge | Mini Bio | Biography https://www.youtube.com/user/BiographyChannel" id="351" name="Google Shape;351;p41" title="Ruth Bader Ginsburg - Supreme Court Judge | Mini Bio | Biography">
            <a:hlinkClick r:id="rId3"/>
          </p:cNvPr>
          <p:cNvPicPr preferRelativeResize="0"/>
          <p:nvPr/>
        </p:nvPicPr>
        <p:blipFill>
          <a:blip r:embed="rId4">
            <a:alphaModFix/>
          </a:blip>
          <a:stretch>
            <a:fillRect/>
          </a:stretch>
        </p:blipFill>
        <p:spPr>
          <a:xfrm>
            <a:off x="632550" y="1483450"/>
            <a:ext cx="3878275" cy="290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2"/>
          <p:cNvSpPr txBox="1"/>
          <p:nvPr>
            <p:ph idx="1" type="body"/>
          </p:nvPr>
        </p:nvSpPr>
        <p:spPr>
          <a:xfrm>
            <a:off x="4004300" y="1341525"/>
            <a:ext cx="4612800" cy="350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500"/>
              <a:t>Anne Frank </a:t>
            </a:r>
            <a:r>
              <a:rPr lang="en" sz="1500"/>
              <a:t>was born in Germany in 1929 when the country was dealing with some changes. A man named Adolf Hilter, the leader of the Nazi Party, was blaming Jewish people for many of the problems happening in Germany. World War II made life hard for Anne’s family when the Nazi’s imposed strict rules and restricted places Jewish people could visit. They no longer could go to school, hold jobs, or shop at certain stores. Things quickly got worse for Anne’s family and they were forced to go into hiding. Anne kept a diary while hiding and shared what life was like for her and her family. For 761 days, </a:t>
            </a:r>
            <a:endParaRPr sz="1500"/>
          </a:p>
          <a:p>
            <a:pPr indent="0" lvl="0" marL="0" rtl="0" algn="l">
              <a:spcBef>
                <a:spcPts val="0"/>
              </a:spcBef>
              <a:spcAft>
                <a:spcPts val="0"/>
              </a:spcAft>
              <a:buNone/>
            </a:pPr>
            <a:r>
              <a:rPr lang="en" sz="1500"/>
              <a:t>Anne and her family hid in an attic before </a:t>
            </a:r>
            <a:endParaRPr sz="1500"/>
          </a:p>
          <a:p>
            <a:pPr indent="0" lvl="0" marL="0" rtl="0" algn="l">
              <a:spcBef>
                <a:spcPts val="0"/>
              </a:spcBef>
              <a:spcAft>
                <a:spcPts val="0"/>
              </a:spcAft>
              <a:buNone/>
            </a:pPr>
            <a:r>
              <a:rPr lang="en" sz="1500"/>
              <a:t>they were found and captured by Nazi soldiers. </a:t>
            </a:r>
            <a:endParaRPr sz="1500"/>
          </a:p>
        </p:txBody>
      </p:sp>
      <p:sp>
        <p:nvSpPr>
          <p:cNvPr id="357" name="Google Shape;357;p42"/>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Anne Frank</a:t>
            </a:r>
            <a:endParaRPr sz="4600"/>
          </a:p>
        </p:txBody>
      </p:sp>
      <p:sp>
        <p:nvSpPr>
          <p:cNvPr id="358" name="Google Shape;358;p42"/>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42"/>
          <p:cNvSpPr/>
          <p:nvPr/>
        </p:nvSpPr>
        <p:spPr>
          <a:xfrm>
            <a:off x="8049153" y="3787174"/>
            <a:ext cx="686365" cy="615453"/>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In 1929 a little girl is born into the Jewish Frank family of Frankfurt: Anne. A few years later the Nazis seize power in Germany, and Jews are no longer safe. The Frank family flees to the Netherland and ends up in Amsterdam. Anne goes to school, learns Dutch and grows up like any other girl her age. Until the Germans occupy the Netherlands in 1940. Anne must wear a yellow star on her coat and Jews are banned from most public spaces.&#10;&#10;But they can't ban dreaming, so Anne dreams of becoming a writer. For her 13th birthday she gets a diary, which she fills with stories. One month later, the Frank family goes into hiding, in the attic of father Frank's business, behind the bookcase. There Anne must remain very, very quiet. Fortunately she has her journal to confide in. 'Dear Kitty...'&#10;&#10;In August 1944 the Frank family is betrayed, arrested and taken to a concentration camp. Anne does not survive. Her diary is published after the war: The Diary of Anne Frank, about an ordinary girl in extraordinary circumstances. The book is read all over the world and translated into over 60 languages. And so Anne Frank's voice is heard by millions to this day." id="360" name="Google Shape;360;p42" title="Who was Anne Frank?">
            <a:hlinkClick r:id="rId3"/>
          </p:cNvPr>
          <p:cNvPicPr preferRelativeResize="0"/>
          <p:nvPr/>
        </p:nvPicPr>
        <p:blipFill>
          <a:blip r:embed="rId4">
            <a:alphaModFix/>
          </a:blip>
          <a:stretch>
            <a:fillRect/>
          </a:stretch>
        </p:blipFill>
        <p:spPr>
          <a:xfrm>
            <a:off x="618725" y="1739150"/>
            <a:ext cx="3224975" cy="24187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1000"/>
                                        <p:tgtEl>
                                          <p:spTgt spid="3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3"/>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Marie Curie</a:t>
            </a:r>
            <a:endParaRPr sz="4600"/>
          </a:p>
        </p:txBody>
      </p:sp>
      <p:sp>
        <p:nvSpPr>
          <p:cNvPr id="366" name="Google Shape;366;p43"/>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43"/>
          <p:cNvSpPr/>
          <p:nvPr/>
        </p:nvSpPr>
        <p:spPr>
          <a:xfrm rot="487996">
            <a:off x="7585847" y="3752116"/>
            <a:ext cx="990929" cy="876180"/>
          </a:xfrm>
          <a:custGeom>
            <a:rect b="b" l="l" r="r" t="t"/>
            <a:pathLst>
              <a:path extrusionOk="0" h="15233" w="17228">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3"/>
          <p:cNvSpPr txBox="1"/>
          <p:nvPr>
            <p:ph idx="4294967295" type="body"/>
          </p:nvPr>
        </p:nvSpPr>
        <p:spPr>
          <a:xfrm>
            <a:off x="4375575" y="1356225"/>
            <a:ext cx="42582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a:t>Marie Curie </a:t>
            </a:r>
            <a:r>
              <a:rPr lang="en" sz="1600"/>
              <a:t>was a physicist and chemist who helped research radioactivity and discover radium and polonium. She was the first woman to earn a Nobel Prize and the first and only woman to win the Nobel Prize twice. After becoming famous, doctors realized they could use radiation to treat cancer. Marie’s work on radiation allowed doctors to examine wounded soldiers using X-ray machines during World War I. In 1921, Marie </a:t>
            </a:r>
            <a:endParaRPr sz="1600"/>
          </a:p>
          <a:p>
            <a:pPr indent="0" lvl="0" marL="0" rtl="0" algn="l">
              <a:spcBef>
                <a:spcPts val="0"/>
              </a:spcBef>
              <a:spcAft>
                <a:spcPts val="0"/>
              </a:spcAft>
              <a:buNone/>
            </a:pPr>
            <a:r>
              <a:rPr lang="en" sz="1600"/>
              <a:t>founded the Curie Institute in Paris, </a:t>
            </a:r>
            <a:endParaRPr sz="1600"/>
          </a:p>
          <a:p>
            <a:pPr indent="0" lvl="0" marL="0" rtl="0" algn="l">
              <a:spcBef>
                <a:spcPts val="0"/>
              </a:spcBef>
              <a:spcAft>
                <a:spcPts val="0"/>
              </a:spcAft>
              <a:buNone/>
            </a:pPr>
            <a:r>
              <a:rPr lang="en" sz="1600"/>
              <a:t>which is still a major cancer </a:t>
            </a:r>
            <a:endParaRPr sz="1600"/>
          </a:p>
          <a:p>
            <a:pPr indent="0" lvl="0" marL="0" rtl="0" algn="l">
              <a:spcBef>
                <a:spcPts val="0"/>
              </a:spcBef>
              <a:spcAft>
                <a:spcPts val="0"/>
              </a:spcAft>
              <a:buNone/>
            </a:pPr>
            <a:r>
              <a:rPr lang="en" sz="1600"/>
              <a:t>research facility today.</a:t>
            </a:r>
            <a:endParaRPr sz="1600"/>
          </a:p>
        </p:txBody>
      </p:sp>
      <p:pic>
        <p:nvPicPr>
          <p:cNvPr descr="Physics. Chemistry. Maths. Marie Curie just LOVED them all. Discover more about this amazing lady and how she made her way in a world dominated by man.&#10; &#10;Subscribe and be amazed by more Da Vinci Kids videos: http://bit.ly/Subscribe2DaVinciKids   &#10; &#10;Feed your app-etite for knowledge with the new Da Vinci Kids app – whenever and wherever you want! Download the app now for your mobile device …&#10;Android: http://bit.ly/DaVinciKidsAppAndroid&#10;iOS: http://bit.ly/DaVinciKidsAppiOS&#10; &#10;Be amazed with Mind Blowing Breakthroughs and other fascinating programmes on the Da Vinci Kids TV channel. Tune in with your local TV provider: https://www.davincikids.tv/get-da-vinci-kids/&#10; &#10;Baron Munchhausen hosts a dazzling show, portraying great flashes of genius that irrevocably changed the course of human history and its relationship with nature. In his flying circus he unravels the mystery of an invention that will literally blow your mind.&#10; &#10;Don’t want to miss your favorite show?&#10;Check out our TV schedule: https://www.davincikids.tv/tv-schedule/&#10; &#10;Get more of Da Vinci Kids online!&#10;Like us on Facebook: https://www.facebook.com/davincikidstv&#10;Follow us on Instagram: https://www.instagram.com/davincikidstv&#10;Visit our website: https://www.davincikids.tv/&#10; &#10;Feed your curiosity with Da Vinci Kids! Be amazed by a great variety of free videos for myth-busting answers to incredible science questions, fun and fascinating experiments, and real hands-on art projects. Da Vinci Kids takes learning out of the classroom and into the home with the best content from around the globe, designed to grow your brain cells no matter what your age!&#10; &#10;Da Vinci Kids&#10;https://www.youtube.com/c/DaVinciKids" id="369" name="Google Shape;369;p43" title="☢️ Marie Curie and the Invisible Rays | Mind Blowing Breakthroughs">
            <a:hlinkClick r:id="rId3"/>
          </p:cNvPr>
          <p:cNvPicPr preferRelativeResize="0"/>
          <p:nvPr/>
        </p:nvPicPr>
        <p:blipFill>
          <a:blip r:embed="rId4">
            <a:alphaModFix/>
          </a:blip>
          <a:stretch>
            <a:fillRect/>
          </a:stretch>
        </p:blipFill>
        <p:spPr>
          <a:xfrm>
            <a:off x="615675" y="1493601"/>
            <a:ext cx="3627775" cy="2720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4"/>
          <p:cNvSpPr txBox="1"/>
          <p:nvPr>
            <p:ph idx="1" type="body"/>
          </p:nvPr>
        </p:nvSpPr>
        <p:spPr>
          <a:xfrm>
            <a:off x="4139375" y="1250725"/>
            <a:ext cx="4596600" cy="3346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700"/>
              <a:t>Sandra Day O’Connor </a:t>
            </a:r>
            <a:r>
              <a:rPr lang="en" sz="1700"/>
              <a:t>was born in 1930 and </a:t>
            </a:r>
            <a:endParaRPr sz="1700"/>
          </a:p>
          <a:p>
            <a:pPr indent="0" lvl="0" marL="0" rtl="0" algn="l">
              <a:spcBef>
                <a:spcPts val="0"/>
              </a:spcBef>
              <a:spcAft>
                <a:spcPts val="0"/>
              </a:spcAft>
              <a:buNone/>
            </a:pPr>
            <a:r>
              <a:rPr lang="en" sz="1700"/>
              <a:t>is best known for being the first woman to serve as a justice on the U.S. Supreme Court. After graduating from Stanford University, she was unable to find a job at a law firm because she was a woman. One firm finally offered her a job as a secretary, however she would not </a:t>
            </a:r>
            <a:endParaRPr sz="1700"/>
          </a:p>
          <a:p>
            <a:pPr indent="0" lvl="0" marL="0" rtl="0" algn="l">
              <a:spcBef>
                <a:spcPts val="0"/>
              </a:spcBef>
              <a:spcAft>
                <a:spcPts val="0"/>
              </a:spcAft>
              <a:buNone/>
            </a:pPr>
            <a:r>
              <a:rPr lang="en" sz="1700"/>
              <a:t>stay in that position for long. She served as a civil attorney for the Army, Assistant Attorney General, a member of the Arizona Senate, </a:t>
            </a:r>
            <a:endParaRPr sz="1700"/>
          </a:p>
          <a:p>
            <a:pPr indent="0" lvl="0" marL="0" rtl="0" algn="l">
              <a:spcBef>
                <a:spcPts val="0"/>
              </a:spcBef>
              <a:spcAft>
                <a:spcPts val="0"/>
              </a:spcAft>
              <a:buNone/>
            </a:pPr>
            <a:r>
              <a:rPr lang="en" sz="1700"/>
              <a:t>and the first female majority leader. </a:t>
            </a:r>
            <a:endParaRPr sz="1700"/>
          </a:p>
          <a:p>
            <a:pPr indent="0" lvl="0" marL="0" rtl="0" algn="l">
              <a:spcBef>
                <a:spcPts val="0"/>
              </a:spcBef>
              <a:spcAft>
                <a:spcPts val="0"/>
              </a:spcAft>
              <a:buNone/>
            </a:pPr>
            <a:r>
              <a:rPr lang="en" sz="1700"/>
              <a:t>She was elected as a Supreme Court </a:t>
            </a:r>
            <a:endParaRPr sz="1700"/>
          </a:p>
          <a:p>
            <a:pPr indent="0" lvl="0" marL="0" rtl="0" algn="l">
              <a:spcBef>
                <a:spcPts val="0"/>
              </a:spcBef>
              <a:spcAft>
                <a:spcPts val="0"/>
              </a:spcAft>
              <a:buNone/>
            </a:pPr>
            <a:r>
              <a:rPr lang="en" sz="1700"/>
              <a:t>Justice in 1981. </a:t>
            </a:r>
            <a:endParaRPr sz="1700"/>
          </a:p>
        </p:txBody>
      </p:sp>
      <p:sp>
        <p:nvSpPr>
          <p:cNvPr id="375" name="Google Shape;375;p44"/>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Sandra Day O’Connor</a:t>
            </a:r>
            <a:endParaRPr sz="4600"/>
          </a:p>
        </p:txBody>
      </p:sp>
      <p:sp>
        <p:nvSpPr>
          <p:cNvPr id="376" name="Google Shape;376;p44"/>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44"/>
          <p:cNvSpPr/>
          <p:nvPr/>
        </p:nvSpPr>
        <p:spPr>
          <a:xfrm>
            <a:off x="7819311" y="37871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descr="Celebrating top women in history watch this fun biography on the 1st Woman to become a Supreme Court Justice named Sandra Day O'Connor. In this cartoon, we highlight accomplishments in O'Connor's life from receiving a unanimous vote from the United States Senate, to presiding over many court cases that would impact the United States of America come learn with us." id="378" name="Google Shape;378;p44" title="Women in History: Sandra Day O'Connor (Biography) Educational Videos for Students">
            <a:hlinkClick r:id="rId3"/>
          </p:cNvPr>
          <p:cNvPicPr preferRelativeResize="0"/>
          <p:nvPr/>
        </p:nvPicPr>
        <p:blipFill>
          <a:blip r:embed="rId4">
            <a:alphaModFix/>
          </a:blip>
          <a:stretch>
            <a:fillRect/>
          </a:stretch>
        </p:blipFill>
        <p:spPr>
          <a:xfrm>
            <a:off x="581875" y="1463176"/>
            <a:ext cx="3405100" cy="2553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5"/>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Patsy Mink</a:t>
            </a:r>
            <a:endParaRPr sz="4600"/>
          </a:p>
        </p:txBody>
      </p:sp>
      <p:sp>
        <p:nvSpPr>
          <p:cNvPr id="384" name="Google Shape;384;p45"/>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45"/>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45"/>
          <p:cNvSpPr txBox="1"/>
          <p:nvPr>
            <p:ph idx="4294967295" type="body"/>
          </p:nvPr>
        </p:nvSpPr>
        <p:spPr>
          <a:xfrm>
            <a:off x="4356400" y="1298200"/>
            <a:ext cx="4281900" cy="331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700"/>
              <a:t>Patsy Mink </a:t>
            </a:r>
            <a:r>
              <a:rPr lang="en" sz="1700"/>
              <a:t>was the first woman of color to be elected to the U.S. House of representatives, and the first Asian-American woman to serve in Congress. She played an important role in writing bills like Title IX, which makes it illegal to discriminate against a person based on their gender in a federally funded activity, like school. She also wrote the Early Childhood Education Act, and the Women’s Educational Equity Act. In 1972, she </a:t>
            </a:r>
            <a:endParaRPr sz="1700"/>
          </a:p>
          <a:p>
            <a:pPr indent="0" lvl="0" marL="0" rtl="0" algn="l">
              <a:spcBef>
                <a:spcPts val="0"/>
              </a:spcBef>
              <a:spcAft>
                <a:spcPts val="0"/>
              </a:spcAft>
              <a:buNone/>
            </a:pPr>
            <a:r>
              <a:rPr lang="en" sz="1700"/>
              <a:t>became the first Asian-American to</a:t>
            </a:r>
            <a:endParaRPr sz="1700"/>
          </a:p>
          <a:p>
            <a:pPr indent="0" lvl="0" marL="0" rtl="0" algn="l">
              <a:spcBef>
                <a:spcPts val="0"/>
              </a:spcBef>
              <a:spcAft>
                <a:spcPts val="0"/>
              </a:spcAft>
              <a:buNone/>
            </a:pPr>
            <a:r>
              <a:rPr lang="en" sz="1700"/>
              <a:t> run for President. </a:t>
            </a:r>
            <a:endParaRPr sz="1700"/>
          </a:p>
        </p:txBody>
      </p:sp>
      <p:pic>
        <p:nvPicPr>
          <p:cNvPr descr="Patsy Mink was the first woman of color, the first Asian Pacific American (APA) woman, and the first woman to be elected to Congress representing Hawai'i.  Mink served in the U.S. House of Representatives from 1965 to 1977, then again from 1990 to 2002.&#10;&#10;For more key leaders and moments in Asian Pacific American history, follow APA Legacy on:&#10;https://www.facebook.com/apalegacy&#10;https://www.twitter.com/apalegacy&#10;https://www.apalegacy.tumblr.com&#10;&#10;The Asian Pacific American (APA) Legacy public service campaign is part of the strategic partnership between the United States Capitol Historical Society (USCHS) and the Asian Pacific American Institute for Congressional Studies (APAICS).&#10;&#10;The campaign is to educate and raise the awareness of the contributions APAs have made in U.S. history by using traditional and social media outlets.  This campaign highlights the achievements and contributions made by Members of Congress of Asian American and Pacific Islander descent and the impact their actions have had on society." id="387" name="Google Shape;387;p45" title="Patsy Mink: APA Legacy Leader">
            <a:hlinkClick r:id="rId3"/>
          </p:cNvPr>
          <p:cNvPicPr preferRelativeResize="0"/>
          <p:nvPr/>
        </p:nvPicPr>
        <p:blipFill>
          <a:blip r:embed="rId4">
            <a:alphaModFix/>
          </a:blip>
          <a:stretch>
            <a:fillRect/>
          </a:stretch>
        </p:blipFill>
        <p:spPr>
          <a:xfrm>
            <a:off x="622425" y="1493575"/>
            <a:ext cx="3622126" cy="2716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6"/>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Naomi Parker</a:t>
            </a:r>
            <a:endParaRPr sz="4600"/>
          </a:p>
        </p:txBody>
      </p:sp>
      <p:sp>
        <p:nvSpPr>
          <p:cNvPr id="393" name="Google Shape;393;p46"/>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46"/>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 name="Google Shape;395;p46"/>
          <p:cNvSpPr txBox="1"/>
          <p:nvPr>
            <p:ph idx="4294967295" type="body"/>
          </p:nvPr>
        </p:nvSpPr>
        <p:spPr>
          <a:xfrm>
            <a:off x="4170550" y="1313050"/>
            <a:ext cx="44382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800"/>
              <a:t>Naomi Parker </a:t>
            </a:r>
            <a:r>
              <a:rPr lang="en" sz="1800"/>
              <a:t>was an American war worker who is considered to be the model for the well-known, “We Can Do It!” poster. During World War II, Naomi worked on an aircraft assembly at the Naval Air Station Alameda. The character in the iconic poster would be named Rosie the Riveter, which became a representation of women who worked in factories and shipyards during World War II. These women were paramount in creating munitions and war supplies. </a:t>
            </a:r>
            <a:endParaRPr sz="1800"/>
          </a:p>
        </p:txBody>
      </p:sp>
      <p:pic>
        <p:nvPicPr>
          <p:cNvPr descr="Audio &quot;Auto&quot;biography. School use only." id="396" name="Google Shape;396;p46" title="Naomi Parker Fraley">
            <a:hlinkClick r:id="rId3"/>
          </p:cNvPr>
          <p:cNvPicPr preferRelativeResize="0"/>
          <p:nvPr/>
        </p:nvPicPr>
        <p:blipFill>
          <a:blip r:embed="rId4">
            <a:alphaModFix/>
          </a:blip>
          <a:stretch>
            <a:fillRect/>
          </a:stretch>
        </p:blipFill>
        <p:spPr>
          <a:xfrm>
            <a:off x="527800" y="1513851"/>
            <a:ext cx="3490350" cy="261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7"/>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Michelle Obama</a:t>
            </a:r>
            <a:endParaRPr sz="4600"/>
          </a:p>
        </p:txBody>
      </p:sp>
      <p:sp>
        <p:nvSpPr>
          <p:cNvPr id="402" name="Google Shape;402;p47"/>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47"/>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47"/>
          <p:cNvSpPr txBox="1"/>
          <p:nvPr>
            <p:ph idx="4294967295" type="body"/>
          </p:nvPr>
        </p:nvSpPr>
        <p:spPr>
          <a:xfrm>
            <a:off x="4088775" y="1422625"/>
            <a:ext cx="4520100" cy="318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700"/>
              <a:t>Michelle Obama </a:t>
            </a:r>
            <a:r>
              <a:rPr lang="en" sz="1700"/>
              <a:t>is an attorney and author who is best known for being the first African American first lady of the United States. In 2010 she launched the “Let’s Move! Campaign, which worked towards fighting obesity in children. She continues to work as a spokesperson for ensuring children have good nutrition and exercise habits. On March 16, 2021 she will </a:t>
            </a:r>
            <a:r>
              <a:rPr lang="en" sz="1700"/>
              <a:t>premiere</a:t>
            </a:r>
            <a:r>
              <a:rPr lang="en" sz="1700"/>
              <a:t> a new culinary tv show for kids on Netflix called Waffles + Mochi, where she will cook, explore, </a:t>
            </a:r>
            <a:endParaRPr sz="1700"/>
          </a:p>
          <a:p>
            <a:pPr indent="0" lvl="0" marL="0" rtl="0" algn="l">
              <a:spcBef>
                <a:spcPts val="0"/>
              </a:spcBef>
              <a:spcAft>
                <a:spcPts val="0"/>
              </a:spcAft>
              <a:buNone/>
            </a:pPr>
            <a:r>
              <a:rPr lang="en" sz="1700"/>
              <a:t>and eat food from around the world.</a:t>
            </a:r>
            <a:endParaRPr sz="1700"/>
          </a:p>
        </p:txBody>
      </p:sp>
      <p:pic>
        <p:nvPicPr>
          <p:cNvPr descr="Michelle Obama, who in 2009 became the United States' first African-American First Lady. Watch her mini biography in this video.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ichelle Obama - First African American First Lady | Mini Bio| Biography https://www.youtube.com/user/BiographyChannel" id="405" name="Google Shape;405;p47" title="Michelle Obama - First African American First Lady | Mini Bio| Biography">
            <a:hlinkClick r:id="rId3"/>
          </p:cNvPr>
          <p:cNvPicPr preferRelativeResize="0"/>
          <p:nvPr/>
        </p:nvPicPr>
        <p:blipFill>
          <a:blip r:embed="rId4">
            <a:alphaModFix/>
          </a:blip>
          <a:stretch>
            <a:fillRect/>
          </a:stretch>
        </p:blipFill>
        <p:spPr>
          <a:xfrm>
            <a:off x="568375" y="1544276"/>
            <a:ext cx="3368000" cy="2526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8"/>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Jane Goodall</a:t>
            </a:r>
            <a:endParaRPr sz="4600"/>
          </a:p>
        </p:txBody>
      </p:sp>
      <p:sp>
        <p:nvSpPr>
          <p:cNvPr id="411" name="Google Shape;411;p48"/>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12" name="Google Shape;412;p48"/>
          <p:cNvSpPr/>
          <p:nvPr/>
        </p:nvSpPr>
        <p:spPr>
          <a:xfrm rot="1085481">
            <a:off x="7856433" y="3637885"/>
            <a:ext cx="707279" cy="1144863"/>
          </a:xfrm>
          <a:custGeom>
            <a:rect b="b" l="l" r="r" t="t"/>
            <a:pathLst>
              <a:path extrusionOk="0" h="542775" w="335318">
                <a:moveTo>
                  <a:pt x="198455" y="462598"/>
                </a:moveTo>
                <a:cubicBezTo>
                  <a:pt x="175566" y="459603"/>
                  <a:pt x="152479" y="458139"/>
                  <a:pt x="129393" y="458213"/>
                </a:cubicBezTo>
                <a:cubicBezTo>
                  <a:pt x="120097" y="458213"/>
                  <a:pt x="120294" y="473012"/>
                  <a:pt x="130007" y="473012"/>
                </a:cubicBezTo>
                <a:cubicBezTo>
                  <a:pt x="151843" y="473003"/>
                  <a:pt x="173658" y="474468"/>
                  <a:pt x="195298" y="477397"/>
                </a:cubicBezTo>
                <a:cubicBezTo>
                  <a:pt x="204396" y="478493"/>
                  <a:pt x="208014" y="463870"/>
                  <a:pt x="198455" y="462598"/>
                </a:cubicBezTo>
                <a:close/>
                <a:moveTo>
                  <a:pt x="138667" y="86153"/>
                </a:moveTo>
                <a:cubicBezTo>
                  <a:pt x="147963" y="86153"/>
                  <a:pt x="147787" y="71354"/>
                  <a:pt x="138075" y="71354"/>
                </a:cubicBezTo>
                <a:cubicBezTo>
                  <a:pt x="128844" y="71267"/>
                  <a:pt x="128954" y="86153"/>
                  <a:pt x="138667" y="86153"/>
                </a:cubicBezTo>
                <a:close/>
                <a:moveTo>
                  <a:pt x="94335" y="528021"/>
                </a:moveTo>
                <a:cubicBezTo>
                  <a:pt x="74866" y="526552"/>
                  <a:pt x="54038" y="524294"/>
                  <a:pt x="37638" y="512674"/>
                </a:cubicBezTo>
                <a:cubicBezTo>
                  <a:pt x="20098" y="500221"/>
                  <a:pt x="16723" y="481146"/>
                  <a:pt x="14771" y="460976"/>
                </a:cubicBezTo>
                <a:cubicBezTo>
                  <a:pt x="13850" y="451263"/>
                  <a:pt x="-839" y="453171"/>
                  <a:pt x="38" y="462445"/>
                </a:cubicBezTo>
                <a:cubicBezTo>
                  <a:pt x="3107" y="520632"/>
                  <a:pt x="37112" y="539422"/>
                  <a:pt x="91200" y="542754"/>
                </a:cubicBezTo>
                <a:cubicBezTo>
                  <a:pt x="100343" y="543412"/>
                  <a:pt x="103938" y="528766"/>
                  <a:pt x="94335" y="528021"/>
                </a:cubicBezTo>
                <a:close/>
                <a:moveTo>
                  <a:pt x="158377" y="85145"/>
                </a:moveTo>
                <a:cubicBezTo>
                  <a:pt x="163990" y="85954"/>
                  <a:pt x="169668" y="86311"/>
                  <a:pt x="175346" y="86219"/>
                </a:cubicBezTo>
                <a:cubicBezTo>
                  <a:pt x="184664" y="85211"/>
                  <a:pt x="184884" y="71223"/>
                  <a:pt x="174732" y="71442"/>
                </a:cubicBezTo>
                <a:cubicBezTo>
                  <a:pt x="170326" y="71457"/>
                  <a:pt x="165941" y="71133"/>
                  <a:pt x="161578" y="70477"/>
                </a:cubicBezTo>
                <a:cubicBezTo>
                  <a:pt x="152435" y="69074"/>
                  <a:pt x="148818" y="83720"/>
                  <a:pt x="158377" y="85101"/>
                </a:cubicBezTo>
                <a:close/>
                <a:moveTo>
                  <a:pt x="111765" y="143026"/>
                </a:moveTo>
                <a:cubicBezTo>
                  <a:pt x="100978" y="154089"/>
                  <a:pt x="93107" y="167647"/>
                  <a:pt x="88854" y="182490"/>
                </a:cubicBezTo>
                <a:cubicBezTo>
                  <a:pt x="86070" y="191918"/>
                  <a:pt x="100627" y="193803"/>
                  <a:pt x="103259" y="184836"/>
                </a:cubicBezTo>
                <a:cubicBezTo>
                  <a:pt x="106920" y="172574"/>
                  <a:pt x="113563" y="161416"/>
                  <a:pt x="122618" y="152366"/>
                </a:cubicBezTo>
                <a:cubicBezTo>
                  <a:pt x="129436" y="145438"/>
                  <a:pt x="118562" y="136054"/>
                  <a:pt x="111765" y="142982"/>
                </a:cubicBezTo>
                <a:close/>
                <a:moveTo>
                  <a:pt x="122727" y="167011"/>
                </a:moveTo>
                <a:cubicBezTo>
                  <a:pt x="118036" y="175382"/>
                  <a:pt x="114396" y="184299"/>
                  <a:pt x="111897" y="193562"/>
                </a:cubicBezTo>
                <a:cubicBezTo>
                  <a:pt x="109288" y="203055"/>
                  <a:pt x="123802" y="204941"/>
                  <a:pt x="126301" y="195908"/>
                </a:cubicBezTo>
                <a:cubicBezTo>
                  <a:pt x="128516" y="187927"/>
                  <a:pt x="131739" y="180254"/>
                  <a:pt x="135838" y="173062"/>
                </a:cubicBezTo>
                <a:cubicBezTo>
                  <a:pt x="140596" y="164446"/>
                  <a:pt x="127354" y="158658"/>
                  <a:pt x="122640" y="166967"/>
                </a:cubicBezTo>
                <a:close/>
                <a:moveTo>
                  <a:pt x="287929" y="26584"/>
                </a:moveTo>
                <a:cubicBezTo>
                  <a:pt x="267211" y="9308"/>
                  <a:pt x="235661" y="10558"/>
                  <a:pt x="210272" y="7817"/>
                </a:cubicBezTo>
                <a:cubicBezTo>
                  <a:pt x="201174" y="6830"/>
                  <a:pt x="197534" y="21454"/>
                  <a:pt x="207115" y="22485"/>
                </a:cubicBezTo>
                <a:cubicBezTo>
                  <a:pt x="270696" y="25686"/>
                  <a:pt x="294199" y="30969"/>
                  <a:pt x="302969" y="99681"/>
                </a:cubicBezTo>
                <a:cubicBezTo>
                  <a:pt x="304395" y="109284"/>
                  <a:pt x="319062" y="107420"/>
                  <a:pt x="317702" y="98234"/>
                </a:cubicBezTo>
                <a:cubicBezTo>
                  <a:pt x="313756" y="72495"/>
                  <a:pt x="308954" y="44146"/>
                  <a:pt x="287841" y="26541"/>
                </a:cubicBezTo>
                <a:close/>
                <a:moveTo>
                  <a:pt x="309152" y="1284"/>
                </a:moveTo>
                <a:cubicBezTo>
                  <a:pt x="301500" y="-3825"/>
                  <a:pt x="291459" y="7620"/>
                  <a:pt x="299154" y="12772"/>
                </a:cubicBezTo>
                <a:cubicBezTo>
                  <a:pt x="314063" y="22726"/>
                  <a:pt x="322745" y="39367"/>
                  <a:pt x="320400" y="57432"/>
                </a:cubicBezTo>
                <a:cubicBezTo>
                  <a:pt x="319128" y="67123"/>
                  <a:pt x="333554" y="69140"/>
                  <a:pt x="334804" y="59756"/>
                </a:cubicBezTo>
                <a:cubicBezTo>
                  <a:pt x="337676" y="36867"/>
                  <a:pt x="328468" y="14263"/>
                  <a:pt x="309064" y="1240"/>
                </a:cubicBezTo>
                <a:close/>
                <a:moveTo>
                  <a:pt x="280124" y="211145"/>
                </a:moveTo>
                <a:cubicBezTo>
                  <a:pt x="280124" y="205642"/>
                  <a:pt x="279948" y="200183"/>
                  <a:pt x="279839" y="194746"/>
                </a:cubicBezTo>
                <a:cubicBezTo>
                  <a:pt x="282382" y="193985"/>
                  <a:pt x="284136" y="191690"/>
                  <a:pt x="284224" y="189045"/>
                </a:cubicBezTo>
                <a:lnTo>
                  <a:pt x="288609" y="138751"/>
                </a:lnTo>
                <a:cubicBezTo>
                  <a:pt x="289025" y="134519"/>
                  <a:pt x="285912" y="130761"/>
                  <a:pt x="281680" y="130356"/>
                </a:cubicBezTo>
                <a:cubicBezTo>
                  <a:pt x="280716" y="130261"/>
                  <a:pt x="279751" y="130351"/>
                  <a:pt x="278830" y="130617"/>
                </a:cubicBezTo>
                <a:cubicBezTo>
                  <a:pt x="278830" y="125881"/>
                  <a:pt x="278764" y="121327"/>
                  <a:pt x="278633" y="116957"/>
                </a:cubicBezTo>
                <a:cubicBezTo>
                  <a:pt x="272692" y="22901"/>
                  <a:pt x="251798" y="47172"/>
                  <a:pt x="174118" y="40967"/>
                </a:cubicBezTo>
                <a:cubicBezTo>
                  <a:pt x="133405" y="44672"/>
                  <a:pt x="34152" y="22331"/>
                  <a:pt x="29176" y="81418"/>
                </a:cubicBezTo>
                <a:cubicBezTo>
                  <a:pt x="17490" y="212066"/>
                  <a:pt x="35753" y="344512"/>
                  <a:pt x="36805" y="475555"/>
                </a:cubicBezTo>
                <a:cubicBezTo>
                  <a:pt x="37003" y="509166"/>
                  <a:pt x="80413" y="511424"/>
                  <a:pt x="105977" y="511336"/>
                </a:cubicBezTo>
                <a:lnTo>
                  <a:pt x="211215" y="513025"/>
                </a:lnTo>
                <a:cubicBezTo>
                  <a:pt x="290889" y="523855"/>
                  <a:pt x="285583" y="477529"/>
                  <a:pt x="283917" y="405419"/>
                </a:cubicBezTo>
                <a:cubicBezTo>
                  <a:pt x="283785" y="404608"/>
                  <a:pt x="282580" y="345718"/>
                  <a:pt x="281330" y="277270"/>
                </a:cubicBezTo>
                <a:cubicBezTo>
                  <a:pt x="285627" y="277035"/>
                  <a:pt x="289113" y="273720"/>
                  <a:pt x="289573" y="269443"/>
                </a:cubicBezTo>
                <a:cubicBezTo>
                  <a:pt x="290736" y="252087"/>
                  <a:pt x="290626" y="234668"/>
                  <a:pt x="289244" y="217328"/>
                </a:cubicBezTo>
                <a:cubicBezTo>
                  <a:pt x="289069" y="213531"/>
                  <a:pt x="285846" y="210597"/>
                  <a:pt x="282053" y="210777"/>
                </a:cubicBezTo>
                <a:cubicBezTo>
                  <a:pt x="281396" y="210808"/>
                  <a:pt x="280738" y="210933"/>
                  <a:pt x="280124" y="211145"/>
                </a:cubicBezTo>
                <a:close/>
                <a:moveTo>
                  <a:pt x="262343" y="485926"/>
                </a:moveTo>
                <a:cubicBezTo>
                  <a:pt x="249561" y="505373"/>
                  <a:pt x="221563" y="498423"/>
                  <a:pt x="201985" y="498094"/>
                </a:cubicBezTo>
                <a:lnTo>
                  <a:pt x="122574" y="496822"/>
                </a:lnTo>
                <a:cubicBezTo>
                  <a:pt x="100891" y="496450"/>
                  <a:pt x="59782" y="502523"/>
                  <a:pt x="50486" y="476147"/>
                </a:cubicBezTo>
                <a:cubicBezTo>
                  <a:pt x="47351" y="346113"/>
                  <a:pt x="32552" y="214478"/>
                  <a:pt x="41234" y="84421"/>
                </a:cubicBezTo>
                <a:cubicBezTo>
                  <a:pt x="43602" y="54889"/>
                  <a:pt x="77410" y="55920"/>
                  <a:pt x="97229" y="55920"/>
                </a:cubicBezTo>
                <a:cubicBezTo>
                  <a:pt x="145463" y="55064"/>
                  <a:pt x="194202" y="54494"/>
                  <a:pt x="242348" y="58945"/>
                </a:cubicBezTo>
                <a:cubicBezTo>
                  <a:pt x="254319" y="60436"/>
                  <a:pt x="258572" y="66794"/>
                  <a:pt x="260480" y="79642"/>
                </a:cubicBezTo>
                <a:cubicBezTo>
                  <a:pt x="271968" y="193540"/>
                  <a:pt x="272976" y="469724"/>
                  <a:pt x="262343" y="485926"/>
                </a:cubicBezTo>
                <a:close/>
                <a:moveTo>
                  <a:pt x="238993" y="117593"/>
                </a:moveTo>
                <a:cubicBezTo>
                  <a:pt x="242808" y="113493"/>
                  <a:pt x="241010" y="104746"/>
                  <a:pt x="233512" y="104855"/>
                </a:cubicBezTo>
                <a:lnTo>
                  <a:pt x="72301" y="107245"/>
                </a:lnTo>
                <a:cubicBezTo>
                  <a:pt x="70218" y="107216"/>
                  <a:pt x="68267" y="108166"/>
                  <a:pt x="66995" y="109810"/>
                </a:cubicBezTo>
                <a:cubicBezTo>
                  <a:pt x="64321" y="111073"/>
                  <a:pt x="62545" y="113682"/>
                  <a:pt x="62347" y="116629"/>
                </a:cubicBezTo>
                <a:cubicBezTo>
                  <a:pt x="57173" y="221143"/>
                  <a:pt x="55047" y="329099"/>
                  <a:pt x="72630" y="431816"/>
                </a:cubicBezTo>
                <a:cubicBezTo>
                  <a:pt x="73858" y="434276"/>
                  <a:pt x="76467" y="435736"/>
                  <a:pt x="79208" y="435499"/>
                </a:cubicBezTo>
                <a:cubicBezTo>
                  <a:pt x="135093" y="433833"/>
                  <a:pt x="190409" y="445475"/>
                  <a:pt x="246338" y="442822"/>
                </a:cubicBezTo>
                <a:cubicBezTo>
                  <a:pt x="253442" y="442493"/>
                  <a:pt x="254998" y="433723"/>
                  <a:pt x="250964" y="429843"/>
                </a:cubicBezTo>
                <a:cubicBezTo>
                  <a:pt x="247018" y="325745"/>
                  <a:pt x="243028" y="221647"/>
                  <a:pt x="238993" y="117549"/>
                </a:cubicBezTo>
                <a:close/>
                <a:moveTo>
                  <a:pt x="84425" y="420613"/>
                </a:moveTo>
                <a:cubicBezTo>
                  <a:pt x="73156" y="321483"/>
                  <a:pt x="70569" y="221560"/>
                  <a:pt x="76664" y="121978"/>
                </a:cubicBezTo>
                <a:lnTo>
                  <a:pt x="224282" y="119786"/>
                </a:lnTo>
                <a:cubicBezTo>
                  <a:pt x="228207" y="222640"/>
                  <a:pt x="232131" y="325489"/>
                  <a:pt x="236077" y="428330"/>
                </a:cubicBezTo>
                <a:cubicBezTo>
                  <a:pt x="185410" y="429317"/>
                  <a:pt x="135115" y="419867"/>
                  <a:pt x="84425" y="4205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48"/>
          <p:cNvSpPr txBox="1"/>
          <p:nvPr>
            <p:ph idx="3" type="body"/>
          </p:nvPr>
        </p:nvSpPr>
        <p:spPr>
          <a:xfrm>
            <a:off x="4326675" y="1342800"/>
            <a:ext cx="42894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a:t>Dr. Jane Goodall </a:t>
            </a:r>
            <a:r>
              <a:rPr lang="en" sz="1600"/>
              <a:t>is best known as an ethologist (someone who studies animal behavior) and a conservationist (someone who manages natural habitats). She is famous for her work with chimpanzees. Dr. Goodall studied them in the wild for over 60 years. Her research allowed us to understand more about their lives and what we now know about our nearest living relatives. During her research, Dr. Goodall discovered that chimps use</a:t>
            </a:r>
            <a:endParaRPr sz="1600"/>
          </a:p>
          <a:p>
            <a:pPr indent="0" lvl="0" marL="0" rtl="0" algn="l">
              <a:spcBef>
                <a:spcPts val="0"/>
              </a:spcBef>
              <a:spcAft>
                <a:spcPts val="0"/>
              </a:spcAft>
              <a:buNone/>
            </a:pPr>
            <a:r>
              <a:rPr lang="en" sz="1600"/>
              <a:t>tools, are meat eaters, and show many personalities, like anger, joy </a:t>
            </a:r>
            <a:endParaRPr sz="1600"/>
          </a:p>
          <a:p>
            <a:pPr indent="0" lvl="0" marL="0" rtl="0" algn="l">
              <a:spcBef>
                <a:spcPts val="0"/>
              </a:spcBef>
              <a:spcAft>
                <a:spcPts val="0"/>
              </a:spcAft>
              <a:buNone/>
            </a:pPr>
            <a:r>
              <a:rPr lang="en" sz="1600"/>
              <a:t>and sadness. </a:t>
            </a:r>
            <a:endParaRPr sz="1600"/>
          </a:p>
        </p:txBody>
      </p:sp>
      <p:pic>
        <p:nvPicPr>
          <p:cNvPr descr="Born on April 3, 1934, in London, England, Jane Goodall set out to Tanzania in 1960 to study wild chimpanzees. She immersed herself in their lives, bypassing more rigid procedures to make discoveries about primate behavior that have continued to shape scientific discourse. A highly respected member of the world scientific community, she advocates for ecological preservation through the Jane Goodall Institute.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Jane Goodall - Animal Rights Activist | Mini Bio | BIO https://www.youtube.com/user/BiographyChannel" id="414" name="Google Shape;414;p48" title="Jane Goodall - Animal Rights Activist | Mini Bio | BIO">
            <a:hlinkClick r:id="rId3"/>
          </p:cNvPr>
          <p:cNvPicPr preferRelativeResize="0"/>
          <p:nvPr/>
        </p:nvPicPr>
        <p:blipFill>
          <a:blip r:embed="rId4">
            <a:alphaModFix/>
          </a:blip>
          <a:stretch>
            <a:fillRect/>
          </a:stretch>
        </p:blipFill>
        <p:spPr>
          <a:xfrm>
            <a:off x="602150" y="1513851"/>
            <a:ext cx="3592400" cy="2694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9"/>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Greta Thunberg</a:t>
            </a:r>
            <a:endParaRPr sz="4600"/>
          </a:p>
        </p:txBody>
      </p:sp>
      <p:sp>
        <p:nvSpPr>
          <p:cNvPr id="420" name="Google Shape;420;p49"/>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49"/>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 name="Google Shape;422;p49"/>
          <p:cNvSpPr txBox="1"/>
          <p:nvPr>
            <p:ph idx="4294967295" type="body"/>
          </p:nvPr>
        </p:nvSpPr>
        <p:spPr>
          <a:xfrm>
            <a:off x="3962400" y="1313050"/>
            <a:ext cx="4698300" cy="2789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350"/>
              <a:t>Greta Thunberg </a:t>
            </a:r>
            <a:r>
              <a:rPr lang="en" sz="1350"/>
              <a:t>is an </a:t>
            </a:r>
            <a:r>
              <a:rPr lang="en" sz="1350"/>
              <a:t>environmental</a:t>
            </a:r>
            <a:r>
              <a:rPr lang="en" sz="1350"/>
              <a:t> activist from Sweden. When she was 8 years old, Greta started learning about climate change. As she learned more, she was confused why so little was being done to make a difference. Greta has Asperger syndrome, which affects how she socializes with others. Greta uses, what she calls, her superpower to help her fight climate change. In 2018, Greta took action and went on strike from school. She sat down outside the Swedish parliament with a sign that said, “School Strike for Climate”, and waited for politicians to take notice and act to stop global warming. A year later, millions of protesters marched in their own climate strikes in 163 countries and over all 7 continents. Greta’s speeches were published in a </a:t>
            </a:r>
            <a:endParaRPr sz="1350"/>
          </a:p>
          <a:p>
            <a:pPr indent="0" lvl="0" marL="0" rtl="0" algn="l">
              <a:spcBef>
                <a:spcPts val="0"/>
              </a:spcBef>
              <a:spcAft>
                <a:spcPts val="0"/>
              </a:spcAft>
              <a:buNone/>
            </a:pPr>
            <a:r>
              <a:rPr lang="en" sz="1350"/>
              <a:t>book called, </a:t>
            </a:r>
            <a:r>
              <a:rPr i="1" lang="en" sz="1350"/>
              <a:t>No One is Too Small To Make a </a:t>
            </a:r>
            <a:endParaRPr i="1" sz="1350"/>
          </a:p>
          <a:p>
            <a:pPr indent="0" lvl="0" marL="0" rtl="0" algn="l">
              <a:spcBef>
                <a:spcPts val="0"/>
              </a:spcBef>
              <a:spcAft>
                <a:spcPts val="0"/>
              </a:spcAft>
              <a:buNone/>
            </a:pPr>
            <a:r>
              <a:rPr i="1" lang="en" sz="1350"/>
              <a:t>Difference. </a:t>
            </a:r>
            <a:r>
              <a:rPr lang="en" sz="1350"/>
              <a:t>In 2019 she was named </a:t>
            </a:r>
            <a:r>
              <a:rPr i="1" lang="en" sz="1350"/>
              <a:t>Time</a:t>
            </a:r>
            <a:r>
              <a:rPr lang="en" sz="1350"/>
              <a:t> </a:t>
            </a:r>
            <a:endParaRPr sz="1350"/>
          </a:p>
          <a:p>
            <a:pPr indent="0" lvl="0" marL="0" rtl="0" algn="l">
              <a:spcBef>
                <a:spcPts val="0"/>
              </a:spcBef>
              <a:spcAft>
                <a:spcPts val="0"/>
              </a:spcAft>
              <a:buNone/>
            </a:pPr>
            <a:r>
              <a:rPr lang="en" sz="1350"/>
              <a:t>magazine's</a:t>
            </a:r>
            <a:r>
              <a:rPr lang="en" sz="1350"/>
              <a:t> Person of the Year. </a:t>
            </a:r>
            <a:endParaRPr sz="1350"/>
          </a:p>
        </p:txBody>
      </p:sp>
      <p:pic>
        <p:nvPicPr>
          <p:cNvPr descr="#drawmylife #gretathunberg &#10;&#10;If you've been on the social networks the last few days you've probably heard of Greta Thunberg, a sixteen-year-old girl who has become the prominent face of climate change. If you want to know more about her, check out today's Draw My Life! &#10;&#10;▶SUBSCRIBE to Draw The Life: https://is.gd/8f34oi&#10;▶Chek out our Spanish Channel: https://bre.is/DDr557zuH&#10;&#10;•CONTACT US: contact.tiktakdraw@gmail.com&#10;•FOLLOW US ON TWITTER:  https://twitter.com/drawthelifeYT&#10;•FOLLOW US ON INSTAGRAM: https://www.instagram.com/drawthelifeyt/&#10;•FOLLOW US ON FACEBOOK: https://www.facebook.com/Draw-The-Life-207737063172616/&#10;&#10;**Don't forget to subscribe. THANKS FOR WATCHING! 💕 NEW VIDEO every Tuesday, Thursday and Saturday!" id="423" name="Google Shape;423;p49" title="GRETA THUNBERG | Draw My Life">
            <a:hlinkClick r:id="rId3"/>
          </p:cNvPr>
          <p:cNvPicPr preferRelativeResize="0"/>
          <p:nvPr/>
        </p:nvPicPr>
        <p:blipFill>
          <a:blip r:embed="rId4">
            <a:alphaModFix/>
          </a:blip>
          <a:stretch>
            <a:fillRect/>
          </a:stretch>
        </p:blipFill>
        <p:spPr>
          <a:xfrm>
            <a:off x="527800" y="1513850"/>
            <a:ext cx="3282200" cy="2461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1000"/>
                                        <p:tgtEl>
                                          <p:spTgt spid="4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0"/>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Maria Grever</a:t>
            </a:r>
            <a:endParaRPr sz="4600"/>
          </a:p>
        </p:txBody>
      </p:sp>
      <p:sp>
        <p:nvSpPr>
          <p:cNvPr id="429" name="Google Shape;429;p50"/>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30" name="Google Shape;430;p50"/>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50"/>
          <p:cNvSpPr txBox="1"/>
          <p:nvPr>
            <p:ph idx="4294967295" type="body"/>
          </p:nvPr>
        </p:nvSpPr>
        <p:spPr>
          <a:xfrm>
            <a:off x="4128875" y="1333200"/>
            <a:ext cx="4097100" cy="27021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b="1" lang="en" sz="2000"/>
              <a:t>Maria Grever, </a:t>
            </a:r>
            <a:r>
              <a:rPr lang="en" sz="2000"/>
              <a:t>born in 1885, was the first female Mexican composed to achieve international fame. She is best known for her song, </a:t>
            </a:r>
            <a:r>
              <a:rPr i="1" lang="en" sz="2000"/>
              <a:t>What a Difference a Day Makes. </a:t>
            </a:r>
            <a:r>
              <a:rPr lang="en" sz="2000"/>
              <a:t>Numerous musicians have covered their own renditions of her song. Maria began composing music at the age of 4, and wrote her first song at age 18 which sold 3 million copies. </a:t>
            </a:r>
            <a:endParaRPr sz="2000"/>
          </a:p>
        </p:txBody>
      </p:sp>
      <p:pic>
        <p:nvPicPr>
          <p:cNvPr descr="#MaríaGrever #María_Grever #GoogleDoodle&#10;Google is celebrating Mexican singer, songwriter and composer María Grever with a Doodle on the anniversary of the day she recorded one of her “biggest hits,” Ti-Pi-Tin.&#10;María Joaquina de la Portilla Torres was born in the late 19th century in the city of León in central Mexico. As a child, she moved to Seville, where she studied English, French, and music. Grever’s natural musical abilities were evident as she composed a holiday carol for her school. This led her father to provide her some of the finest tutors, including distinguished composers, Debussy and Lehár. Her first record, “A Una Ola” (“To a Wave,” 1912), sold millions of copies, and was eventually covered by several singers.&#10;In 1916, Grever moved to New York, where she soon composed background music in films for both Paramount Pictures and 20th Century Fox. All the while, Grever continued to produce songs that married folk rhythms with styles like tango to captivate audiences throughout the Americas and Spain. Some of her biggest hits included “Júrame” (“Promise, Love,” 1926) and “What a Difference a Day Makes” (originally “Cuando Vuelva a Tu Lado,” 1934). The latter went on to win a Grammy in 1959 as sung by jazz legend, Dinah Washington.&#10;In recognition of her contributions to music, the Union of Women of the Americas (UWA) named Grever “Woman of the Americas” in 1952.&#10;María Grever died on December 15, 1951 at the age of 66.&#10;&#10;&#10;Copyright Disclaimer &#10;Under Section 107 of the Copyright Act 1976, allowance is made for &quot;fair use&quot; for purposes such as criticism, comment, news reporting, teaching, scholarship, and research. &#10;Fair use is a use permitted by copyright statute that might otherwise be infringing. Non-profit, educational or personal use tips the balance in favor of fair use.&#10;***For copyright matters please contact us at sumoninfosec@gmail.com" id="432" name="Google Shape;432;p50" title="Who was María Grever? Google Doodle celebrates Mexican singer and composer María Grever">
            <a:hlinkClick r:id="rId3"/>
          </p:cNvPr>
          <p:cNvPicPr preferRelativeResize="0"/>
          <p:nvPr/>
        </p:nvPicPr>
        <p:blipFill>
          <a:blip r:embed="rId4">
            <a:alphaModFix/>
          </a:blip>
          <a:stretch>
            <a:fillRect/>
          </a:stretch>
        </p:blipFill>
        <p:spPr>
          <a:xfrm>
            <a:off x="650500" y="1577175"/>
            <a:ext cx="3277500" cy="2458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1"/>
          <p:cNvSpPr txBox="1"/>
          <p:nvPr>
            <p:ph type="title"/>
          </p:nvPr>
        </p:nvSpPr>
        <p:spPr>
          <a:xfrm>
            <a:off x="883375" y="683600"/>
            <a:ext cx="6426300" cy="396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600"/>
              <a:t>Princess Diana</a:t>
            </a:r>
            <a:endParaRPr sz="4600"/>
          </a:p>
        </p:txBody>
      </p:sp>
      <p:sp>
        <p:nvSpPr>
          <p:cNvPr id="438" name="Google Shape;438;p51"/>
          <p:cNvSpPr txBox="1"/>
          <p:nvPr>
            <p:ph idx="12" type="sldNum"/>
          </p:nvPr>
        </p:nvSpPr>
        <p:spPr>
          <a:xfrm>
            <a:off x="8404375" y="4693376"/>
            <a:ext cx="548700" cy="3003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51"/>
          <p:cNvSpPr/>
          <p:nvPr/>
        </p:nvSpPr>
        <p:spPr>
          <a:xfrm>
            <a:off x="7819336" y="3799770"/>
            <a:ext cx="916601" cy="810362"/>
          </a:xfrm>
          <a:custGeom>
            <a:rect b="b" l="l" r="r" t="t"/>
            <a:pathLst>
              <a:path extrusionOk="0" h="384058" w="434408">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51"/>
          <p:cNvSpPr txBox="1"/>
          <p:nvPr>
            <p:ph idx="4294967295" type="body"/>
          </p:nvPr>
        </p:nvSpPr>
        <p:spPr>
          <a:xfrm>
            <a:off x="4572000" y="1357400"/>
            <a:ext cx="3923100" cy="3636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900"/>
              <a:t>Princess Diana, </a:t>
            </a:r>
            <a:r>
              <a:rPr lang="en" sz="1900"/>
              <a:t>born in 1961</a:t>
            </a:r>
            <a:r>
              <a:rPr b="1" lang="en" sz="1900"/>
              <a:t>, </a:t>
            </a:r>
            <a:r>
              <a:rPr lang="en" sz="1900"/>
              <a:t>was a member of the British royal family and the first wife of Charles, Prince of Wales. As Princess of Wales, Diana worked in support of the International Campaign to Ban Landmines, London’s Great Ormond Street Hospital for children, and various charities like helping the homeless and the International </a:t>
            </a:r>
            <a:endParaRPr sz="1900"/>
          </a:p>
          <a:p>
            <a:pPr indent="0" lvl="0" marL="0" rtl="0" algn="l">
              <a:spcBef>
                <a:spcPts val="0"/>
              </a:spcBef>
              <a:spcAft>
                <a:spcPts val="0"/>
              </a:spcAft>
              <a:buNone/>
            </a:pPr>
            <a:r>
              <a:rPr lang="en" sz="1900"/>
              <a:t>Red Cross.</a:t>
            </a:r>
            <a:endParaRPr sz="1500">
              <a:solidFill>
                <a:srgbClr val="333333"/>
              </a:solidFill>
              <a:latin typeface="Arial"/>
              <a:ea typeface="Arial"/>
              <a:cs typeface="Arial"/>
              <a:sym typeface="Arial"/>
            </a:endParaRPr>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pic>
        <p:nvPicPr>
          <p:cNvPr descr="#PrincessDiana #history #funfacts&#10;History for Kids: The story of Princess Diana is filled with love and heartache. Watch this short biography for kids on the life of Diana Frances Spencer was born on July 1, 1961, and lived life to the fullest and died too soon on August 31, 1997. Learn more about her life here with Fresberg Cartoon.&#10;&#10;Subscribe for new videos Monday through Friday at 6:00 AM PST!&#10;&#10;Pick up our book, &quot;Revenge at Camp Sierra,&quot; available on Amazon.com at http://a.co/hD4uXsQ. &#10;&#10;About the book: Summer is filled with fun, family, and friends, but this summer will change the kids in Fresberg forever. As Franky and Chillz two friends set out to make some quick summer cash they will find themselves headed on an adventure. Will they be too late to save a friend? What will they find as they journey into Camp Sierra?&#10;&#10;Follow us on Social Media for daily history updates, inspiring quotes and more: &#10;&#10;Facebook: http://www.facebook.com/fresbergcartoon&#10;Instagram: http://www.instagram.com/fresbergcartoon&#10;Twitter: http://www.twitter.com/fresbergcartoon" id="441" name="Google Shape;441;p51" title="History for Kids: A Princess loved by Millions! Watch a biography with fun facts on Princess Diana">
            <a:hlinkClick r:id="rId3"/>
          </p:cNvPr>
          <p:cNvPicPr preferRelativeResize="0"/>
          <p:nvPr/>
        </p:nvPicPr>
        <p:blipFill>
          <a:blip r:embed="rId4">
            <a:alphaModFix/>
          </a:blip>
          <a:stretch>
            <a:fillRect/>
          </a:stretch>
        </p:blipFill>
        <p:spPr>
          <a:xfrm>
            <a:off x="731225" y="1481375"/>
            <a:ext cx="3718800" cy="278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urio template">
  <a:themeElements>
    <a:clrScheme name="Custom 347">
      <a:dk1>
        <a:srgbClr val="2B3547"/>
      </a:dk1>
      <a:lt1>
        <a:srgbClr val="FFFFFF"/>
      </a:lt1>
      <a:dk2>
        <a:srgbClr val="7F8B91"/>
      </a:dk2>
      <a:lt2>
        <a:srgbClr val="EDF0EB"/>
      </a:lt2>
      <a:accent1>
        <a:srgbClr val="AEE25A"/>
      </a:accent1>
      <a:accent2>
        <a:srgbClr val="51C026"/>
      </a:accent2>
      <a:accent3>
        <a:srgbClr val="5DDBA7"/>
      </a:accent3>
      <a:accent4>
        <a:srgbClr val="29AFA2"/>
      </a:accent4>
      <a:accent5>
        <a:srgbClr val="809DC2"/>
      </a:accent5>
      <a:accent6>
        <a:srgbClr val="596885"/>
      </a:accent6>
      <a:hlink>
        <a:srgbClr val="52AC0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