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obs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bs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8.png"/><Relationship Id="rId42" Type="http://schemas.openxmlformats.org/officeDocument/2006/relationships/image" Target="../media/image19.png"/><Relationship Id="rId41" Type="http://schemas.openxmlformats.org/officeDocument/2006/relationships/hyperlink" Target="https://video.link/w/XidOb" TargetMode="External"/><Relationship Id="rId44" Type="http://schemas.openxmlformats.org/officeDocument/2006/relationships/image" Target="../media/image37.png"/><Relationship Id="rId43" Type="http://schemas.openxmlformats.org/officeDocument/2006/relationships/hyperlink" Target="https://video.link/w/hJdOb" TargetMode="External"/><Relationship Id="rId46" Type="http://schemas.openxmlformats.org/officeDocument/2006/relationships/image" Target="../media/image31.png"/><Relationship Id="rId45" Type="http://schemas.openxmlformats.org/officeDocument/2006/relationships/hyperlink" Target="https://video.link/w/mTdO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s://video.link/w/A3BMb" TargetMode="External"/><Relationship Id="rId9" Type="http://schemas.openxmlformats.org/officeDocument/2006/relationships/hyperlink" Target="https://video.link/w/EZAMb" TargetMode="External"/><Relationship Id="rId48" Type="http://schemas.openxmlformats.org/officeDocument/2006/relationships/hyperlink" Target="https://video.link/w/dH0Ob" TargetMode="External"/><Relationship Id="rId47" Type="http://schemas.openxmlformats.org/officeDocument/2006/relationships/image" Target="../media/image22.png"/><Relationship Id="rId49" Type="http://schemas.openxmlformats.org/officeDocument/2006/relationships/image" Target="../media/image33.png"/><Relationship Id="rId5" Type="http://schemas.openxmlformats.org/officeDocument/2006/relationships/image" Target="../media/image21.jpg"/><Relationship Id="rId6" Type="http://schemas.openxmlformats.org/officeDocument/2006/relationships/image" Target="../media/image16.jpg"/><Relationship Id="rId7" Type="http://schemas.openxmlformats.org/officeDocument/2006/relationships/hyperlink" Target="https://video.link/w/NgnNb" TargetMode="External"/><Relationship Id="rId8" Type="http://schemas.openxmlformats.org/officeDocument/2006/relationships/image" Target="../media/image8.jpg"/><Relationship Id="rId31" Type="http://schemas.openxmlformats.org/officeDocument/2006/relationships/hyperlink" Target="https://video.link/w/jHFNb" TargetMode="External"/><Relationship Id="rId30" Type="http://schemas.openxmlformats.org/officeDocument/2006/relationships/image" Target="../media/image28.png"/><Relationship Id="rId33" Type="http://schemas.openxmlformats.org/officeDocument/2006/relationships/hyperlink" Target="https://video.link/w/bIcOb" TargetMode="External"/><Relationship Id="rId32" Type="http://schemas.openxmlformats.org/officeDocument/2006/relationships/image" Target="../media/image3.png"/><Relationship Id="rId35" Type="http://schemas.openxmlformats.org/officeDocument/2006/relationships/hyperlink" Target="https://video.link/w/UQcOb" TargetMode="External"/><Relationship Id="rId34" Type="http://schemas.openxmlformats.org/officeDocument/2006/relationships/image" Target="../media/image11.png"/><Relationship Id="rId37" Type="http://schemas.openxmlformats.org/officeDocument/2006/relationships/hyperlink" Target="https://video.link/w/kVcOb" TargetMode="External"/><Relationship Id="rId36" Type="http://schemas.openxmlformats.org/officeDocument/2006/relationships/image" Target="../media/image4.png"/><Relationship Id="rId39" Type="http://schemas.openxmlformats.org/officeDocument/2006/relationships/hyperlink" Target="https://video.link/w/7adOb" TargetMode="External"/><Relationship Id="rId38" Type="http://schemas.openxmlformats.org/officeDocument/2006/relationships/image" Target="../media/image13.png"/><Relationship Id="rId62" Type="http://schemas.openxmlformats.org/officeDocument/2006/relationships/image" Target="../media/image34.png"/><Relationship Id="rId61" Type="http://schemas.openxmlformats.org/officeDocument/2006/relationships/hyperlink" Target="https://video.link/w/HH1Ob" TargetMode="External"/><Relationship Id="rId20" Type="http://schemas.openxmlformats.org/officeDocument/2006/relationships/image" Target="../media/image20.png"/><Relationship Id="rId64" Type="http://schemas.openxmlformats.org/officeDocument/2006/relationships/image" Target="../media/image30.png"/><Relationship Id="rId63" Type="http://schemas.openxmlformats.org/officeDocument/2006/relationships/hyperlink" Target="https://video.link/w/lQ1Ob" TargetMode="External"/><Relationship Id="rId22" Type="http://schemas.openxmlformats.org/officeDocument/2006/relationships/image" Target="../media/image7.png"/><Relationship Id="rId66" Type="http://schemas.openxmlformats.org/officeDocument/2006/relationships/image" Target="../media/image36.png"/><Relationship Id="rId21" Type="http://schemas.openxmlformats.org/officeDocument/2006/relationships/hyperlink" Target="https://video.link/w/f6BMb" TargetMode="External"/><Relationship Id="rId65" Type="http://schemas.openxmlformats.org/officeDocument/2006/relationships/hyperlink" Target="https://www.timeforkids.com/g34/this-is-patsy-takemoto-mink/" TargetMode="External"/><Relationship Id="rId24" Type="http://schemas.openxmlformats.org/officeDocument/2006/relationships/image" Target="../media/image5.png"/><Relationship Id="rId68" Type="http://schemas.openxmlformats.org/officeDocument/2006/relationships/image" Target="../media/image35.png"/><Relationship Id="rId23" Type="http://schemas.openxmlformats.org/officeDocument/2006/relationships/hyperlink" Target="https://video.link/w/ApZWb" TargetMode="External"/><Relationship Id="rId67" Type="http://schemas.openxmlformats.org/officeDocument/2006/relationships/hyperlink" Target="https://video.link/w/fc2Ob" TargetMode="External"/><Relationship Id="rId60" Type="http://schemas.openxmlformats.org/officeDocument/2006/relationships/image" Target="../media/image29.png"/><Relationship Id="rId26" Type="http://schemas.openxmlformats.org/officeDocument/2006/relationships/image" Target="../media/image9.png"/><Relationship Id="rId25" Type="http://schemas.openxmlformats.org/officeDocument/2006/relationships/hyperlink" Target="https://video.link/w/0OdNb" TargetMode="External"/><Relationship Id="rId69" Type="http://schemas.openxmlformats.org/officeDocument/2006/relationships/image" Target="../media/image32.png"/><Relationship Id="rId28" Type="http://schemas.openxmlformats.org/officeDocument/2006/relationships/image" Target="../media/image15.png"/><Relationship Id="rId27" Type="http://schemas.openxmlformats.org/officeDocument/2006/relationships/hyperlink" Target="https://video.link/w/7SdNb" TargetMode="External"/><Relationship Id="rId29" Type="http://schemas.openxmlformats.org/officeDocument/2006/relationships/hyperlink" Target="https://video.link/w/J4mNb" TargetMode="External"/><Relationship Id="rId51" Type="http://schemas.openxmlformats.org/officeDocument/2006/relationships/image" Target="../media/image25.png"/><Relationship Id="rId50" Type="http://schemas.openxmlformats.org/officeDocument/2006/relationships/hyperlink" Target="https://video.link/w/FJ0Ob" TargetMode="External"/><Relationship Id="rId53" Type="http://schemas.openxmlformats.org/officeDocument/2006/relationships/hyperlink" Target="https://video.link/w/al1Ob" TargetMode="External"/><Relationship Id="rId52" Type="http://schemas.openxmlformats.org/officeDocument/2006/relationships/image" Target="../media/image26.png"/><Relationship Id="rId11" Type="http://schemas.openxmlformats.org/officeDocument/2006/relationships/hyperlink" Target="https://video.link/w/GjBMb" TargetMode="External"/><Relationship Id="rId55" Type="http://schemas.openxmlformats.org/officeDocument/2006/relationships/hyperlink" Target="https://video.link/w/yx1Ob" TargetMode="External"/><Relationship Id="rId10" Type="http://schemas.openxmlformats.org/officeDocument/2006/relationships/image" Target="../media/image14.jpg"/><Relationship Id="rId54" Type="http://schemas.openxmlformats.org/officeDocument/2006/relationships/image" Target="../media/image24.png"/><Relationship Id="rId13" Type="http://schemas.openxmlformats.org/officeDocument/2006/relationships/image" Target="../media/image12.png"/><Relationship Id="rId57" Type="http://schemas.openxmlformats.org/officeDocument/2006/relationships/hyperlink" Target="https://video.link/w/931Ob" TargetMode="External"/><Relationship Id="rId12" Type="http://schemas.openxmlformats.org/officeDocument/2006/relationships/image" Target="../media/image2.png"/><Relationship Id="rId56" Type="http://schemas.openxmlformats.org/officeDocument/2006/relationships/image" Target="../media/image27.png"/><Relationship Id="rId15" Type="http://schemas.openxmlformats.org/officeDocument/2006/relationships/hyperlink" Target="https://video.link/w/yqBMb" TargetMode="External"/><Relationship Id="rId59" Type="http://schemas.openxmlformats.org/officeDocument/2006/relationships/hyperlink" Target="https://www.youtube.com/watch?v=xe9De1yW0KI&amp;ab_channel=LuraFunk" TargetMode="External"/><Relationship Id="rId14" Type="http://schemas.openxmlformats.org/officeDocument/2006/relationships/image" Target="../media/image17.jpg"/><Relationship Id="rId58" Type="http://schemas.openxmlformats.org/officeDocument/2006/relationships/image" Target="../media/image23.png"/><Relationship Id="rId17" Type="http://schemas.openxmlformats.org/officeDocument/2006/relationships/hyperlink" Target="https://video.link/w/NtBMb" TargetMode="External"/><Relationship Id="rId16" Type="http://schemas.openxmlformats.org/officeDocument/2006/relationships/image" Target="../media/image6.png"/><Relationship Id="rId19" Type="http://schemas.openxmlformats.org/officeDocument/2006/relationships/hyperlink" Target="https://video.link/w/pbBMb" TargetMode="External"/><Relationship Id="rId1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7400"/>
            <a:ext cx="9144000" cy="44751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3625" y="1955688"/>
            <a:ext cx="990725" cy="990725"/>
          </a:xfrm>
          <a:prstGeom prst="rect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2237" y="1819715"/>
            <a:ext cx="534975" cy="692572"/>
          </a:xfrm>
          <a:prstGeom prst="rect">
            <a:avLst/>
          </a:prstGeom>
          <a:noFill/>
          <a:ln cap="flat" cmpd="sng" w="38100">
            <a:solidFill>
              <a:srgbClr val="741B4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09677" y="3285450"/>
            <a:ext cx="664710" cy="831476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6590" l="15191" r="14117" t="6581"/>
          <a:stretch/>
        </p:blipFill>
        <p:spPr>
          <a:xfrm>
            <a:off x="50188" y="1236864"/>
            <a:ext cx="664700" cy="816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78066" y="867729"/>
            <a:ext cx="990725" cy="104695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>
            <a:off x="8050" y="4329250"/>
            <a:ext cx="9144000" cy="153300"/>
          </a:xfrm>
          <a:prstGeom prst="rect">
            <a:avLst/>
          </a:prstGeom>
          <a:solidFill>
            <a:srgbClr val="FFF9E9"/>
          </a:solidFill>
          <a:ln cap="flat" cmpd="sng" w="952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13">
            <a:alphaModFix/>
          </a:blip>
          <a:srcRect b="0" l="3906" r="1054" t="0"/>
          <a:stretch/>
        </p:blipFill>
        <p:spPr>
          <a:xfrm>
            <a:off x="8050" y="-22275"/>
            <a:ext cx="9144000" cy="11496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2354625" y="101950"/>
            <a:ext cx="446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Lobster"/>
                <a:ea typeface="Lobster"/>
                <a:cs typeface="Lobster"/>
                <a:sym typeface="Lobster"/>
              </a:rPr>
              <a:t>Women’s History Month</a:t>
            </a:r>
            <a:r>
              <a:rPr lang="en" sz="3500">
                <a:latin typeface="Lobster"/>
                <a:ea typeface="Lobster"/>
                <a:cs typeface="Lobster"/>
                <a:sym typeface="Lobster"/>
              </a:rPr>
              <a:t> </a:t>
            </a:r>
            <a:endParaRPr sz="35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 rotWithShape="1">
          <a:blip r:embed="rId14">
            <a:alphaModFix/>
          </a:blip>
          <a:srcRect b="13796" l="11644" r="14750" t="11909"/>
          <a:stretch/>
        </p:blipFill>
        <p:spPr>
          <a:xfrm>
            <a:off x="619937" y="489064"/>
            <a:ext cx="441325" cy="445425"/>
          </a:xfrm>
          <a:prstGeom prst="rect">
            <a:avLst/>
          </a:prstGeom>
          <a:noFill/>
          <a:ln cap="flat" cmpd="sng" w="2857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15589" r="22670" t="0"/>
          <a:stretch/>
        </p:blipFill>
        <p:spPr>
          <a:xfrm>
            <a:off x="3622750" y="1941575"/>
            <a:ext cx="919050" cy="1000175"/>
          </a:xfrm>
          <a:prstGeom prst="rect">
            <a:avLst/>
          </a:prstGeom>
          <a:noFill/>
          <a:ln cap="flat" cmpd="sng" w="38100">
            <a:solidFill>
              <a:srgbClr val="134F5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9715" l="-1599" r="2264" t="10710"/>
          <a:stretch/>
        </p:blipFill>
        <p:spPr>
          <a:xfrm>
            <a:off x="1826886" y="3332282"/>
            <a:ext cx="680951" cy="771317"/>
          </a:xfrm>
          <a:prstGeom prst="rect">
            <a:avLst/>
          </a:prstGeom>
          <a:noFill/>
          <a:ln cap="flat" cmpd="sng" w="38100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622752" y="3070328"/>
            <a:ext cx="919050" cy="1101723"/>
          </a:xfrm>
          <a:prstGeom prst="rect">
            <a:avLst/>
          </a:prstGeom>
          <a:noFill/>
          <a:ln cap="flat" cmpd="sng" w="3810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11304" l="19588" r="19691" t="11427"/>
          <a:stretch/>
        </p:blipFill>
        <p:spPr>
          <a:xfrm>
            <a:off x="8378501" y="3404665"/>
            <a:ext cx="617324" cy="785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947850" y="966725"/>
            <a:ext cx="848950" cy="84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3873" y="2266617"/>
            <a:ext cx="617325" cy="730510"/>
          </a:xfrm>
          <a:prstGeom prst="rect">
            <a:avLst/>
          </a:prstGeom>
          <a:noFill/>
          <a:ln cap="flat" cmpd="sng" w="3810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539712" y="1127362"/>
            <a:ext cx="730525" cy="730525"/>
          </a:xfrm>
          <a:prstGeom prst="rect">
            <a:avLst/>
          </a:prstGeom>
          <a:noFill/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982625" y="1236875"/>
            <a:ext cx="617329" cy="881899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26649" y="3297927"/>
            <a:ext cx="730522" cy="730500"/>
          </a:xfrm>
          <a:prstGeom prst="rect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716300" y="3502088"/>
            <a:ext cx="730525" cy="730525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2954" l="10664" r="11203" t="2945"/>
          <a:stretch/>
        </p:blipFill>
        <p:spPr>
          <a:xfrm>
            <a:off x="5139950" y="1596108"/>
            <a:ext cx="591125" cy="711981"/>
          </a:xfrm>
          <a:prstGeom prst="rect">
            <a:avLst/>
          </a:prstGeom>
          <a:noFill/>
          <a:ln cap="flat" cmpd="sng" w="381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472737" y="1312579"/>
            <a:ext cx="534975" cy="841219"/>
          </a:xfrm>
          <a:prstGeom prst="rect">
            <a:avLst/>
          </a:prstGeom>
          <a:noFill/>
          <a:ln cap="flat" cmpd="sng" w="38100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558950" y="3522850"/>
            <a:ext cx="534975" cy="6890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6528" l="15875" r="14340" t="7235"/>
          <a:stretch/>
        </p:blipFill>
        <p:spPr>
          <a:xfrm>
            <a:off x="1696298" y="2079203"/>
            <a:ext cx="680975" cy="841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5940500" y="2548701"/>
            <a:ext cx="534973" cy="802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5"/>
          </p:cNvPr>
          <p:cNvPicPr preferRelativeResize="0"/>
          <p:nvPr/>
        </p:nvPicPr>
        <p:blipFill rotWithShape="1">
          <a:blip r:embed="rId46">
            <a:alphaModFix/>
          </a:blip>
          <a:srcRect b="15619" l="17865" r="16526" t="15934"/>
          <a:stretch/>
        </p:blipFill>
        <p:spPr>
          <a:xfrm>
            <a:off x="6523638" y="935025"/>
            <a:ext cx="495384" cy="6890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649562" y="3650461"/>
            <a:ext cx="831476" cy="574238"/>
          </a:xfrm>
          <a:prstGeom prst="rect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10304" l="0" r="970" t="5236"/>
          <a:stretch/>
        </p:blipFill>
        <p:spPr>
          <a:xfrm>
            <a:off x="861400" y="2268242"/>
            <a:ext cx="664699" cy="867733"/>
          </a:xfrm>
          <a:prstGeom prst="rect">
            <a:avLst/>
          </a:prstGeom>
          <a:noFill/>
          <a:ln cap="flat" cmpd="sng" w="381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50"/>
          </p:cNvPr>
          <p:cNvPicPr preferRelativeResize="0"/>
          <p:nvPr/>
        </p:nvPicPr>
        <p:blipFill rotWithShape="1">
          <a:blip r:embed="rId51">
            <a:alphaModFix/>
          </a:blip>
          <a:srcRect b="16863" l="25772" r="23414" t="14643"/>
          <a:stretch/>
        </p:blipFill>
        <p:spPr>
          <a:xfrm>
            <a:off x="6215165" y="3491155"/>
            <a:ext cx="591124" cy="762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 rotWithShape="1">
          <a:blip r:embed="rId52">
            <a:alphaModFix/>
          </a:blip>
          <a:srcRect b="0" l="5562" r="0" t="0"/>
          <a:stretch/>
        </p:blipFill>
        <p:spPr>
          <a:xfrm>
            <a:off x="5913088" y="1712481"/>
            <a:ext cx="535000" cy="742770"/>
          </a:xfrm>
          <a:prstGeom prst="rect">
            <a:avLst/>
          </a:prstGeom>
          <a:noFill/>
          <a:ln cap="flat" cmpd="sng" w="38100">
            <a:solidFill>
              <a:srgbClr val="134F5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6969" l="9588" r="7105" t="2980"/>
          <a:stretch/>
        </p:blipFill>
        <p:spPr>
          <a:xfrm>
            <a:off x="5239112" y="963491"/>
            <a:ext cx="730525" cy="520222"/>
          </a:xfrm>
          <a:prstGeom prst="rect">
            <a:avLst/>
          </a:prstGeom>
          <a:noFill/>
          <a:ln cap="flat" cmpd="sng" w="38100">
            <a:solidFill>
              <a:srgbClr val="F578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55"/>
          </p:cNvPr>
          <p:cNvPicPr preferRelativeResize="0"/>
          <p:nvPr/>
        </p:nvPicPr>
        <p:blipFill rotWithShape="1">
          <a:blip r:embed="rId56">
            <a:alphaModFix/>
          </a:blip>
          <a:srcRect b="7917" l="6684" r="4663" t="5080"/>
          <a:stretch/>
        </p:blipFill>
        <p:spPr>
          <a:xfrm>
            <a:off x="4801368" y="2420512"/>
            <a:ext cx="757583" cy="10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8412325" y="2455261"/>
            <a:ext cx="534975" cy="810377"/>
          </a:xfrm>
          <a:prstGeom prst="rect">
            <a:avLst/>
          </a:prstGeom>
          <a:noFill/>
          <a:ln cap="flat" cmpd="sng" w="38100">
            <a:solidFill>
              <a:srgbClr val="A64D7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59"/>
          </p:cNvPr>
          <p:cNvPicPr preferRelativeResize="0"/>
          <p:nvPr/>
        </p:nvPicPr>
        <p:blipFill rotWithShape="1">
          <a:blip r:embed="rId60">
            <a:alphaModFix/>
          </a:blip>
          <a:srcRect b="0" l="0" r="0" t="8172"/>
          <a:stretch/>
        </p:blipFill>
        <p:spPr>
          <a:xfrm>
            <a:off x="7694194" y="2997115"/>
            <a:ext cx="534975" cy="641678"/>
          </a:xfrm>
          <a:prstGeom prst="rect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>
            <a:hlinkClick r:id="rId61"/>
          </p:cNvPr>
          <p:cNvPicPr preferRelativeResize="0"/>
          <p:nvPr/>
        </p:nvPicPr>
        <p:blipFill rotWithShape="1">
          <a:blip r:embed="rId62">
            <a:alphaModFix/>
          </a:blip>
          <a:srcRect b="12628" l="20588" r="45267" t="41111"/>
          <a:stretch/>
        </p:blipFill>
        <p:spPr>
          <a:xfrm>
            <a:off x="6927550" y="3625560"/>
            <a:ext cx="617325" cy="627278"/>
          </a:xfrm>
          <a:prstGeom prst="rect">
            <a:avLst/>
          </a:prstGeom>
          <a:noFill/>
          <a:ln cap="flat" cmpd="sng" w="381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63"/>
          </p:cNvPr>
          <p:cNvPicPr preferRelativeResize="0"/>
          <p:nvPr/>
        </p:nvPicPr>
        <p:blipFill rotWithShape="1">
          <a:blip r:embed="rId64">
            <a:alphaModFix/>
          </a:blip>
          <a:srcRect b="9978" l="19694" r="18178" t="10066"/>
          <a:stretch/>
        </p:blipFill>
        <p:spPr>
          <a:xfrm>
            <a:off x="7612488" y="2119613"/>
            <a:ext cx="591126" cy="76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65"/>
          </p:cNvPr>
          <p:cNvPicPr preferRelativeResize="0"/>
          <p:nvPr/>
        </p:nvPicPr>
        <p:blipFill rotWithShape="1">
          <a:blip r:embed="rId66">
            <a:alphaModFix/>
          </a:blip>
          <a:srcRect b="3016" l="9879" r="11212" t="0"/>
          <a:stretch/>
        </p:blipFill>
        <p:spPr>
          <a:xfrm>
            <a:off x="2699962" y="3086415"/>
            <a:ext cx="664672" cy="459497"/>
          </a:xfrm>
          <a:prstGeom prst="rect">
            <a:avLst/>
          </a:prstGeom>
          <a:noFill/>
          <a:ln cap="flat" cmpd="sng" w="38100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857014" y="2707970"/>
            <a:ext cx="534976" cy="732858"/>
          </a:xfrm>
          <a:prstGeom prst="rect">
            <a:avLst/>
          </a:prstGeom>
          <a:noFill/>
          <a:ln cap="flat" cmpd="sng" w="381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4127688" y="822275"/>
            <a:ext cx="990725" cy="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