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10058400" cx="9144000"/>
  <p:notesSz cx="6858000" cy="9144000"/>
  <p:embeddedFontLst>
    <p:embeddedFont>
      <p:font typeface="Caveat"/>
      <p:regular r:id="rId31"/>
      <p:bold r:id="rId32"/>
    </p:embeddedFont>
    <p:embeddedFont>
      <p:font typeface="Roboto"/>
      <p:regular r:id="rId33"/>
      <p:bold r:id="rId34"/>
      <p:italic r:id="rId35"/>
      <p:boldItalic r:id="rId36"/>
    </p:embeddedFont>
    <p:embeddedFont>
      <p:font typeface="Amatic SC"/>
      <p:regular r:id="rId37"/>
      <p:bold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aveat-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regular.fntdata"/><Relationship Id="rId10" Type="http://schemas.openxmlformats.org/officeDocument/2006/relationships/slide" Target="slides/slide5.xml"/><Relationship Id="rId32" Type="http://schemas.openxmlformats.org/officeDocument/2006/relationships/font" Target="fonts/Caveat-bold.fntdata"/><Relationship Id="rId13" Type="http://schemas.openxmlformats.org/officeDocument/2006/relationships/slide" Target="slides/slide8.xml"/><Relationship Id="rId35" Type="http://schemas.openxmlformats.org/officeDocument/2006/relationships/font" Target="fonts/Roboto-italic.fntdata"/><Relationship Id="rId12" Type="http://schemas.openxmlformats.org/officeDocument/2006/relationships/slide" Target="slides/slide7.xml"/><Relationship Id="rId34" Type="http://schemas.openxmlformats.org/officeDocument/2006/relationships/font" Target="fonts/Roboto-bold.fntdata"/><Relationship Id="rId15" Type="http://schemas.openxmlformats.org/officeDocument/2006/relationships/slide" Target="slides/slide10.xml"/><Relationship Id="rId37" Type="http://schemas.openxmlformats.org/officeDocument/2006/relationships/font" Target="fonts/AmaticSC-regular.fntdata"/><Relationship Id="rId14" Type="http://schemas.openxmlformats.org/officeDocument/2006/relationships/slide" Target="slides/slide9.xml"/><Relationship Id="rId36" Type="http://schemas.openxmlformats.org/officeDocument/2006/relationships/font" Target="fonts/Roboto-boldItalic.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AmaticSC-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b98161a190_0_42:notes"/>
          <p:cNvSpPr/>
          <p:nvPr>
            <p:ph idx="2" type="sldImg"/>
          </p:nvPr>
        </p:nvSpPr>
        <p:spPr>
          <a:xfrm>
            <a:off x="1870664"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b98161a19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b5abbfe12f_0_14: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b5abbfe12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b5abbfe12f_0_23: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b5abbfe12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b5abbfe12f_0_6: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b5abbfe12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b5abbfe12f_0_31: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b5abbfe12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b5abbfe12f_0_36: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b5abbfe12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b5abbfe12f_0_41: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b5abbfe12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b5abbfe12f_0_46: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b5abbfe12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c0116e8973_0_0: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c0116e897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b5abbfe12f_0_56: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b5abbfe12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b5abbfe12f_0_51: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b5abbfe12f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b5abbfe12f_0_96: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b5abbfe12f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b5abbfe12f_0_61: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b5abbfe12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b5abbfe12f_0_163: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b5abbfe12f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be021eb0e3_0_35: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be021eb0e3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b5abbfe12f_0_66: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b5abbfe12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b5abbfe12f_0_71: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b5abbfe12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b5abbfe12f_0_216: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b5abbfe12f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b5abbfe12f_0_86: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b5abbfe12f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b5abbfe12f_0_187: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b5abbfe12f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b5abbfe12f_0_168: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b5abbfe12f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b5abbfe12f_0_180: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b5abbfe12f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be021eb0e3_0_30: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be021eb0e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be021eb0e3_0_23:notes"/>
          <p:cNvSpPr/>
          <p:nvPr>
            <p:ph idx="2" type="sldImg"/>
          </p:nvPr>
        </p:nvSpPr>
        <p:spPr>
          <a:xfrm>
            <a:off x="1870682" y="685800"/>
            <a:ext cx="3117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be021eb0e3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2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000000"/>
        </a:solidFill>
      </p:bgPr>
    </p:bg>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44000" cy="10058400"/>
          </a:xfrm>
          <a:prstGeom prst="rect">
            <a:avLst/>
          </a:prstGeom>
          <a:noFill/>
          <a:ln>
            <a:noFill/>
          </a:ln>
        </p:spPr>
      </p:pic>
      <p:pic>
        <p:nvPicPr>
          <p:cNvPr id="11" name="Google Shape;11;p2"/>
          <p:cNvPicPr preferRelativeResize="0"/>
          <p:nvPr/>
        </p:nvPicPr>
        <p:blipFill>
          <a:blip r:embed="rId3">
            <a:alphaModFix/>
          </a:blip>
          <a:stretch>
            <a:fillRect/>
          </a:stretch>
        </p:blipFill>
        <p:spPr>
          <a:xfrm>
            <a:off x="2350825" y="2144650"/>
            <a:ext cx="5051951" cy="3573650"/>
          </a:xfrm>
          <a:prstGeom prst="rect">
            <a:avLst/>
          </a:prstGeom>
          <a:noFill/>
          <a:ln>
            <a:noFill/>
          </a:ln>
        </p:spPr>
      </p:pic>
      <p:sp>
        <p:nvSpPr>
          <p:cNvPr id="12" name="Google Shape;12;p2"/>
          <p:cNvSpPr txBox="1"/>
          <p:nvPr>
            <p:ph type="ctrTitle"/>
          </p:nvPr>
        </p:nvSpPr>
        <p:spPr>
          <a:xfrm>
            <a:off x="2894475" y="2918106"/>
            <a:ext cx="4227000" cy="2800200"/>
          </a:xfrm>
          <a:prstGeom prst="rect">
            <a:avLst/>
          </a:prstGeom>
        </p:spPr>
        <p:txBody>
          <a:bodyPr anchorCtr="0" anchor="t" bIns="0" lIns="0" spcFirstLastPara="1" rIns="0" wrap="square" tIns="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3" name="Shape 13"/>
        <p:cNvGrpSpPr/>
        <p:nvPr/>
      </p:nvGrpSpPr>
      <p:grpSpPr>
        <a:xfrm>
          <a:off x="0" y="0"/>
          <a:ext cx="0" cy="0"/>
          <a:chOff x="0" y="0"/>
          <a:chExt cx="0" cy="0"/>
        </a:xfrm>
      </p:grpSpPr>
      <p:sp>
        <p:nvSpPr>
          <p:cNvPr id="14" name="Google Shape;14;p3"/>
          <p:cNvSpPr txBox="1"/>
          <p:nvPr>
            <p:ph type="ctrTitle"/>
          </p:nvPr>
        </p:nvSpPr>
        <p:spPr>
          <a:xfrm>
            <a:off x="1519100" y="2234539"/>
            <a:ext cx="6939000" cy="22680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5" name="Google Shape;15;p3"/>
          <p:cNvSpPr txBox="1"/>
          <p:nvPr>
            <p:ph idx="1" type="subTitle"/>
          </p:nvPr>
        </p:nvSpPr>
        <p:spPr>
          <a:xfrm>
            <a:off x="1519100" y="4458648"/>
            <a:ext cx="6939000" cy="15348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6" name="Shape 16"/>
        <p:cNvGrpSpPr/>
        <p:nvPr/>
      </p:nvGrpSpPr>
      <p:grpSpPr>
        <a:xfrm>
          <a:off x="0" y="0"/>
          <a:ext cx="0" cy="0"/>
          <a:chOff x="0" y="0"/>
          <a:chExt cx="0" cy="0"/>
        </a:xfrm>
      </p:grpSpPr>
      <p:sp>
        <p:nvSpPr>
          <p:cNvPr id="17" name="Google Shape;17;p4"/>
          <p:cNvSpPr txBox="1"/>
          <p:nvPr>
            <p:ph idx="1" type="body"/>
          </p:nvPr>
        </p:nvSpPr>
        <p:spPr>
          <a:xfrm>
            <a:off x="1387000" y="3780480"/>
            <a:ext cx="6241500" cy="1603500"/>
          </a:xfrm>
          <a:prstGeom prst="rect">
            <a:avLst/>
          </a:prstGeom>
        </p:spPr>
        <p:txBody>
          <a:bodyPr anchorCtr="0" anchor="ctr" bIns="0" lIns="0" spcFirstLastPara="1" rIns="0" wrap="square" tIns="0">
            <a:noAutofit/>
          </a:bodyPr>
          <a:lstStyle>
            <a:lvl1pPr indent="-501650" lvl="0" marL="457200" rtl="0">
              <a:spcBef>
                <a:spcPts val="0"/>
              </a:spcBef>
              <a:spcAft>
                <a:spcPts val="0"/>
              </a:spcAft>
              <a:buSzPts val="4300"/>
              <a:buChar char="•"/>
              <a:defRPr sz="4300"/>
            </a:lvl1pPr>
            <a:lvl2pPr indent="-501650" lvl="1" marL="914400" rtl="0">
              <a:spcBef>
                <a:spcPts val="0"/>
              </a:spcBef>
              <a:spcAft>
                <a:spcPts val="0"/>
              </a:spcAft>
              <a:buSzPts val="4300"/>
              <a:buChar char="•"/>
              <a:defRPr sz="4300"/>
            </a:lvl2pPr>
            <a:lvl3pPr indent="-501650" lvl="2" marL="1371600" rtl="0">
              <a:spcBef>
                <a:spcPts val="0"/>
              </a:spcBef>
              <a:spcAft>
                <a:spcPts val="0"/>
              </a:spcAft>
              <a:buSzPts val="4300"/>
              <a:buChar char="•"/>
              <a:defRPr sz="4300"/>
            </a:lvl3pPr>
            <a:lvl4pPr indent="-501650" lvl="3" marL="1828800" rtl="0">
              <a:spcBef>
                <a:spcPts val="0"/>
              </a:spcBef>
              <a:spcAft>
                <a:spcPts val="0"/>
              </a:spcAft>
              <a:buSzPts val="4300"/>
              <a:buChar char="•"/>
              <a:defRPr sz="4300"/>
            </a:lvl4pPr>
            <a:lvl5pPr indent="-501650" lvl="4" marL="2286000" rtl="0">
              <a:spcBef>
                <a:spcPts val="0"/>
              </a:spcBef>
              <a:spcAft>
                <a:spcPts val="0"/>
              </a:spcAft>
              <a:buSzPts val="4300"/>
              <a:buChar char="•"/>
              <a:defRPr sz="4300"/>
            </a:lvl5pPr>
            <a:lvl6pPr indent="-501650" lvl="5" marL="2743200" rtl="0">
              <a:spcBef>
                <a:spcPts val="0"/>
              </a:spcBef>
              <a:spcAft>
                <a:spcPts val="0"/>
              </a:spcAft>
              <a:buSzPts val="4300"/>
              <a:buChar char="•"/>
              <a:defRPr sz="4300"/>
            </a:lvl6pPr>
            <a:lvl7pPr indent="-501650" lvl="6" marL="3200400" rtl="0">
              <a:spcBef>
                <a:spcPts val="0"/>
              </a:spcBef>
              <a:spcAft>
                <a:spcPts val="0"/>
              </a:spcAft>
              <a:buSzPts val="4300"/>
              <a:buChar char="•"/>
              <a:defRPr sz="4300"/>
            </a:lvl7pPr>
            <a:lvl8pPr indent="-501650" lvl="7" marL="3657600" rtl="0">
              <a:spcBef>
                <a:spcPts val="0"/>
              </a:spcBef>
              <a:spcAft>
                <a:spcPts val="0"/>
              </a:spcAft>
              <a:buSzPts val="4300"/>
              <a:buChar char="•"/>
              <a:defRPr sz="4300"/>
            </a:lvl8pPr>
            <a:lvl9pPr indent="-501650" lvl="8" marL="4114800">
              <a:spcBef>
                <a:spcPts val="0"/>
              </a:spcBef>
              <a:spcAft>
                <a:spcPts val="0"/>
              </a:spcAft>
              <a:buSzPts val="4300"/>
              <a:buChar char="•"/>
              <a:defRPr sz="4300"/>
            </a:lvl9pPr>
          </a:lstStyle>
          <a:p/>
        </p:txBody>
      </p:sp>
      <p:sp>
        <p:nvSpPr>
          <p:cNvPr id="18" name="Google Shape;18;p4"/>
          <p:cNvSpPr txBox="1"/>
          <p:nvPr>
            <p:ph idx="12" type="sldNum"/>
          </p:nvPr>
        </p:nvSpPr>
        <p:spPr>
          <a:xfrm>
            <a:off x="8404384" y="496810"/>
            <a:ext cx="548700" cy="7698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9" name="Shape 19"/>
        <p:cNvGrpSpPr/>
        <p:nvPr/>
      </p:nvGrpSpPr>
      <p:grpSpPr>
        <a:xfrm>
          <a:off x="0" y="0"/>
          <a:ext cx="0" cy="0"/>
          <a:chOff x="0" y="0"/>
          <a:chExt cx="0" cy="0"/>
        </a:xfrm>
      </p:grpSpPr>
      <p:sp>
        <p:nvSpPr>
          <p:cNvPr id="20" name="Google Shape;20;p5"/>
          <p:cNvSpPr txBox="1"/>
          <p:nvPr>
            <p:ph type="title"/>
          </p:nvPr>
        </p:nvSpPr>
        <p:spPr>
          <a:xfrm>
            <a:off x="1411775" y="253769"/>
            <a:ext cx="7273800" cy="1676700"/>
          </a:xfrm>
          <a:prstGeom prst="rect">
            <a:avLst/>
          </a:prstGeom>
        </p:spPr>
        <p:txBody>
          <a:bodyPr anchorCtr="0" anchor="b" bIns="0" lIns="0" spcFirstLastPara="1" rIns="0" wrap="square" tIns="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5"/>
          <p:cNvSpPr txBox="1"/>
          <p:nvPr>
            <p:ph idx="1" type="body"/>
          </p:nvPr>
        </p:nvSpPr>
        <p:spPr>
          <a:xfrm>
            <a:off x="1411775" y="2518670"/>
            <a:ext cx="7273800" cy="6396900"/>
          </a:xfrm>
          <a:prstGeom prst="rect">
            <a:avLst/>
          </a:prstGeom>
        </p:spPr>
        <p:txBody>
          <a:bodyPr anchorCtr="0" anchor="t" bIns="0" lIns="0" spcFirstLastPara="1" rIns="0" wrap="square" tIns="0">
            <a:noAutofit/>
          </a:bodyPr>
          <a:lstStyle>
            <a:lvl1pPr indent="-368300" lvl="0" marL="457200">
              <a:spcBef>
                <a:spcPts val="0"/>
              </a:spcBef>
              <a:spcAft>
                <a:spcPts val="0"/>
              </a:spcAft>
              <a:buSzPts val="2200"/>
              <a:buChar char="•"/>
              <a:defRPr/>
            </a:lvl1pPr>
            <a:lvl2pPr indent="-368300" lvl="1" marL="914400">
              <a:spcBef>
                <a:spcPts val="0"/>
              </a:spcBef>
              <a:spcAft>
                <a:spcPts val="0"/>
              </a:spcAft>
              <a:buSzPts val="2200"/>
              <a:buChar char="•"/>
              <a:defRPr/>
            </a:lvl2pPr>
            <a:lvl3pPr indent="-368300" lvl="2" marL="1371600">
              <a:spcBef>
                <a:spcPts val="0"/>
              </a:spcBef>
              <a:spcAft>
                <a:spcPts val="0"/>
              </a:spcAft>
              <a:buSzPts val="2200"/>
              <a:buChar char="•"/>
              <a:defRPr/>
            </a:lvl3pPr>
            <a:lvl4pPr indent="-368300" lvl="3" marL="1828800">
              <a:spcBef>
                <a:spcPts val="0"/>
              </a:spcBef>
              <a:spcAft>
                <a:spcPts val="0"/>
              </a:spcAft>
              <a:buSzPts val="2200"/>
              <a:buChar char="•"/>
              <a:defRPr/>
            </a:lvl4pPr>
            <a:lvl5pPr indent="-368300" lvl="4" marL="2286000">
              <a:spcBef>
                <a:spcPts val="0"/>
              </a:spcBef>
              <a:spcAft>
                <a:spcPts val="0"/>
              </a:spcAft>
              <a:buSzPts val="2200"/>
              <a:buChar char="•"/>
              <a:defRPr/>
            </a:lvl5pPr>
            <a:lvl6pPr indent="-368300" lvl="5" marL="2743200">
              <a:spcBef>
                <a:spcPts val="0"/>
              </a:spcBef>
              <a:spcAft>
                <a:spcPts val="0"/>
              </a:spcAft>
              <a:buSzPts val="2200"/>
              <a:buChar char="•"/>
              <a:defRPr/>
            </a:lvl6pPr>
            <a:lvl7pPr indent="-368300" lvl="6" marL="3200400">
              <a:spcBef>
                <a:spcPts val="0"/>
              </a:spcBef>
              <a:spcAft>
                <a:spcPts val="0"/>
              </a:spcAft>
              <a:buSzPts val="2200"/>
              <a:buChar char="•"/>
              <a:defRPr/>
            </a:lvl7pPr>
            <a:lvl8pPr indent="-368300" lvl="7" marL="3657600">
              <a:spcBef>
                <a:spcPts val="0"/>
              </a:spcBef>
              <a:spcAft>
                <a:spcPts val="0"/>
              </a:spcAft>
              <a:buSzPts val="2200"/>
              <a:buChar char="•"/>
              <a:defRPr/>
            </a:lvl8pPr>
            <a:lvl9pPr indent="-368300" lvl="8" marL="4114800">
              <a:spcBef>
                <a:spcPts val="0"/>
              </a:spcBef>
              <a:spcAft>
                <a:spcPts val="0"/>
              </a:spcAft>
              <a:buSzPts val="2200"/>
              <a:buChar char="•"/>
              <a:defRPr/>
            </a:lvl9pPr>
          </a:lstStyle>
          <a:p/>
        </p:txBody>
      </p:sp>
      <p:sp>
        <p:nvSpPr>
          <p:cNvPr id="22" name="Google Shape;22;p5"/>
          <p:cNvSpPr txBox="1"/>
          <p:nvPr>
            <p:ph idx="12" type="sldNum"/>
          </p:nvPr>
        </p:nvSpPr>
        <p:spPr>
          <a:xfrm>
            <a:off x="8404384" y="496810"/>
            <a:ext cx="548700" cy="7698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3" name="Shape 23"/>
        <p:cNvGrpSpPr/>
        <p:nvPr/>
      </p:nvGrpSpPr>
      <p:grpSpPr>
        <a:xfrm>
          <a:off x="0" y="0"/>
          <a:ext cx="0" cy="0"/>
          <a:chOff x="0" y="0"/>
          <a:chExt cx="0" cy="0"/>
        </a:xfrm>
      </p:grpSpPr>
      <p:sp>
        <p:nvSpPr>
          <p:cNvPr id="24" name="Google Shape;24;p6"/>
          <p:cNvSpPr txBox="1"/>
          <p:nvPr>
            <p:ph type="title"/>
          </p:nvPr>
        </p:nvSpPr>
        <p:spPr>
          <a:xfrm>
            <a:off x="1411775" y="253769"/>
            <a:ext cx="7273800" cy="1676700"/>
          </a:xfrm>
          <a:prstGeom prst="rect">
            <a:avLst/>
          </a:prstGeom>
        </p:spPr>
        <p:txBody>
          <a:bodyPr anchorCtr="0" anchor="b" bIns="0" lIns="0" spcFirstLastPara="1" rIns="0" wrap="square" tIns="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6"/>
          <p:cNvSpPr txBox="1"/>
          <p:nvPr>
            <p:ph idx="1" type="body"/>
          </p:nvPr>
        </p:nvSpPr>
        <p:spPr>
          <a:xfrm>
            <a:off x="1412975" y="2518658"/>
            <a:ext cx="3530700" cy="6328500"/>
          </a:xfrm>
          <a:prstGeom prst="rect">
            <a:avLst/>
          </a:prstGeom>
        </p:spPr>
        <p:txBody>
          <a:bodyPr anchorCtr="0" anchor="t" bIns="0" lIns="0" spcFirstLastPara="1" rIns="0" wrap="square" tIns="0">
            <a:noAutofit/>
          </a:bodyPr>
          <a:lstStyle>
            <a:lvl1pPr indent="-368300" lvl="0" marL="457200">
              <a:spcBef>
                <a:spcPts val="0"/>
              </a:spcBef>
              <a:spcAft>
                <a:spcPts val="0"/>
              </a:spcAft>
              <a:buSzPts val="2200"/>
              <a:buChar char="•"/>
              <a:defRPr/>
            </a:lvl1pPr>
            <a:lvl2pPr indent="-368300" lvl="1" marL="914400">
              <a:spcBef>
                <a:spcPts val="0"/>
              </a:spcBef>
              <a:spcAft>
                <a:spcPts val="0"/>
              </a:spcAft>
              <a:buSzPts val="2200"/>
              <a:buChar char="•"/>
              <a:defRPr/>
            </a:lvl2pPr>
            <a:lvl3pPr indent="-368300" lvl="2" marL="1371600">
              <a:spcBef>
                <a:spcPts val="0"/>
              </a:spcBef>
              <a:spcAft>
                <a:spcPts val="0"/>
              </a:spcAft>
              <a:buSzPts val="2200"/>
              <a:buChar char="•"/>
              <a:defRPr/>
            </a:lvl3pPr>
            <a:lvl4pPr indent="-368300" lvl="3" marL="1828800">
              <a:spcBef>
                <a:spcPts val="0"/>
              </a:spcBef>
              <a:spcAft>
                <a:spcPts val="0"/>
              </a:spcAft>
              <a:buSzPts val="2200"/>
              <a:buChar char="•"/>
              <a:defRPr/>
            </a:lvl4pPr>
            <a:lvl5pPr indent="-368300" lvl="4" marL="2286000">
              <a:spcBef>
                <a:spcPts val="0"/>
              </a:spcBef>
              <a:spcAft>
                <a:spcPts val="0"/>
              </a:spcAft>
              <a:buSzPts val="2200"/>
              <a:buChar char="•"/>
              <a:defRPr/>
            </a:lvl5pPr>
            <a:lvl6pPr indent="-368300" lvl="5" marL="2743200">
              <a:spcBef>
                <a:spcPts val="0"/>
              </a:spcBef>
              <a:spcAft>
                <a:spcPts val="0"/>
              </a:spcAft>
              <a:buSzPts val="2200"/>
              <a:buChar char="•"/>
              <a:defRPr/>
            </a:lvl6pPr>
            <a:lvl7pPr indent="-368300" lvl="6" marL="3200400">
              <a:spcBef>
                <a:spcPts val="0"/>
              </a:spcBef>
              <a:spcAft>
                <a:spcPts val="0"/>
              </a:spcAft>
              <a:buSzPts val="2200"/>
              <a:buChar char="•"/>
              <a:defRPr/>
            </a:lvl7pPr>
            <a:lvl8pPr indent="-368300" lvl="7" marL="3657600">
              <a:spcBef>
                <a:spcPts val="0"/>
              </a:spcBef>
              <a:spcAft>
                <a:spcPts val="0"/>
              </a:spcAft>
              <a:buSzPts val="2200"/>
              <a:buChar char="•"/>
              <a:defRPr/>
            </a:lvl8pPr>
            <a:lvl9pPr indent="-368300" lvl="8" marL="4114800">
              <a:spcBef>
                <a:spcPts val="0"/>
              </a:spcBef>
              <a:spcAft>
                <a:spcPts val="0"/>
              </a:spcAft>
              <a:buSzPts val="2200"/>
              <a:buChar char="•"/>
              <a:defRPr/>
            </a:lvl9pPr>
          </a:lstStyle>
          <a:p/>
        </p:txBody>
      </p:sp>
      <p:sp>
        <p:nvSpPr>
          <p:cNvPr id="26" name="Google Shape;26;p6"/>
          <p:cNvSpPr txBox="1"/>
          <p:nvPr>
            <p:ph idx="2" type="body"/>
          </p:nvPr>
        </p:nvSpPr>
        <p:spPr>
          <a:xfrm>
            <a:off x="5156126" y="2518658"/>
            <a:ext cx="3530700" cy="6328500"/>
          </a:xfrm>
          <a:prstGeom prst="rect">
            <a:avLst/>
          </a:prstGeom>
        </p:spPr>
        <p:txBody>
          <a:bodyPr anchorCtr="0" anchor="t" bIns="0" lIns="0" spcFirstLastPara="1" rIns="0" wrap="square" tIns="0">
            <a:noAutofit/>
          </a:bodyPr>
          <a:lstStyle>
            <a:lvl1pPr indent="-368300" lvl="0" marL="457200">
              <a:spcBef>
                <a:spcPts val="0"/>
              </a:spcBef>
              <a:spcAft>
                <a:spcPts val="0"/>
              </a:spcAft>
              <a:buSzPts val="2200"/>
              <a:buChar char="•"/>
              <a:defRPr/>
            </a:lvl1pPr>
            <a:lvl2pPr indent="-368300" lvl="1" marL="914400">
              <a:spcBef>
                <a:spcPts val="0"/>
              </a:spcBef>
              <a:spcAft>
                <a:spcPts val="0"/>
              </a:spcAft>
              <a:buSzPts val="2200"/>
              <a:buChar char="•"/>
              <a:defRPr/>
            </a:lvl2pPr>
            <a:lvl3pPr indent="-368300" lvl="2" marL="1371600">
              <a:spcBef>
                <a:spcPts val="0"/>
              </a:spcBef>
              <a:spcAft>
                <a:spcPts val="0"/>
              </a:spcAft>
              <a:buSzPts val="2200"/>
              <a:buChar char="•"/>
              <a:defRPr/>
            </a:lvl3pPr>
            <a:lvl4pPr indent="-368300" lvl="3" marL="1828800">
              <a:spcBef>
                <a:spcPts val="0"/>
              </a:spcBef>
              <a:spcAft>
                <a:spcPts val="0"/>
              </a:spcAft>
              <a:buSzPts val="2200"/>
              <a:buChar char="•"/>
              <a:defRPr/>
            </a:lvl4pPr>
            <a:lvl5pPr indent="-368300" lvl="4" marL="2286000">
              <a:spcBef>
                <a:spcPts val="0"/>
              </a:spcBef>
              <a:spcAft>
                <a:spcPts val="0"/>
              </a:spcAft>
              <a:buSzPts val="2200"/>
              <a:buChar char="•"/>
              <a:defRPr/>
            </a:lvl5pPr>
            <a:lvl6pPr indent="-368300" lvl="5" marL="2743200">
              <a:spcBef>
                <a:spcPts val="0"/>
              </a:spcBef>
              <a:spcAft>
                <a:spcPts val="0"/>
              </a:spcAft>
              <a:buSzPts val="2200"/>
              <a:buChar char="•"/>
              <a:defRPr/>
            </a:lvl6pPr>
            <a:lvl7pPr indent="-368300" lvl="6" marL="3200400">
              <a:spcBef>
                <a:spcPts val="0"/>
              </a:spcBef>
              <a:spcAft>
                <a:spcPts val="0"/>
              </a:spcAft>
              <a:buSzPts val="2200"/>
              <a:buChar char="•"/>
              <a:defRPr/>
            </a:lvl7pPr>
            <a:lvl8pPr indent="-368300" lvl="7" marL="3657600">
              <a:spcBef>
                <a:spcPts val="0"/>
              </a:spcBef>
              <a:spcAft>
                <a:spcPts val="0"/>
              </a:spcAft>
              <a:buSzPts val="2200"/>
              <a:buChar char="•"/>
              <a:defRPr/>
            </a:lvl8pPr>
            <a:lvl9pPr indent="-368300" lvl="8" marL="4114800">
              <a:spcBef>
                <a:spcPts val="0"/>
              </a:spcBef>
              <a:spcAft>
                <a:spcPts val="0"/>
              </a:spcAft>
              <a:buSzPts val="2200"/>
              <a:buChar char="•"/>
              <a:defRPr/>
            </a:lvl9pPr>
          </a:lstStyle>
          <a:p/>
        </p:txBody>
      </p:sp>
      <p:sp>
        <p:nvSpPr>
          <p:cNvPr id="27" name="Google Shape;27;p6"/>
          <p:cNvSpPr txBox="1"/>
          <p:nvPr>
            <p:ph idx="12" type="sldNum"/>
          </p:nvPr>
        </p:nvSpPr>
        <p:spPr>
          <a:xfrm>
            <a:off x="8404384" y="496810"/>
            <a:ext cx="548700" cy="7698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8" name="Shape 28"/>
        <p:cNvGrpSpPr/>
        <p:nvPr/>
      </p:nvGrpSpPr>
      <p:grpSpPr>
        <a:xfrm>
          <a:off x="0" y="0"/>
          <a:ext cx="0" cy="0"/>
          <a:chOff x="0" y="0"/>
          <a:chExt cx="0" cy="0"/>
        </a:xfrm>
      </p:grpSpPr>
      <p:sp>
        <p:nvSpPr>
          <p:cNvPr id="29" name="Google Shape;29;p7"/>
          <p:cNvSpPr txBox="1"/>
          <p:nvPr>
            <p:ph type="title"/>
          </p:nvPr>
        </p:nvSpPr>
        <p:spPr>
          <a:xfrm>
            <a:off x="1411775" y="253769"/>
            <a:ext cx="7273800" cy="16767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0" name="Google Shape;30;p7"/>
          <p:cNvSpPr txBox="1"/>
          <p:nvPr>
            <p:ph idx="1" type="body"/>
          </p:nvPr>
        </p:nvSpPr>
        <p:spPr>
          <a:xfrm>
            <a:off x="1411775" y="2518658"/>
            <a:ext cx="2238000" cy="7113900"/>
          </a:xfrm>
          <a:prstGeom prst="rect">
            <a:avLst/>
          </a:prstGeom>
        </p:spPr>
        <p:txBody>
          <a:bodyPr anchorCtr="0" anchor="t" bIns="0" lIns="0" spcFirstLastPara="1" rIns="0" wrap="square" tIns="0">
            <a:noAutofit/>
          </a:bodyPr>
          <a:lstStyle>
            <a:lvl1pPr indent="-368300" lvl="0" marL="457200" rtl="0">
              <a:spcBef>
                <a:spcPts val="0"/>
              </a:spcBef>
              <a:spcAft>
                <a:spcPts val="0"/>
              </a:spcAft>
              <a:buSzPts val="2200"/>
              <a:buChar char="•"/>
              <a:defRPr/>
            </a:lvl1pPr>
            <a:lvl2pPr indent="-368300" lvl="1" marL="914400" rtl="0">
              <a:spcBef>
                <a:spcPts val="0"/>
              </a:spcBef>
              <a:spcAft>
                <a:spcPts val="0"/>
              </a:spcAft>
              <a:buSzPts val="2200"/>
              <a:buChar char="•"/>
              <a:defRPr/>
            </a:lvl2pPr>
            <a:lvl3pPr indent="-368300" lvl="2" marL="1371600" rtl="0">
              <a:spcBef>
                <a:spcPts val="0"/>
              </a:spcBef>
              <a:spcAft>
                <a:spcPts val="0"/>
              </a:spcAft>
              <a:buSzPts val="2200"/>
              <a:buChar char="•"/>
              <a:defRPr/>
            </a:lvl3pPr>
            <a:lvl4pPr indent="-368300" lvl="3" marL="1828800" rtl="0">
              <a:spcBef>
                <a:spcPts val="0"/>
              </a:spcBef>
              <a:spcAft>
                <a:spcPts val="0"/>
              </a:spcAft>
              <a:buSzPts val="2200"/>
              <a:buChar char="•"/>
              <a:defRPr/>
            </a:lvl4pPr>
            <a:lvl5pPr indent="-368300" lvl="4" marL="2286000" rtl="0">
              <a:spcBef>
                <a:spcPts val="0"/>
              </a:spcBef>
              <a:spcAft>
                <a:spcPts val="0"/>
              </a:spcAft>
              <a:buSzPts val="2200"/>
              <a:buChar char="•"/>
              <a:defRPr/>
            </a:lvl5pPr>
            <a:lvl6pPr indent="-368300" lvl="5" marL="2743200" rtl="0">
              <a:spcBef>
                <a:spcPts val="0"/>
              </a:spcBef>
              <a:spcAft>
                <a:spcPts val="0"/>
              </a:spcAft>
              <a:buSzPts val="2200"/>
              <a:buChar char="•"/>
              <a:defRPr/>
            </a:lvl6pPr>
            <a:lvl7pPr indent="-368300" lvl="6" marL="3200400" rtl="0">
              <a:spcBef>
                <a:spcPts val="0"/>
              </a:spcBef>
              <a:spcAft>
                <a:spcPts val="0"/>
              </a:spcAft>
              <a:buSzPts val="2200"/>
              <a:buChar char="•"/>
              <a:defRPr/>
            </a:lvl7pPr>
            <a:lvl8pPr indent="-368300" lvl="7" marL="3657600" rtl="0">
              <a:spcBef>
                <a:spcPts val="0"/>
              </a:spcBef>
              <a:spcAft>
                <a:spcPts val="0"/>
              </a:spcAft>
              <a:buSzPts val="2200"/>
              <a:buChar char="•"/>
              <a:defRPr/>
            </a:lvl8pPr>
            <a:lvl9pPr indent="-368300" lvl="8" marL="4114800" rtl="0">
              <a:spcBef>
                <a:spcPts val="0"/>
              </a:spcBef>
              <a:spcAft>
                <a:spcPts val="0"/>
              </a:spcAft>
              <a:buSzPts val="2200"/>
              <a:buChar char="•"/>
              <a:defRPr/>
            </a:lvl9pPr>
          </a:lstStyle>
          <a:p/>
        </p:txBody>
      </p:sp>
      <p:sp>
        <p:nvSpPr>
          <p:cNvPr id="31" name="Google Shape;31;p7"/>
          <p:cNvSpPr txBox="1"/>
          <p:nvPr>
            <p:ph idx="2" type="body"/>
          </p:nvPr>
        </p:nvSpPr>
        <p:spPr>
          <a:xfrm>
            <a:off x="3929671" y="2518658"/>
            <a:ext cx="2238000" cy="7113900"/>
          </a:xfrm>
          <a:prstGeom prst="rect">
            <a:avLst/>
          </a:prstGeom>
        </p:spPr>
        <p:txBody>
          <a:bodyPr anchorCtr="0" anchor="t" bIns="0" lIns="0" spcFirstLastPara="1" rIns="0" wrap="square" tIns="0">
            <a:noAutofit/>
          </a:bodyPr>
          <a:lstStyle>
            <a:lvl1pPr indent="-368300" lvl="0" marL="457200" rtl="0">
              <a:spcBef>
                <a:spcPts val="0"/>
              </a:spcBef>
              <a:spcAft>
                <a:spcPts val="0"/>
              </a:spcAft>
              <a:buSzPts val="2200"/>
              <a:buChar char="•"/>
              <a:defRPr/>
            </a:lvl1pPr>
            <a:lvl2pPr indent="-368300" lvl="1" marL="914400" rtl="0">
              <a:spcBef>
                <a:spcPts val="0"/>
              </a:spcBef>
              <a:spcAft>
                <a:spcPts val="0"/>
              </a:spcAft>
              <a:buSzPts val="2200"/>
              <a:buChar char="•"/>
              <a:defRPr/>
            </a:lvl2pPr>
            <a:lvl3pPr indent="-368300" lvl="2" marL="1371600" rtl="0">
              <a:spcBef>
                <a:spcPts val="0"/>
              </a:spcBef>
              <a:spcAft>
                <a:spcPts val="0"/>
              </a:spcAft>
              <a:buSzPts val="2200"/>
              <a:buChar char="•"/>
              <a:defRPr/>
            </a:lvl3pPr>
            <a:lvl4pPr indent="-368300" lvl="3" marL="1828800" rtl="0">
              <a:spcBef>
                <a:spcPts val="0"/>
              </a:spcBef>
              <a:spcAft>
                <a:spcPts val="0"/>
              </a:spcAft>
              <a:buSzPts val="2200"/>
              <a:buChar char="•"/>
              <a:defRPr/>
            </a:lvl4pPr>
            <a:lvl5pPr indent="-368300" lvl="4" marL="2286000" rtl="0">
              <a:spcBef>
                <a:spcPts val="0"/>
              </a:spcBef>
              <a:spcAft>
                <a:spcPts val="0"/>
              </a:spcAft>
              <a:buSzPts val="2200"/>
              <a:buChar char="•"/>
              <a:defRPr/>
            </a:lvl5pPr>
            <a:lvl6pPr indent="-368300" lvl="5" marL="2743200" rtl="0">
              <a:spcBef>
                <a:spcPts val="0"/>
              </a:spcBef>
              <a:spcAft>
                <a:spcPts val="0"/>
              </a:spcAft>
              <a:buSzPts val="2200"/>
              <a:buChar char="•"/>
              <a:defRPr/>
            </a:lvl6pPr>
            <a:lvl7pPr indent="-368300" lvl="6" marL="3200400" rtl="0">
              <a:spcBef>
                <a:spcPts val="0"/>
              </a:spcBef>
              <a:spcAft>
                <a:spcPts val="0"/>
              </a:spcAft>
              <a:buSzPts val="2200"/>
              <a:buChar char="•"/>
              <a:defRPr/>
            </a:lvl7pPr>
            <a:lvl8pPr indent="-368300" lvl="7" marL="3657600" rtl="0">
              <a:spcBef>
                <a:spcPts val="0"/>
              </a:spcBef>
              <a:spcAft>
                <a:spcPts val="0"/>
              </a:spcAft>
              <a:buSzPts val="2200"/>
              <a:buChar char="•"/>
              <a:defRPr/>
            </a:lvl8pPr>
            <a:lvl9pPr indent="-368300" lvl="8" marL="4114800" rtl="0">
              <a:spcBef>
                <a:spcPts val="0"/>
              </a:spcBef>
              <a:spcAft>
                <a:spcPts val="0"/>
              </a:spcAft>
              <a:buSzPts val="2200"/>
              <a:buChar char="•"/>
              <a:defRPr/>
            </a:lvl9pPr>
          </a:lstStyle>
          <a:p/>
        </p:txBody>
      </p:sp>
      <p:sp>
        <p:nvSpPr>
          <p:cNvPr id="32" name="Google Shape;32;p7"/>
          <p:cNvSpPr txBox="1"/>
          <p:nvPr>
            <p:ph idx="3" type="body"/>
          </p:nvPr>
        </p:nvSpPr>
        <p:spPr>
          <a:xfrm>
            <a:off x="6447566" y="2518658"/>
            <a:ext cx="2238000" cy="7113900"/>
          </a:xfrm>
          <a:prstGeom prst="rect">
            <a:avLst/>
          </a:prstGeom>
        </p:spPr>
        <p:txBody>
          <a:bodyPr anchorCtr="0" anchor="t" bIns="0" lIns="0" spcFirstLastPara="1" rIns="0" wrap="square" tIns="0">
            <a:noAutofit/>
          </a:bodyPr>
          <a:lstStyle>
            <a:lvl1pPr indent="-368300" lvl="0" marL="457200" rtl="0">
              <a:spcBef>
                <a:spcPts val="0"/>
              </a:spcBef>
              <a:spcAft>
                <a:spcPts val="0"/>
              </a:spcAft>
              <a:buSzPts val="2200"/>
              <a:buChar char="•"/>
              <a:defRPr/>
            </a:lvl1pPr>
            <a:lvl2pPr indent="-368300" lvl="1" marL="914400" rtl="0">
              <a:spcBef>
                <a:spcPts val="0"/>
              </a:spcBef>
              <a:spcAft>
                <a:spcPts val="0"/>
              </a:spcAft>
              <a:buSzPts val="2200"/>
              <a:buChar char="•"/>
              <a:defRPr/>
            </a:lvl2pPr>
            <a:lvl3pPr indent="-368300" lvl="2" marL="1371600" rtl="0">
              <a:spcBef>
                <a:spcPts val="0"/>
              </a:spcBef>
              <a:spcAft>
                <a:spcPts val="0"/>
              </a:spcAft>
              <a:buSzPts val="2200"/>
              <a:buChar char="•"/>
              <a:defRPr/>
            </a:lvl3pPr>
            <a:lvl4pPr indent="-368300" lvl="3" marL="1828800" rtl="0">
              <a:spcBef>
                <a:spcPts val="0"/>
              </a:spcBef>
              <a:spcAft>
                <a:spcPts val="0"/>
              </a:spcAft>
              <a:buSzPts val="2200"/>
              <a:buChar char="•"/>
              <a:defRPr/>
            </a:lvl4pPr>
            <a:lvl5pPr indent="-368300" lvl="4" marL="2286000" rtl="0">
              <a:spcBef>
                <a:spcPts val="0"/>
              </a:spcBef>
              <a:spcAft>
                <a:spcPts val="0"/>
              </a:spcAft>
              <a:buSzPts val="2200"/>
              <a:buChar char="•"/>
              <a:defRPr/>
            </a:lvl5pPr>
            <a:lvl6pPr indent="-368300" lvl="5" marL="2743200" rtl="0">
              <a:spcBef>
                <a:spcPts val="0"/>
              </a:spcBef>
              <a:spcAft>
                <a:spcPts val="0"/>
              </a:spcAft>
              <a:buSzPts val="2200"/>
              <a:buChar char="•"/>
              <a:defRPr/>
            </a:lvl6pPr>
            <a:lvl7pPr indent="-368300" lvl="6" marL="3200400" rtl="0">
              <a:spcBef>
                <a:spcPts val="0"/>
              </a:spcBef>
              <a:spcAft>
                <a:spcPts val="0"/>
              </a:spcAft>
              <a:buSzPts val="2200"/>
              <a:buChar char="•"/>
              <a:defRPr/>
            </a:lvl7pPr>
            <a:lvl8pPr indent="-368300" lvl="7" marL="3657600" rtl="0">
              <a:spcBef>
                <a:spcPts val="0"/>
              </a:spcBef>
              <a:spcAft>
                <a:spcPts val="0"/>
              </a:spcAft>
              <a:buSzPts val="2200"/>
              <a:buChar char="•"/>
              <a:defRPr/>
            </a:lvl8pPr>
            <a:lvl9pPr indent="-368300" lvl="8" marL="4114800" rtl="0">
              <a:spcBef>
                <a:spcPts val="0"/>
              </a:spcBef>
              <a:spcAft>
                <a:spcPts val="0"/>
              </a:spcAft>
              <a:buSzPts val="2200"/>
              <a:buChar char="•"/>
              <a:defRPr/>
            </a:lvl9pPr>
          </a:lstStyle>
          <a:p/>
        </p:txBody>
      </p:sp>
      <p:sp>
        <p:nvSpPr>
          <p:cNvPr id="33" name="Google Shape;33;p7"/>
          <p:cNvSpPr txBox="1"/>
          <p:nvPr>
            <p:ph idx="12" type="sldNum"/>
          </p:nvPr>
        </p:nvSpPr>
        <p:spPr>
          <a:xfrm>
            <a:off x="8404384" y="496810"/>
            <a:ext cx="548700" cy="7698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 name="Shape 34"/>
        <p:cNvGrpSpPr/>
        <p:nvPr/>
      </p:nvGrpSpPr>
      <p:grpSpPr>
        <a:xfrm>
          <a:off x="0" y="0"/>
          <a:ext cx="0" cy="0"/>
          <a:chOff x="0" y="0"/>
          <a:chExt cx="0" cy="0"/>
        </a:xfrm>
      </p:grpSpPr>
      <p:sp>
        <p:nvSpPr>
          <p:cNvPr id="35" name="Google Shape;35;p8"/>
          <p:cNvSpPr txBox="1"/>
          <p:nvPr>
            <p:ph type="title"/>
          </p:nvPr>
        </p:nvSpPr>
        <p:spPr>
          <a:xfrm>
            <a:off x="1411775" y="253769"/>
            <a:ext cx="7273800" cy="1676700"/>
          </a:xfrm>
          <a:prstGeom prst="rect">
            <a:avLst/>
          </a:prstGeom>
        </p:spPr>
        <p:txBody>
          <a:bodyPr anchorCtr="0" anchor="b" bIns="0" lIns="0" spcFirstLastPara="1" rIns="0" wrap="square" tIns="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6" name="Google Shape;36;p8"/>
          <p:cNvSpPr txBox="1"/>
          <p:nvPr>
            <p:ph idx="12" type="sldNum"/>
          </p:nvPr>
        </p:nvSpPr>
        <p:spPr>
          <a:xfrm>
            <a:off x="8404384" y="496810"/>
            <a:ext cx="548700" cy="7698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7" name="Shape 37"/>
        <p:cNvGrpSpPr/>
        <p:nvPr/>
      </p:nvGrpSpPr>
      <p:grpSpPr>
        <a:xfrm>
          <a:off x="0" y="0"/>
          <a:ext cx="0" cy="0"/>
          <a:chOff x="0" y="0"/>
          <a:chExt cx="0" cy="0"/>
        </a:xfrm>
      </p:grpSpPr>
      <p:sp>
        <p:nvSpPr>
          <p:cNvPr id="38" name="Google Shape;38;p9"/>
          <p:cNvSpPr txBox="1"/>
          <p:nvPr>
            <p:ph idx="1" type="body"/>
          </p:nvPr>
        </p:nvSpPr>
        <p:spPr>
          <a:xfrm>
            <a:off x="1411775" y="8351028"/>
            <a:ext cx="7275000" cy="1016100"/>
          </a:xfrm>
          <a:prstGeom prst="rect">
            <a:avLst/>
          </a:prstGeom>
        </p:spPr>
        <p:txBody>
          <a:bodyPr anchorCtr="0" anchor="t" bIns="0" lIns="0" spcFirstLastPara="1" rIns="0" wrap="square" tIns="0">
            <a:noAutofit/>
          </a:bodyPr>
          <a:lstStyle>
            <a:lvl1pPr indent="-228600" lvl="0" marL="457200">
              <a:spcBef>
                <a:spcPts val="360"/>
              </a:spcBef>
              <a:spcAft>
                <a:spcPts val="0"/>
              </a:spcAft>
              <a:buSzPts val="1800"/>
              <a:buNone/>
              <a:defRPr sz="1800"/>
            </a:lvl1pPr>
          </a:lstStyle>
          <a:p/>
        </p:txBody>
      </p:sp>
      <p:sp>
        <p:nvSpPr>
          <p:cNvPr id="39" name="Google Shape;39;p9"/>
          <p:cNvSpPr txBox="1"/>
          <p:nvPr>
            <p:ph idx="12" type="sldNum"/>
          </p:nvPr>
        </p:nvSpPr>
        <p:spPr>
          <a:xfrm>
            <a:off x="8404384" y="496810"/>
            <a:ext cx="548700" cy="7698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 name="Shape 40"/>
        <p:cNvGrpSpPr/>
        <p:nvPr/>
      </p:nvGrpSpPr>
      <p:grpSpPr>
        <a:xfrm>
          <a:off x="0" y="0"/>
          <a:ext cx="0" cy="0"/>
          <a:chOff x="0" y="0"/>
          <a:chExt cx="0" cy="0"/>
        </a:xfrm>
      </p:grpSpPr>
      <p:sp>
        <p:nvSpPr>
          <p:cNvPr id="41" name="Google Shape;41;p10"/>
          <p:cNvSpPr txBox="1"/>
          <p:nvPr>
            <p:ph idx="12" type="sldNum"/>
          </p:nvPr>
        </p:nvSpPr>
        <p:spPr>
          <a:xfrm>
            <a:off x="8404384" y="496810"/>
            <a:ext cx="548700" cy="7698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42" name="Shape 42"/>
        <p:cNvGrpSpPr/>
        <p:nvPr/>
      </p:nvGrpSpPr>
      <p:grpSpPr>
        <a:xfrm>
          <a:off x="0" y="0"/>
          <a:ext cx="0" cy="0"/>
          <a:chOff x="0" y="0"/>
          <a:chExt cx="0" cy="0"/>
        </a:xfrm>
      </p:grpSpPr>
      <p:sp>
        <p:nvSpPr>
          <p:cNvPr id="43" name="Google Shape;43;p11"/>
          <p:cNvSpPr txBox="1"/>
          <p:nvPr>
            <p:ph type="ctrTitle"/>
          </p:nvPr>
        </p:nvSpPr>
        <p:spPr>
          <a:xfrm>
            <a:off x="311708" y="1456058"/>
            <a:ext cx="8520600" cy="40140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44" name="Google Shape;44;p11"/>
          <p:cNvSpPr txBox="1"/>
          <p:nvPr>
            <p:ph idx="1" type="subTitle"/>
          </p:nvPr>
        </p:nvSpPr>
        <p:spPr>
          <a:xfrm>
            <a:off x="311700" y="5542289"/>
            <a:ext cx="8520600" cy="15501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5" name="Google Shape;45;p11"/>
          <p:cNvSpPr txBox="1"/>
          <p:nvPr>
            <p:ph idx="12" type="sldNum"/>
          </p:nvPr>
        </p:nvSpPr>
        <p:spPr>
          <a:xfrm>
            <a:off x="8472458" y="9119180"/>
            <a:ext cx="548700" cy="7698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0.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411775" y="253769"/>
            <a:ext cx="7273800" cy="1676700"/>
          </a:xfrm>
          <a:prstGeom prst="rect">
            <a:avLst/>
          </a:prstGeom>
          <a:noFill/>
          <a:ln>
            <a:noFill/>
          </a:ln>
        </p:spPr>
        <p:txBody>
          <a:bodyPr anchorCtr="0" anchor="b" bIns="0" lIns="0" spcFirstLastPara="1" rIns="0" wrap="square" tIns="0">
            <a:noAutofit/>
          </a:bodyPr>
          <a:lstStyle>
            <a:lvl1pPr lvl="0">
              <a:spcBef>
                <a:spcPts val="0"/>
              </a:spcBef>
              <a:spcAft>
                <a:spcPts val="0"/>
              </a:spcAft>
              <a:buClr>
                <a:schemeClr val="dk1"/>
              </a:buClr>
              <a:buSzPts val="3200"/>
              <a:buFont typeface="Amatic SC"/>
              <a:buNone/>
              <a:defRPr b="1" sz="3200">
                <a:solidFill>
                  <a:schemeClr val="dk1"/>
                </a:solidFill>
                <a:latin typeface="Amatic SC"/>
                <a:ea typeface="Amatic SC"/>
                <a:cs typeface="Amatic SC"/>
                <a:sym typeface="Amatic SC"/>
              </a:defRPr>
            </a:lvl1pPr>
            <a:lvl2pPr lvl="1">
              <a:spcBef>
                <a:spcPts val="0"/>
              </a:spcBef>
              <a:spcAft>
                <a:spcPts val="0"/>
              </a:spcAft>
              <a:buClr>
                <a:schemeClr val="dk1"/>
              </a:buClr>
              <a:buSzPts val="3200"/>
              <a:buFont typeface="Amatic SC"/>
              <a:buNone/>
              <a:defRPr b="1" sz="3200">
                <a:solidFill>
                  <a:schemeClr val="dk1"/>
                </a:solidFill>
                <a:latin typeface="Amatic SC"/>
                <a:ea typeface="Amatic SC"/>
                <a:cs typeface="Amatic SC"/>
                <a:sym typeface="Amatic SC"/>
              </a:defRPr>
            </a:lvl2pPr>
            <a:lvl3pPr lvl="2">
              <a:spcBef>
                <a:spcPts val="0"/>
              </a:spcBef>
              <a:spcAft>
                <a:spcPts val="0"/>
              </a:spcAft>
              <a:buClr>
                <a:schemeClr val="dk1"/>
              </a:buClr>
              <a:buSzPts val="3200"/>
              <a:buFont typeface="Amatic SC"/>
              <a:buNone/>
              <a:defRPr b="1" sz="3200">
                <a:solidFill>
                  <a:schemeClr val="dk1"/>
                </a:solidFill>
                <a:latin typeface="Amatic SC"/>
                <a:ea typeface="Amatic SC"/>
                <a:cs typeface="Amatic SC"/>
                <a:sym typeface="Amatic SC"/>
              </a:defRPr>
            </a:lvl3pPr>
            <a:lvl4pPr lvl="3">
              <a:spcBef>
                <a:spcPts val="0"/>
              </a:spcBef>
              <a:spcAft>
                <a:spcPts val="0"/>
              </a:spcAft>
              <a:buClr>
                <a:schemeClr val="dk1"/>
              </a:buClr>
              <a:buSzPts val="3200"/>
              <a:buFont typeface="Amatic SC"/>
              <a:buNone/>
              <a:defRPr b="1" sz="3200">
                <a:solidFill>
                  <a:schemeClr val="dk1"/>
                </a:solidFill>
                <a:latin typeface="Amatic SC"/>
                <a:ea typeface="Amatic SC"/>
                <a:cs typeface="Amatic SC"/>
                <a:sym typeface="Amatic SC"/>
              </a:defRPr>
            </a:lvl4pPr>
            <a:lvl5pPr lvl="4">
              <a:spcBef>
                <a:spcPts val="0"/>
              </a:spcBef>
              <a:spcAft>
                <a:spcPts val="0"/>
              </a:spcAft>
              <a:buClr>
                <a:schemeClr val="dk1"/>
              </a:buClr>
              <a:buSzPts val="3200"/>
              <a:buFont typeface="Amatic SC"/>
              <a:buNone/>
              <a:defRPr b="1" sz="3200">
                <a:solidFill>
                  <a:schemeClr val="dk1"/>
                </a:solidFill>
                <a:latin typeface="Amatic SC"/>
                <a:ea typeface="Amatic SC"/>
                <a:cs typeface="Amatic SC"/>
                <a:sym typeface="Amatic SC"/>
              </a:defRPr>
            </a:lvl5pPr>
            <a:lvl6pPr lvl="5">
              <a:spcBef>
                <a:spcPts val="0"/>
              </a:spcBef>
              <a:spcAft>
                <a:spcPts val="0"/>
              </a:spcAft>
              <a:buClr>
                <a:schemeClr val="dk1"/>
              </a:buClr>
              <a:buSzPts val="3200"/>
              <a:buFont typeface="Amatic SC"/>
              <a:buNone/>
              <a:defRPr b="1" sz="3200">
                <a:solidFill>
                  <a:schemeClr val="dk1"/>
                </a:solidFill>
                <a:latin typeface="Amatic SC"/>
                <a:ea typeface="Amatic SC"/>
                <a:cs typeface="Amatic SC"/>
                <a:sym typeface="Amatic SC"/>
              </a:defRPr>
            </a:lvl6pPr>
            <a:lvl7pPr lvl="6">
              <a:spcBef>
                <a:spcPts val="0"/>
              </a:spcBef>
              <a:spcAft>
                <a:spcPts val="0"/>
              </a:spcAft>
              <a:buClr>
                <a:schemeClr val="dk1"/>
              </a:buClr>
              <a:buSzPts val="3200"/>
              <a:buFont typeface="Amatic SC"/>
              <a:buNone/>
              <a:defRPr b="1" sz="3200">
                <a:solidFill>
                  <a:schemeClr val="dk1"/>
                </a:solidFill>
                <a:latin typeface="Amatic SC"/>
                <a:ea typeface="Amatic SC"/>
                <a:cs typeface="Amatic SC"/>
                <a:sym typeface="Amatic SC"/>
              </a:defRPr>
            </a:lvl7pPr>
            <a:lvl8pPr lvl="7">
              <a:spcBef>
                <a:spcPts val="0"/>
              </a:spcBef>
              <a:spcAft>
                <a:spcPts val="0"/>
              </a:spcAft>
              <a:buClr>
                <a:schemeClr val="dk1"/>
              </a:buClr>
              <a:buSzPts val="3200"/>
              <a:buFont typeface="Amatic SC"/>
              <a:buNone/>
              <a:defRPr b="1" sz="3200">
                <a:solidFill>
                  <a:schemeClr val="dk1"/>
                </a:solidFill>
                <a:latin typeface="Amatic SC"/>
                <a:ea typeface="Amatic SC"/>
                <a:cs typeface="Amatic SC"/>
                <a:sym typeface="Amatic SC"/>
              </a:defRPr>
            </a:lvl8pPr>
            <a:lvl9pPr lvl="8">
              <a:spcBef>
                <a:spcPts val="0"/>
              </a:spcBef>
              <a:spcAft>
                <a:spcPts val="0"/>
              </a:spcAft>
              <a:buClr>
                <a:schemeClr val="dk1"/>
              </a:buClr>
              <a:buSzPts val="3200"/>
              <a:buFont typeface="Amatic SC"/>
              <a:buNone/>
              <a:defRPr b="1" sz="3200">
                <a:solidFill>
                  <a:schemeClr val="dk1"/>
                </a:solidFill>
                <a:latin typeface="Amatic SC"/>
                <a:ea typeface="Amatic SC"/>
                <a:cs typeface="Amatic SC"/>
                <a:sym typeface="Amatic SC"/>
              </a:defRPr>
            </a:lvl9pPr>
          </a:lstStyle>
          <a:p/>
        </p:txBody>
      </p:sp>
      <p:sp>
        <p:nvSpPr>
          <p:cNvPr id="7" name="Google Shape;7;p1"/>
          <p:cNvSpPr txBox="1"/>
          <p:nvPr>
            <p:ph idx="1" type="body"/>
          </p:nvPr>
        </p:nvSpPr>
        <p:spPr>
          <a:xfrm>
            <a:off x="1411775" y="2518670"/>
            <a:ext cx="7273800" cy="6396900"/>
          </a:xfrm>
          <a:prstGeom prst="rect">
            <a:avLst/>
          </a:prstGeom>
          <a:noFill/>
          <a:ln>
            <a:noFill/>
          </a:ln>
        </p:spPr>
        <p:txBody>
          <a:bodyPr anchorCtr="0" anchor="t" bIns="0" lIns="0" spcFirstLastPara="1" rIns="0" wrap="square" tIns="0">
            <a:noAutofit/>
          </a:bodyPr>
          <a:lstStyle>
            <a:lvl1pPr indent="-368300" lvl="0" marL="4572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1pPr>
            <a:lvl2pPr indent="-368300" lvl="1" marL="9144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2pPr>
            <a:lvl3pPr indent="-368300" lvl="2" marL="13716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3pPr>
            <a:lvl4pPr indent="-368300" lvl="3" marL="18288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4pPr>
            <a:lvl5pPr indent="-368300" lvl="4" marL="22860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5pPr>
            <a:lvl6pPr indent="-368300" lvl="5" marL="27432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6pPr>
            <a:lvl7pPr indent="-368300" lvl="6" marL="32004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7pPr>
            <a:lvl8pPr indent="-368300" lvl="7" marL="36576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8pPr>
            <a:lvl9pPr indent="-368300" lvl="8" marL="41148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9pPr>
          </a:lstStyle>
          <a:p/>
        </p:txBody>
      </p:sp>
      <p:sp>
        <p:nvSpPr>
          <p:cNvPr id="8" name="Google Shape;8;p1"/>
          <p:cNvSpPr txBox="1"/>
          <p:nvPr>
            <p:ph idx="12" type="sldNum"/>
          </p:nvPr>
        </p:nvSpPr>
        <p:spPr>
          <a:xfrm>
            <a:off x="8404384" y="496810"/>
            <a:ext cx="548700" cy="769800"/>
          </a:xfrm>
          <a:prstGeom prst="rect">
            <a:avLst/>
          </a:prstGeom>
          <a:noFill/>
          <a:ln>
            <a:noFill/>
          </a:ln>
        </p:spPr>
        <p:txBody>
          <a:bodyPr anchorCtr="0" anchor="ctr" bIns="0" lIns="0" spcFirstLastPara="1" rIns="0" wrap="square" tIns="0">
            <a:noAutofit/>
          </a:bodyPr>
          <a:lstStyle>
            <a:lvl1pPr lvl="0" algn="r">
              <a:buNone/>
              <a:defRPr>
                <a:solidFill>
                  <a:srgbClr val="6CC2DC"/>
                </a:solidFill>
                <a:latin typeface="Caveat"/>
                <a:ea typeface="Caveat"/>
                <a:cs typeface="Caveat"/>
                <a:sym typeface="Caveat"/>
              </a:defRPr>
            </a:lvl1pPr>
            <a:lvl2pPr lvl="1" algn="r">
              <a:buNone/>
              <a:defRPr>
                <a:solidFill>
                  <a:srgbClr val="6CC2DC"/>
                </a:solidFill>
                <a:latin typeface="Caveat"/>
                <a:ea typeface="Caveat"/>
                <a:cs typeface="Caveat"/>
                <a:sym typeface="Caveat"/>
              </a:defRPr>
            </a:lvl2pPr>
            <a:lvl3pPr lvl="2" algn="r">
              <a:buNone/>
              <a:defRPr>
                <a:solidFill>
                  <a:srgbClr val="6CC2DC"/>
                </a:solidFill>
                <a:latin typeface="Caveat"/>
                <a:ea typeface="Caveat"/>
                <a:cs typeface="Caveat"/>
                <a:sym typeface="Caveat"/>
              </a:defRPr>
            </a:lvl3pPr>
            <a:lvl4pPr lvl="3" algn="r">
              <a:buNone/>
              <a:defRPr>
                <a:solidFill>
                  <a:srgbClr val="6CC2DC"/>
                </a:solidFill>
                <a:latin typeface="Caveat"/>
                <a:ea typeface="Caveat"/>
                <a:cs typeface="Caveat"/>
                <a:sym typeface="Caveat"/>
              </a:defRPr>
            </a:lvl4pPr>
            <a:lvl5pPr lvl="4" algn="r">
              <a:buNone/>
              <a:defRPr>
                <a:solidFill>
                  <a:srgbClr val="6CC2DC"/>
                </a:solidFill>
                <a:latin typeface="Caveat"/>
                <a:ea typeface="Caveat"/>
                <a:cs typeface="Caveat"/>
                <a:sym typeface="Caveat"/>
              </a:defRPr>
            </a:lvl5pPr>
            <a:lvl6pPr lvl="5" algn="r">
              <a:buNone/>
              <a:defRPr>
                <a:solidFill>
                  <a:srgbClr val="6CC2DC"/>
                </a:solidFill>
                <a:latin typeface="Caveat"/>
                <a:ea typeface="Caveat"/>
                <a:cs typeface="Caveat"/>
                <a:sym typeface="Caveat"/>
              </a:defRPr>
            </a:lvl6pPr>
            <a:lvl7pPr lvl="6" algn="r">
              <a:buNone/>
              <a:defRPr>
                <a:solidFill>
                  <a:srgbClr val="6CC2DC"/>
                </a:solidFill>
                <a:latin typeface="Caveat"/>
                <a:ea typeface="Caveat"/>
                <a:cs typeface="Caveat"/>
                <a:sym typeface="Caveat"/>
              </a:defRPr>
            </a:lvl7pPr>
            <a:lvl8pPr lvl="7" algn="r">
              <a:buNone/>
              <a:defRPr>
                <a:solidFill>
                  <a:srgbClr val="6CC2DC"/>
                </a:solidFill>
                <a:latin typeface="Caveat"/>
                <a:ea typeface="Caveat"/>
                <a:cs typeface="Caveat"/>
                <a:sym typeface="Caveat"/>
              </a:defRPr>
            </a:lvl8pPr>
            <a:lvl9pPr lvl="8" algn="r">
              <a:buNone/>
              <a:defRPr>
                <a:solidFill>
                  <a:srgbClr val="6CC2DC"/>
                </a:solidFill>
                <a:latin typeface="Caveat"/>
                <a:ea typeface="Caveat"/>
                <a:cs typeface="Caveat"/>
                <a:sym typeface="Cavea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3.jpg"/><Relationship Id="rId5" Type="http://schemas.openxmlformats.org/officeDocument/2006/relationships/image" Target="../media/image14.jpg"/><Relationship Id="rId6"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hyperlink" Target="http://www.youtube.com/watch?v=B94Zf4Vye3Y" TargetMode="External"/><Relationship Id="rId5" Type="http://schemas.openxmlformats.org/officeDocument/2006/relationships/image" Target="../media/image2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hyperlink" Target="http://www.youtube.com/watch?v=cMPROvl8toA" TargetMode="External"/><Relationship Id="rId4" Type="http://schemas.openxmlformats.org/officeDocument/2006/relationships/image" Target="../media/image1.jpg"/><Relationship Id="rId5" Type="http://schemas.openxmlformats.org/officeDocument/2006/relationships/image" Target="../media/image6.pn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s://en.wikipedia.org/wiki/Track_and_field" TargetMode="External"/><Relationship Id="rId4" Type="http://schemas.openxmlformats.org/officeDocument/2006/relationships/hyperlink" Target="https://en.wikipedia.org/wiki/Heptathlon" TargetMode="External"/><Relationship Id="rId5" Type="http://schemas.openxmlformats.org/officeDocument/2006/relationships/hyperlink" Target="https://en.wikipedia.org/wiki/Long_jump" TargetMode="External"/><Relationship Id="rId6" Type="http://schemas.openxmlformats.org/officeDocument/2006/relationships/image" Target="../media/image9.jpg"/><Relationship Id="rId7" Type="http://schemas.openxmlformats.org/officeDocument/2006/relationships/hyperlink" Target="http://www.youtube.com/watch?v=fr-RkqT-3gg" TargetMode="External"/><Relationship Id="rId8"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hyperlink" Target="http://www.youtube.com/watch?v=w6JFRi0Qm_s" TargetMode="External"/><Relationship Id="rId5" Type="http://schemas.openxmlformats.org/officeDocument/2006/relationships/image" Target="../media/image4.jpg"/><Relationship Id="rId6"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5.jpg"/><Relationship Id="rId4" Type="http://schemas.openxmlformats.org/officeDocument/2006/relationships/hyperlink" Target="http://www.youtube.com/watch?v=C3iKpM0H6Ek" TargetMode="External"/><Relationship Id="rId5" Type="http://schemas.openxmlformats.org/officeDocument/2006/relationships/image" Target="../media/image2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www.youtube.com/watch?v=oxiJ02-hpZY" TargetMode="External"/><Relationship Id="rId4" Type="http://schemas.openxmlformats.org/officeDocument/2006/relationships/image" Target="../media/image32.jpg"/><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hyperlink" Target="http://www.youtube.com/watch?v=SdNrD6ysX2A" TargetMode="External"/><Relationship Id="rId5"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en.wikipedia.org/wiki/Autism" TargetMode="External"/><Relationship Id="rId4" Type="http://schemas.openxmlformats.org/officeDocument/2006/relationships/hyperlink" Target="https://en.wikipedia.org/wiki/Autism_spectrum" TargetMode="External"/><Relationship Id="rId5" Type="http://schemas.openxmlformats.org/officeDocument/2006/relationships/image" Target="../media/image18.png"/><Relationship Id="rId6" Type="http://schemas.openxmlformats.org/officeDocument/2006/relationships/hyperlink" Target="http://www.youtube.com/watch?v=XNEz1DI7oQo" TargetMode="External"/><Relationship Id="rId7"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hyperlink" Target="http://www.youtube.com/watch?v=tbnIwzUxOIA" TargetMode="External"/><Relationship Id="rId5" Type="http://schemas.openxmlformats.org/officeDocument/2006/relationships/image" Target="../media/image2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www.youtube.com/watch?v=O0ASZYvkjBE" TargetMode="External"/><Relationship Id="rId4" Type="http://schemas.openxmlformats.org/officeDocument/2006/relationships/image" Target="../media/image27.jpg"/><Relationship Id="rId5" Type="http://schemas.openxmlformats.org/officeDocument/2006/relationships/image" Target="../media/image5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s://www.britannica.com/topic/education" TargetMode="External"/><Relationship Id="rId4" Type="http://schemas.openxmlformats.org/officeDocument/2006/relationships/image" Target="../media/image22.png"/><Relationship Id="rId5" Type="http://schemas.openxmlformats.org/officeDocument/2006/relationships/hyperlink" Target="http://www.youtube.com/watch?v=6by9NEhT9GM" TargetMode="External"/><Relationship Id="rId6" Type="http://schemas.openxmlformats.org/officeDocument/2006/relationships/image" Target="../media/image3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31.jpg"/><Relationship Id="rId4" Type="http://schemas.openxmlformats.org/officeDocument/2006/relationships/hyperlink" Target="http://www.youtube.com/watch?v=TanryZ3RDtc" TargetMode="External"/><Relationship Id="rId5" Type="http://schemas.openxmlformats.org/officeDocument/2006/relationships/image" Target="../media/image3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hyperlink" Target="http://www.youtube.com/watch?v=2JTa3zRGxZw" TargetMode="External"/><Relationship Id="rId4" Type="http://schemas.openxmlformats.org/officeDocument/2006/relationships/image" Target="../media/image19.jpg"/><Relationship Id="rId5" Type="http://schemas.openxmlformats.org/officeDocument/2006/relationships/image" Target="../media/image61.png"/><Relationship Id="rId6"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www.youtube.com/watch?v=j-Vpxb6A6XI" TargetMode="External"/><Relationship Id="rId4" Type="http://schemas.openxmlformats.org/officeDocument/2006/relationships/image" Target="../media/image38.jpg"/><Relationship Id="rId5"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s://en.wikipedia.org/wiki/Labor_leader" TargetMode="External"/><Relationship Id="rId4" Type="http://schemas.openxmlformats.org/officeDocument/2006/relationships/hyperlink" Target="https://en.wikipedia.org/wiki/Civil_rights" TargetMode="External"/><Relationship Id="rId11" Type="http://schemas.openxmlformats.org/officeDocument/2006/relationships/image" Target="../media/image45.jpg"/><Relationship Id="rId10" Type="http://schemas.openxmlformats.org/officeDocument/2006/relationships/hyperlink" Target="http://www.youtube.com/watch?v=d7h_W-Fy06s" TargetMode="External"/><Relationship Id="rId9" Type="http://schemas.openxmlformats.org/officeDocument/2006/relationships/image" Target="../media/image29.png"/><Relationship Id="rId5" Type="http://schemas.openxmlformats.org/officeDocument/2006/relationships/hyperlink" Target="https://en.wikipedia.org/wiki/Cesar_Chavez" TargetMode="External"/><Relationship Id="rId6" Type="http://schemas.openxmlformats.org/officeDocument/2006/relationships/hyperlink" Target="https://en.wikipedia.org/wiki/United_Farm_Workers" TargetMode="External"/><Relationship Id="rId7" Type="http://schemas.openxmlformats.org/officeDocument/2006/relationships/hyperlink" Target="https://en.wikipedia.org/wiki/Delano_grape_strike" TargetMode="External"/><Relationship Id="rId8" Type="http://schemas.openxmlformats.org/officeDocument/2006/relationships/hyperlink" Target="https://youtu.be/d7h_W-Fy06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7.png"/><Relationship Id="rId4" Type="http://schemas.openxmlformats.org/officeDocument/2006/relationships/hyperlink" Target="http://www.youtube.com/watch?v=-U-WYdjdnaw" TargetMode="External"/><Relationship Id="rId5" Type="http://schemas.openxmlformats.org/officeDocument/2006/relationships/image" Target="../media/image3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www.britannica.com/event/World-War-II" TargetMode="External"/><Relationship Id="rId4" Type="http://schemas.openxmlformats.org/officeDocument/2006/relationships/hyperlink" Target="https://www.britannica.com/event/Holocaust" TargetMode="External"/><Relationship Id="rId5" Type="http://schemas.openxmlformats.org/officeDocument/2006/relationships/image" Target="../media/image41.png"/><Relationship Id="rId6" Type="http://schemas.openxmlformats.org/officeDocument/2006/relationships/hyperlink" Target="http://www.youtube.com/watch?v=ond6r5pafjw" TargetMode="External"/><Relationship Id="rId7" Type="http://schemas.openxmlformats.org/officeDocument/2006/relationships/image" Target="../media/image44.jpg"/><Relationship Id="rId8" Type="http://schemas.openxmlformats.org/officeDocument/2006/relationships/image" Target="../media/image5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hyperlink" Target="https://en.wikipedia.org/wiki/Astronomer" TargetMode="External"/><Relationship Id="rId4" Type="http://schemas.openxmlformats.org/officeDocument/2006/relationships/hyperlink" Target="https://en.wikipedia.org/wiki/William_Herschel" TargetMode="External"/><Relationship Id="rId5" Type="http://schemas.openxmlformats.org/officeDocument/2006/relationships/image" Target="../media/image48.png"/><Relationship Id="rId6" Type="http://schemas.openxmlformats.org/officeDocument/2006/relationships/hyperlink" Target="http://www.youtube.com/watch?v=UnRn2XLgl8M" TargetMode="External"/><Relationship Id="rId7" Type="http://schemas.openxmlformats.org/officeDocument/2006/relationships/image" Target="../media/image47.jpg"/><Relationship Id="rId8"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56.png"/><Relationship Id="rId4" Type="http://schemas.openxmlformats.org/officeDocument/2006/relationships/hyperlink" Target="http://www.youtube.com/watch?v=rWxGAogqr4M" TargetMode="External"/><Relationship Id="rId5" Type="http://schemas.openxmlformats.org/officeDocument/2006/relationships/image" Target="../media/image49.jpg"/><Relationship Id="rId6"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52.png"/><Relationship Id="rId4" Type="http://schemas.openxmlformats.org/officeDocument/2006/relationships/hyperlink" Target="http://www.youtube.com/watch?v=LDX8zPyJkHE" TargetMode="External"/><Relationship Id="rId5" Type="http://schemas.openxmlformats.org/officeDocument/2006/relationships/image" Target="../media/image60.jpg"/><Relationship Id="rId6" Type="http://schemas.openxmlformats.org/officeDocument/2006/relationships/image" Target="../media/image5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www.youtube.com/watch?v=AsbjuX0YxzY" TargetMode="External"/><Relationship Id="rId4" Type="http://schemas.openxmlformats.org/officeDocument/2006/relationships/image" Target="../media/image42.jpg"/><Relationship Id="rId5"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hyperlink" Target="http://www.youtube.com/watch?v=HChdxsXUVs8" TargetMode="External"/><Relationship Id="rId4" Type="http://schemas.openxmlformats.org/officeDocument/2006/relationships/image" Target="../media/image57.jpg"/><Relationship Id="rId5" Type="http://schemas.openxmlformats.org/officeDocument/2006/relationships/image" Target="../media/image5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hyperlink" Target="https://www.britannica.com/sports/tennis" TargetMode="External"/><Relationship Id="rId4" Type="http://schemas.openxmlformats.org/officeDocument/2006/relationships/hyperlink" Target="https://www.britannica.com/sports/tennis/Professional-and-open-tennis#ref230110" TargetMode="External"/><Relationship Id="rId5" Type="http://schemas.openxmlformats.org/officeDocument/2006/relationships/image" Target="../media/image53.png"/><Relationship Id="rId6" Type="http://schemas.openxmlformats.org/officeDocument/2006/relationships/hyperlink" Target="http://www.youtube.com/watch?v=xAVOwBGU56s" TargetMode="External"/><Relationship Id="rId7" Type="http://schemas.openxmlformats.org/officeDocument/2006/relationships/image" Target="../media/image59.jpg"/><Relationship Id="rId8"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2"/>
          <p:cNvSpPr txBox="1"/>
          <p:nvPr>
            <p:ph type="ctrTitle"/>
          </p:nvPr>
        </p:nvSpPr>
        <p:spPr>
          <a:xfrm>
            <a:off x="2894475" y="2918106"/>
            <a:ext cx="4227000" cy="280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women’s</a:t>
            </a:r>
            <a:r>
              <a:rPr lang="en"/>
              <a:t> History Month: Fact of the Day</a:t>
            </a:r>
            <a:endParaRPr/>
          </a:p>
        </p:txBody>
      </p:sp>
      <p:pic>
        <p:nvPicPr>
          <p:cNvPr descr="check box" id="51" name="Google Shape;51;p12"/>
          <p:cNvPicPr preferRelativeResize="0"/>
          <p:nvPr/>
        </p:nvPicPr>
        <p:blipFill>
          <a:blip r:embed="rId3">
            <a:alphaModFix/>
          </a:blip>
          <a:stretch>
            <a:fillRect/>
          </a:stretch>
        </p:blipFill>
        <p:spPr>
          <a:xfrm>
            <a:off x="5031400" y="6544175"/>
            <a:ext cx="2953150" cy="2953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1179150" y="-1"/>
            <a:ext cx="7273800" cy="1393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4300"/>
              <a:t>In honor of Women’s History Month we are going to learn an interesting fact of the day</a:t>
            </a:r>
            <a:endParaRPr sz="4300"/>
          </a:p>
        </p:txBody>
      </p:sp>
      <p:sp>
        <p:nvSpPr>
          <p:cNvPr id="57" name="Google Shape;57;p13"/>
          <p:cNvSpPr txBox="1"/>
          <p:nvPr>
            <p:ph idx="1" type="body"/>
          </p:nvPr>
        </p:nvSpPr>
        <p:spPr>
          <a:xfrm>
            <a:off x="1483650" y="1615800"/>
            <a:ext cx="6664800" cy="2962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300">
                <a:highlight>
                  <a:srgbClr val="FFFFFF"/>
                </a:highlight>
              </a:rPr>
              <a:t>Women’s History Month is a celebration of women’s contributions to history, culture and society and has been observed annually in the month of March in the United States since 1987.</a:t>
            </a:r>
            <a:endParaRPr b="1" sz="3300"/>
          </a:p>
        </p:txBody>
      </p:sp>
      <p:pic>
        <p:nvPicPr>
          <p:cNvPr descr="Image result for women's month" id="58" name="Google Shape;58;p13"/>
          <p:cNvPicPr preferRelativeResize="0"/>
          <p:nvPr/>
        </p:nvPicPr>
        <p:blipFill>
          <a:blip r:embed="rId3">
            <a:alphaModFix/>
          </a:blip>
          <a:stretch>
            <a:fillRect/>
          </a:stretch>
        </p:blipFill>
        <p:spPr>
          <a:xfrm>
            <a:off x="4316475" y="4423175"/>
            <a:ext cx="4136475" cy="1812750"/>
          </a:xfrm>
          <a:prstGeom prst="rect">
            <a:avLst/>
          </a:prstGeom>
          <a:noFill/>
          <a:ln>
            <a:noFill/>
          </a:ln>
        </p:spPr>
      </p:pic>
      <p:pic>
        <p:nvPicPr>
          <p:cNvPr descr="Image result for women's month" id="59" name="Google Shape;59;p13"/>
          <p:cNvPicPr preferRelativeResize="0"/>
          <p:nvPr/>
        </p:nvPicPr>
        <p:blipFill>
          <a:blip r:embed="rId4">
            <a:alphaModFix/>
          </a:blip>
          <a:stretch>
            <a:fillRect/>
          </a:stretch>
        </p:blipFill>
        <p:spPr>
          <a:xfrm>
            <a:off x="1483650" y="5620825"/>
            <a:ext cx="3270075" cy="1812750"/>
          </a:xfrm>
          <a:prstGeom prst="rect">
            <a:avLst/>
          </a:prstGeom>
          <a:noFill/>
          <a:ln>
            <a:noFill/>
          </a:ln>
        </p:spPr>
      </p:pic>
      <p:pic>
        <p:nvPicPr>
          <p:cNvPr descr="Image result for women's month" id="60" name="Google Shape;60;p13"/>
          <p:cNvPicPr preferRelativeResize="0"/>
          <p:nvPr/>
        </p:nvPicPr>
        <p:blipFill>
          <a:blip r:embed="rId5">
            <a:alphaModFix/>
          </a:blip>
          <a:stretch>
            <a:fillRect/>
          </a:stretch>
        </p:blipFill>
        <p:spPr>
          <a:xfrm>
            <a:off x="4663900" y="7177825"/>
            <a:ext cx="3876025" cy="1976775"/>
          </a:xfrm>
          <a:prstGeom prst="rect">
            <a:avLst/>
          </a:prstGeom>
          <a:noFill/>
          <a:ln>
            <a:noFill/>
          </a:ln>
        </p:spPr>
      </p:pic>
      <p:pic>
        <p:nvPicPr>
          <p:cNvPr descr="Bitmoji Image" id="61" name="Google Shape;61;p13"/>
          <p:cNvPicPr preferRelativeResize="0"/>
          <p:nvPr/>
        </p:nvPicPr>
        <p:blipFill>
          <a:blip r:embed="rId6">
            <a:alphaModFix/>
          </a:blip>
          <a:stretch>
            <a:fillRect/>
          </a:stretch>
        </p:blipFill>
        <p:spPr>
          <a:xfrm>
            <a:off x="262700" y="7833100"/>
            <a:ext cx="2225300" cy="2225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1411775" y="253773"/>
            <a:ext cx="7273800" cy="103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6200"/>
              <a:t>Fact of the Day</a:t>
            </a:r>
            <a:endParaRPr sz="6200"/>
          </a:p>
          <a:p>
            <a:pPr indent="0" lvl="0" marL="0" rtl="0" algn="l">
              <a:spcBef>
                <a:spcPts val="0"/>
              </a:spcBef>
              <a:spcAft>
                <a:spcPts val="0"/>
              </a:spcAft>
              <a:buNone/>
            </a:pPr>
            <a:r>
              <a:t/>
            </a:r>
            <a:endParaRPr/>
          </a:p>
        </p:txBody>
      </p:sp>
      <p:sp>
        <p:nvSpPr>
          <p:cNvPr id="67" name="Google Shape;67;p14"/>
          <p:cNvSpPr txBox="1"/>
          <p:nvPr>
            <p:ph idx="1" type="body"/>
          </p:nvPr>
        </p:nvSpPr>
        <p:spPr>
          <a:xfrm>
            <a:off x="4898150" y="1202700"/>
            <a:ext cx="3928200" cy="3660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Florence Nightingale </a:t>
            </a:r>
            <a:r>
              <a:rPr b="1" lang="en" sz="3000">
                <a:highlight>
                  <a:srgbClr val="FFFFFF"/>
                </a:highlight>
              </a:rPr>
              <a:t>(1820-1910), known as “The Lady With the Lamp,” was a British nurse, social reformer and statistician best known as the founder of modern nursing.</a:t>
            </a:r>
            <a:endParaRPr b="1" sz="3000"/>
          </a:p>
        </p:txBody>
      </p:sp>
      <p:pic>
        <p:nvPicPr>
          <p:cNvPr id="68" name="Google Shape;68;p14"/>
          <p:cNvPicPr preferRelativeResize="0"/>
          <p:nvPr/>
        </p:nvPicPr>
        <p:blipFill>
          <a:blip r:embed="rId3">
            <a:alphaModFix/>
          </a:blip>
          <a:stretch>
            <a:fillRect/>
          </a:stretch>
        </p:blipFill>
        <p:spPr>
          <a:xfrm>
            <a:off x="643875" y="1202700"/>
            <a:ext cx="3928125" cy="3335000"/>
          </a:xfrm>
          <a:prstGeom prst="rect">
            <a:avLst/>
          </a:prstGeom>
          <a:noFill/>
          <a:ln>
            <a:noFill/>
          </a:ln>
        </p:spPr>
      </p:pic>
      <p:pic>
        <p:nvPicPr>
          <p:cNvPr descr="Florence Nightingale was so respected in the field of nursing that she was tapped to consult with the British Army. Learn more about the health reforms that she instituted in this video. #Biography&#10;Subscribe for more from HISTORY:&#10;http://histv.co/SubscribeHistoryYT&#10;&#10;Check out exclusive HISTORY content:&#10;Website - http://www.history.com?cmpid=Social_YouTube_HistHome&#10;Twitter - https://twitter.com/history&#10;Facebook - https://www.facebook.com/History&#10;&#10;Bio Shorts&#10;Season 1&#10;Episode 1&#10;&#10;Biography features in-depth profiles of the exceptional people whose lives and times stir our imagination. An Emmy award-winning documentary series, Biography thrives on rich details, fascinating portraits and historical accuracy, seasoned with insider insights and observations. &#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69" name="Google Shape;69;p14" title="Florence Nightingale: Changing the Field of Nursing - Fast Facts | History">
            <a:hlinkClick r:id="rId4"/>
          </p:cNvPr>
          <p:cNvPicPr preferRelativeResize="0"/>
          <p:nvPr/>
        </p:nvPicPr>
        <p:blipFill>
          <a:blip r:embed="rId5">
            <a:alphaModFix/>
          </a:blip>
          <a:stretch>
            <a:fillRect/>
          </a:stretch>
        </p:blipFill>
        <p:spPr>
          <a:xfrm>
            <a:off x="2286000" y="57942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1000"/>
                                        <p:tgtEl>
                                          <p:spTgt spid="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1411775" y="253772"/>
            <a:ext cx="7273800" cy="7764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6200"/>
              <a:t>Fact of the Day</a:t>
            </a:r>
            <a:endParaRPr sz="6200"/>
          </a:p>
          <a:p>
            <a:pPr indent="0" lvl="0" marL="0" rtl="0" algn="l">
              <a:spcBef>
                <a:spcPts val="0"/>
              </a:spcBef>
              <a:spcAft>
                <a:spcPts val="0"/>
              </a:spcAft>
              <a:buNone/>
            </a:pPr>
            <a:r>
              <a:t/>
            </a:r>
            <a:endParaRPr/>
          </a:p>
        </p:txBody>
      </p:sp>
      <p:sp>
        <p:nvSpPr>
          <p:cNvPr id="75" name="Google Shape;75;p15"/>
          <p:cNvSpPr txBox="1"/>
          <p:nvPr>
            <p:ph idx="1" type="body"/>
          </p:nvPr>
        </p:nvSpPr>
        <p:spPr>
          <a:xfrm>
            <a:off x="4953675" y="1367425"/>
            <a:ext cx="3610200" cy="2499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Sandra Day O’Connor </a:t>
            </a:r>
            <a:r>
              <a:rPr b="1" lang="en" sz="3000">
                <a:highlight>
                  <a:srgbClr val="FFFFFF"/>
                </a:highlight>
              </a:rPr>
              <a:t>was the first woman to serve on the Supreme Court of the United States.</a:t>
            </a:r>
            <a:endParaRPr b="1" sz="3000"/>
          </a:p>
        </p:txBody>
      </p:sp>
      <p:pic>
        <p:nvPicPr>
          <p:cNvPr descr="Sandra Day O'Connor, the first woman to be appointed to the U.S. Supreme Court, fought discrimination in the courtroom throughout her life. Find out more in this mini biography.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Sandra Day O'Connor - First Woman to Serve on the Supreme Court Mini Bio | Biography https://www.youtube.com/user/BiographyChannel" id="76" name="Google Shape;76;p15" title="Sandra Day O'Connor - First Woman to Serve on the Supreme Court Mini Bio | Biography">
            <a:hlinkClick r:id="rId3"/>
          </p:cNvPr>
          <p:cNvPicPr preferRelativeResize="0"/>
          <p:nvPr/>
        </p:nvPicPr>
        <p:blipFill>
          <a:blip r:embed="rId4">
            <a:alphaModFix/>
          </a:blip>
          <a:stretch>
            <a:fillRect/>
          </a:stretch>
        </p:blipFill>
        <p:spPr>
          <a:xfrm>
            <a:off x="1922125" y="5029200"/>
            <a:ext cx="6253100" cy="4306275"/>
          </a:xfrm>
          <a:prstGeom prst="rect">
            <a:avLst/>
          </a:prstGeom>
          <a:noFill/>
          <a:ln>
            <a:noFill/>
          </a:ln>
        </p:spPr>
      </p:pic>
      <p:pic>
        <p:nvPicPr>
          <p:cNvPr id="77" name="Google Shape;77;p15"/>
          <p:cNvPicPr preferRelativeResize="0"/>
          <p:nvPr/>
        </p:nvPicPr>
        <p:blipFill>
          <a:blip r:embed="rId5">
            <a:alphaModFix/>
          </a:blip>
          <a:stretch>
            <a:fillRect/>
          </a:stretch>
        </p:blipFill>
        <p:spPr>
          <a:xfrm>
            <a:off x="1922125" y="1235350"/>
            <a:ext cx="2489375" cy="3196375"/>
          </a:xfrm>
          <a:prstGeom prst="rect">
            <a:avLst/>
          </a:prstGeom>
          <a:noFill/>
          <a:ln>
            <a:noFill/>
          </a:ln>
        </p:spPr>
      </p:pic>
      <p:pic>
        <p:nvPicPr>
          <p:cNvPr descr="Bitmoji Image" id="78" name="Google Shape;78;p15"/>
          <p:cNvPicPr preferRelativeResize="0"/>
          <p:nvPr/>
        </p:nvPicPr>
        <p:blipFill>
          <a:blip r:embed="rId6">
            <a:alphaModFix/>
          </a:blip>
          <a:stretch>
            <a:fillRect/>
          </a:stretch>
        </p:blipFill>
        <p:spPr>
          <a:xfrm>
            <a:off x="6983150" y="2924850"/>
            <a:ext cx="1913750" cy="1923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1000"/>
                                        <p:tgtEl>
                                          <p:spTgt spid="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1411775" y="253772"/>
            <a:ext cx="7273800" cy="978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6200"/>
              <a:t>Fact of the Day</a:t>
            </a:r>
            <a:endParaRPr sz="6200"/>
          </a:p>
          <a:p>
            <a:pPr indent="0" lvl="0" marL="0" rtl="0" algn="l">
              <a:spcBef>
                <a:spcPts val="0"/>
              </a:spcBef>
              <a:spcAft>
                <a:spcPts val="0"/>
              </a:spcAft>
              <a:buNone/>
            </a:pPr>
            <a:r>
              <a:t/>
            </a:r>
            <a:endParaRPr/>
          </a:p>
        </p:txBody>
      </p:sp>
      <p:sp>
        <p:nvSpPr>
          <p:cNvPr id="84" name="Google Shape;84;p16"/>
          <p:cNvSpPr txBox="1"/>
          <p:nvPr>
            <p:ph idx="1" type="body"/>
          </p:nvPr>
        </p:nvSpPr>
        <p:spPr>
          <a:xfrm>
            <a:off x="1313150" y="3847175"/>
            <a:ext cx="7273800" cy="1663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500"/>
              <a:t>J</a:t>
            </a:r>
            <a:r>
              <a:rPr b="1" lang="en" sz="3000"/>
              <a:t>ackie Joyner-Kersee (1962- ) </a:t>
            </a:r>
            <a:r>
              <a:rPr b="1" lang="en" sz="3000">
                <a:highlight>
                  <a:srgbClr val="FFFFFF"/>
                </a:highlight>
              </a:rPr>
              <a:t>is an American retired </a:t>
            </a:r>
            <a:r>
              <a:rPr b="1" lang="en" sz="3000">
                <a:highlight>
                  <a:srgbClr val="FFFFFF"/>
                </a:highlight>
                <a:uFill>
                  <a:noFill/>
                </a:uFill>
                <a:hlinkClick r:id="rId3"/>
              </a:rPr>
              <a:t>track and field</a:t>
            </a:r>
            <a:r>
              <a:rPr b="1" lang="en" sz="3000">
                <a:highlight>
                  <a:srgbClr val="FFFFFF"/>
                </a:highlight>
              </a:rPr>
              <a:t> athlete, ranked among the all-time greatest athletes in the </a:t>
            </a:r>
            <a:r>
              <a:rPr b="1" lang="en" sz="3000">
                <a:highlight>
                  <a:srgbClr val="FFFFFF"/>
                </a:highlight>
                <a:uFill>
                  <a:noFill/>
                </a:uFill>
                <a:hlinkClick r:id="rId4"/>
              </a:rPr>
              <a:t>heptathlon</a:t>
            </a:r>
            <a:r>
              <a:rPr b="1" lang="en" sz="3000">
                <a:highlight>
                  <a:srgbClr val="FFFFFF"/>
                </a:highlight>
              </a:rPr>
              <a:t> as well as </a:t>
            </a:r>
            <a:r>
              <a:rPr b="1" lang="en" sz="3000">
                <a:highlight>
                  <a:srgbClr val="FFFFFF"/>
                </a:highlight>
                <a:uFill>
                  <a:noFill/>
                </a:uFill>
                <a:hlinkClick r:id="rId5"/>
              </a:rPr>
              <a:t>long jump</a:t>
            </a:r>
            <a:r>
              <a:rPr b="1" lang="en" sz="3000">
                <a:highlight>
                  <a:srgbClr val="FFFFFF"/>
                </a:highlight>
              </a:rPr>
              <a:t>.</a:t>
            </a:r>
            <a:endParaRPr b="1" sz="3000"/>
          </a:p>
        </p:txBody>
      </p:sp>
      <p:pic>
        <p:nvPicPr>
          <p:cNvPr id="85" name="Google Shape;85;p16"/>
          <p:cNvPicPr preferRelativeResize="0"/>
          <p:nvPr/>
        </p:nvPicPr>
        <p:blipFill>
          <a:blip r:embed="rId6">
            <a:alphaModFix/>
          </a:blip>
          <a:stretch>
            <a:fillRect/>
          </a:stretch>
        </p:blipFill>
        <p:spPr>
          <a:xfrm>
            <a:off x="1113875" y="1232075"/>
            <a:ext cx="6301875" cy="2466975"/>
          </a:xfrm>
          <a:prstGeom prst="rect">
            <a:avLst/>
          </a:prstGeom>
          <a:noFill/>
          <a:ln>
            <a:noFill/>
          </a:ln>
        </p:spPr>
      </p:pic>
      <p:pic>
        <p:nvPicPr>
          <p:cNvPr id="86" name="Google Shape;86;p16" title="Jackie Joyner Kersee">
            <a:hlinkClick r:id="rId7"/>
          </p:cNvPr>
          <p:cNvPicPr preferRelativeResize="0"/>
          <p:nvPr/>
        </p:nvPicPr>
        <p:blipFill>
          <a:blip r:embed="rId8">
            <a:alphaModFix/>
          </a:blip>
          <a:stretch>
            <a:fillRect/>
          </a:stretch>
        </p:blipFill>
        <p:spPr>
          <a:xfrm>
            <a:off x="2042950" y="5774050"/>
            <a:ext cx="490675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gtEl>
                                        <p:attrNameLst>
                                          <p:attrName>style.visibility</p:attrName>
                                        </p:attrNameLst>
                                      </p:cBhvr>
                                      <p:to>
                                        <p:strVal val="visible"/>
                                      </p:to>
                                    </p:set>
                                    <p:animEffect filter="fade" transition="in">
                                      <p:cBhvr>
                                        <p:cTn dur="1000"/>
                                        <p:tgtEl>
                                          <p:spTgt spid="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7"/>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92" name="Google Shape;92;p17"/>
          <p:cNvSpPr txBox="1"/>
          <p:nvPr>
            <p:ph idx="1" type="body"/>
          </p:nvPr>
        </p:nvSpPr>
        <p:spPr>
          <a:xfrm>
            <a:off x="3956900" y="1407800"/>
            <a:ext cx="4869900" cy="3878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Marie Curie</a:t>
            </a:r>
            <a:r>
              <a:rPr b="1" lang="en" sz="3000"/>
              <a:t> (1867 - 1923) worked with her husband and their</a:t>
            </a:r>
            <a:endParaRPr b="1" sz="3000"/>
          </a:p>
          <a:p>
            <a:pPr indent="0" lvl="0" marL="0" rtl="0" algn="l">
              <a:spcBef>
                <a:spcPts val="0"/>
              </a:spcBef>
              <a:spcAft>
                <a:spcPts val="0"/>
              </a:spcAft>
              <a:buNone/>
            </a:pPr>
            <a:r>
              <a:rPr b="1" lang="en" sz="3000">
                <a:highlight>
                  <a:srgbClr val="FFFFFF"/>
                </a:highlight>
              </a:rPr>
              <a:t>research was crucial in the development of x-rays in surgery. During World War One Curie helped to equip ambulances with x-ray equipment, which she herself drove to the front lines.</a:t>
            </a:r>
            <a:endParaRPr b="1" sz="3000"/>
          </a:p>
        </p:txBody>
      </p:sp>
      <p:pic>
        <p:nvPicPr>
          <p:cNvPr id="93" name="Google Shape;93;p17"/>
          <p:cNvPicPr preferRelativeResize="0"/>
          <p:nvPr/>
        </p:nvPicPr>
        <p:blipFill>
          <a:blip r:embed="rId3">
            <a:alphaModFix/>
          </a:blip>
          <a:stretch>
            <a:fillRect/>
          </a:stretch>
        </p:blipFill>
        <p:spPr>
          <a:xfrm>
            <a:off x="1185275" y="1435963"/>
            <a:ext cx="2619375" cy="2886075"/>
          </a:xfrm>
          <a:prstGeom prst="rect">
            <a:avLst/>
          </a:prstGeom>
          <a:noFill/>
          <a:ln>
            <a:noFill/>
          </a:ln>
        </p:spPr>
      </p:pic>
      <p:pic>
        <p:nvPicPr>
          <p:cNvPr descr="View full lesson: http://ed.ted.com/lessons/the-genius-of-marie-curie-shohini-ghose&#10;&#10;Marie Skłodowska Curie’s revolutionary research laid the groundwork for our understanding of physics and chemistry, blazing trails in oncology, technology, medicine, and nuclear physics, to name a few. But what did she actually do? Shohini Ghose expounds on some of Marie Skłodowska Curie’s most revolutionary discoveries. &#10;&#10;Lesson by Shohini Ghose, animation by Anna Nowakowska." id="94" name="Google Shape;94;p17" title="The genius of Marie Curie - Shohini Ghose">
            <a:hlinkClick r:id="rId4"/>
          </p:cNvPr>
          <p:cNvPicPr preferRelativeResize="0"/>
          <p:nvPr/>
        </p:nvPicPr>
        <p:blipFill>
          <a:blip r:embed="rId5">
            <a:alphaModFix/>
          </a:blip>
          <a:stretch>
            <a:fillRect/>
          </a:stretch>
        </p:blipFill>
        <p:spPr>
          <a:xfrm>
            <a:off x="2354500" y="5285900"/>
            <a:ext cx="6186376" cy="4094100"/>
          </a:xfrm>
          <a:prstGeom prst="rect">
            <a:avLst/>
          </a:prstGeom>
          <a:noFill/>
          <a:ln>
            <a:noFill/>
          </a:ln>
        </p:spPr>
      </p:pic>
      <p:pic>
        <p:nvPicPr>
          <p:cNvPr descr="Bitmoji Image" id="95" name="Google Shape;95;p17"/>
          <p:cNvPicPr preferRelativeResize="0"/>
          <p:nvPr/>
        </p:nvPicPr>
        <p:blipFill>
          <a:blip r:embed="rId6">
            <a:alphaModFix/>
          </a:blip>
          <a:stretch>
            <a:fillRect/>
          </a:stretch>
        </p:blipFill>
        <p:spPr>
          <a:xfrm>
            <a:off x="106950" y="7794175"/>
            <a:ext cx="2047275" cy="2264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01" name="Google Shape;101;p18"/>
          <p:cNvSpPr txBox="1"/>
          <p:nvPr>
            <p:ph idx="1" type="body"/>
          </p:nvPr>
        </p:nvSpPr>
        <p:spPr>
          <a:xfrm>
            <a:off x="1569150" y="3905425"/>
            <a:ext cx="7116300" cy="2011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Georgia O’Keeffe (1187-1986)was an </a:t>
            </a:r>
            <a:r>
              <a:rPr b="1" lang="en" sz="3000">
                <a:highlight>
                  <a:srgbClr val="FFFFFF"/>
                </a:highlight>
              </a:rPr>
              <a:t>American painter who was an influential figure in Modernism, best known for her large-format paintings of natural forms, especially flowers and bones.</a:t>
            </a:r>
            <a:endParaRPr b="1" sz="3000"/>
          </a:p>
        </p:txBody>
      </p:sp>
      <p:pic>
        <p:nvPicPr>
          <p:cNvPr id="102" name="Google Shape;102;p18"/>
          <p:cNvPicPr preferRelativeResize="0"/>
          <p:nvPr/>
        </p:nvPicPr>
        <p:blipFill>
          <a:blip r:embed="rId3">
            <a:alphaModFix/>
          </a:blip>
          <a:stretch>
            <a:fillRect/>
          </a:stretch>
        </p:blipFill>
        <p:spPr>
          <a:xfrm>
            <a:off x="2873725" y="1211975"/>
            <a:ext cx="4276725" cy="2476500"/>
          </a:xfrm>
          <a:prstGeom prst="rect">
            <a:avLst/>
          </a:prstGeom>
          <a:noFill/>
          <a:ln>
            <a:noFill/>
          </a:ln>
        </p:spPr>
      </p:pic>
      <p:pic>
        <p:nvPicPr>
          <p:cNvPr descr="Georgia O’Keeffe was an American artist, who is often referred to as the “Mother of American modernism”. She is best known for her large paintings of flowers, skyscrapers and the landscapes of New Mexico.&#10;&#10;Did you enjoy this video? You can buy me a coffee here: ko-fi.com/justtavia&#10;Let me know what you'd like to see a video on next!&#10;&#10;Sources: &#10;Herstory by Katherine Halligan (buy: https://amzn.to/2yTx1Gj - this is not an affiliate link)&#10;http://mentalfloss.com/article/63175/15-things-you-should-know-about-georgia-okeeffe&#10;https://www.tate.org.uk/kids/explore/who-is/who-georgia-okeeffe&#10;https://www.nga.gov/collection/artist-info.2311.html&#10;http://artsmarts4kids.blogspot.com/2008/10/georgia-okeeffe.html&#10;https://www.theartstory.org/artist-okeeffe-georgia.htm&#10;https://www.georgiaokeeffe.net/biography.jsp&#10;https://www.mrnussbaum.com/georgia-o-keefe-biography-for-kids/&#10;https://www.sparknotes.com/biography/okeeffe/section1/&#10;&#10;Georgia OKeeffe: By Myself BBC Documentary 2016&#10;https://youtu.be/gLd-nMEPQz0&#10;&#10;Fact about O’Keefe&#10;https://youtu.be/zNonjbHI1Cw&#10;&#10;Backgrounds found on unsplash.com" id="103" name="Google Shape;103;p18" title="Georgia O'Keeffe: A Brief History (School Friendly)">
            <a:hlinkClick r:id="rId4"/>
          </p:cNvPr>
          <p:cNvPicPr preferRelativeResize="0"/>
          <p:nvPr/>
        </p:nvPicPr>
        <p:blipFill>
          <a:blip r:embed="rId5">
            <a:alphaModFix/>
          </a:blip>
          <a:stretch>
            <a:fillRect/>
          </a:stretch>
        </p:blipFill>
        <p:spPr>
          <a:xfrm>
            <a:off x="2328888" y="5917225"/>
            <a:ext cx="5366400" cy="3645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09" name="Google Shape;109;p19"/>
          <p:cNvSpPr txBox="1"/>
          <p:nvPr>
            <p:ph idx="1" type="body"/>
          </p:nvPr>
        </p:nvSpPr>
        <p:spPr>
          <a:xfrm>
            <a:off x="4280200" y="1100100"/>
            <a:ext cx="4125600" cy="378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Helen Keller (1880-1968) was</a:t>
            </a:r>
            <a:endParaRPr b="1" sz="3000"/>
          </a:p>
          <a:p>
            <a:pPr indent="0" lvl="0" marL="0" rtl="0" algn="l">
              <a:spcBef>
                <a:spcPts val="0"/>
              </a:spcBef>
              <a:spcAft>
                <a:spcPts val="0"/>
              </a:spcAft>
              <a:buNone/>
            </a:pPr>
            <a:r>
              <a:rPr b="1" lang="en" sz="3000">
                <a:highlight>
                  <a:srgbClr val="FFFFFF"/>
                </a:highlight>
              </a:rPr>
              <a:t>American author and educator who was blind and deaf. Her education and training represent an extraordinary accomplishment in the education of persons with these disabilities. </a:t>
            </a:r>
            <a:endParaRPr b="1" sz="3000"/>
          </a:p>
        </p:txBody>
      </p:sp>
      <p:pic>
        <p:nvPicPr>
          <p:cNvPr descr="Deafblind author and activist Helen Keller overcame incredible odds to become an international champion for the disabled. Learn more about her life in this mini biography.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Helen Keller - Deathblind Author &amp; Activist | Mini Bio | Biography https://www.youtube.com/user/BiographyChannel" id="110" name="Google Shape;110;p19" title="Helen Keller - Deafblind Author &amp; Activist | Mini Bio | Biography">
            <a:hlinkClick r:id="rId3"/>
          </p:cNvPr>
          <p:cNvPicPr preferRelativeResize="0"/>
          <p:nvPr/>
        </p:nvPicPr>
        <p:blipFill>
          <a:blip r:embed="rId4">
            <a:alphaModFix/>
          </a:blip>
          <a:stretch>
            <a:fillRect/>
          </a:stretch>
        </p:blipFill>
        <p:spPr>
          <a:xfrm>
            <a:off x="2286000" y="5500425"/>
            <a:ext cx="5498250" cy="3990825"/>
          </a:xfrm>
          <a:prstGeom prst="rect">
            <a:avLst/>
          </a:prstGeom>
          <a:noFill/>
          <a:ln>
            <a:noFill/>
          </a:ln>
        </p:spPr>
      </p:pic>
      <p:pic>
        <p:nvPicPr>
          <p:cNvPr id="111" name="Google Shape;111;p19"/>
          <p:cNvPicPr preferRelativeResize="0"/>
          <p:nvPr/>
        </p:nvPicPr>
        <p:blipFill>
          <a:blip r:embed="rId5">
            <a:alphaModFix/>
          </a:blip>
          <a:stretch>
            <a:fillRect/>
          </a:stretch>
        </p:blipFill>
        <p:spPr>
          <a:xfrm>
            <a:off x="1621100" y="1831676"/>
            <a:ext cx="2496850" cy="2496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100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17" name="Google Shape;117;p20"/>
          <p:cNvSpPr txBox="1"/>
          <p:nvPr>
            <p:ph idx="1" type="body"/>
          </p:nvPr>
        </p:nvSpPr>
        <p:spPr>
          <a:xfrm>
            <a:off x="4572000" y="1407800"/>
            <a:ext cx="4254900" cy="3116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Debi Thomas , a talented figure-skater, is the first African American to win a medal (bronze) at the Winter Olympic games in 1988.</a:t>
            </a:r>
            <a:endParaRPr b="1" sz="3000"/>
          </a:p>
        </p:txBody>
      </p:sp>
      <p:pic>
        <p:nvPicPr>
          <p:cNvPr id="118" name="Google Shape;118;p20"/>
          <p:cNvPicPr preferRelativeResize="0"/>
          <p:nvPr/>
        </p:nvPicPr>
        <p:blipFill>
          <a:blip r:embed="rId3">
            <a:alphaModFix/>
          </a:blip>
          <a:stretch>
            <a:fillRect/>
          </a:stretch>
        </p:blipFill>
        <p:spPr>
          <a:xfrm>
            <a:off x="394775" y="1211975"/>
            <a:ext cx="3810000" cy="5019675"/>
          </a:xfrm>
          <a:prstGeom prst="rect">
            <a:avLst/>
          </a:prstGeom>
          <a:noFill/>
          <a:ln>
            <a:noFill/>
          </a:ln>
        </p:spPr>
      </p:pic>
      <p:pic>
        <p:nvPicPr>
          <p:cNvPr descr="Music: Carmen by Bizet" id="119" name="Google Shape;119;p20" title="Debi Thomas - 1988 U.S. Figure Skating Championships - Long Program">
            <a:hlinkClick r:id="rId4"/>
          </p:cNvPr>
          <p:cNvPicPr preferRelativeResize="0"/>
          <p:nvPr/>
        </p:nvPicPr>
        <p:blipFill>
          <a:blip r:embed="rId5">
            <a:alphaModFix/>
          </a:blip>
          <a:stretch>
            <a:fillRect/>
          </a:stretch>
        </p:blipFill>
        <p:spPr>
          <a:xfrm>
            <a:off x="1566225" y="4907950"/>
            <a:ext cx="5786100" cy="4339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1"/>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25" name="Google Shape;125;p21"/>
          <p:cNvSpPr txBox="1"/>
          <p:nvPr>
            <p:ph idx="1" type="body"/>
          </p:nvPr>
        </p:nvSpPr>
        <p:spPr>
          <a:xfrm>
            <a:off x="3934475" y="1407800"/>
            <a:ext cx="4892400" cy="3744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Temple Grandin i</a:t>
            </a:r>
            <a:r>
              <a:rPr b="1" lang="en" sz="3000">
                <a:highlight>
                  <a:srgbClr val="FFFFFF"/>
                </a:highlight>
              </a:rPr>
              <a:t>s an American scientist and activist. She is an advocate for the humane treatment of livestock for slaughter and an </a:t>
            </a:r>
            <a:r>
              <a:rPr b="1" lang="en" sz="3000">
                <a:highlight>
                  <a:srgbClr val="FFFFFF"/>
                </a:highlight>
                <a:uFill>
                  <a:noFill/>
                </a:uFill>
                <a:hlinkClick r:id="rId3"/>
              </a:rPr>
              <a:t>autism</a:t>
            </a:r>
            <a:r>
              <a:rPr b="1" lang="en" sz="3000">
                <a:highlight>
                  <a:srgbClr val="FFFFFF"/>
                </a:highlight>
              </a:rPr>
              <a:t> spokesperson. She is one of the first individuals on the </a:t>
            </a:r>
            <a:r>
              <a:rPr b="1" lang="en" sz="3000">
                <a:highlight>
                  <a:srgbClr val="FFFFFF"/>
                </a:highlight>
                <a:uFill>
                  <a:noFill/>
                </a:uFill>
                <a:hlinkClick r:id="rId4"/>
              </a:rPr>
              <a:t>autism spectrum</a:t>
            </a:r>
            <a:r>
              <a:rPr b="1" lang="en" sz="3000">
                <a:highlight>
                  <a:srgbClr val="FFFFFF"/>
                </a:highlight>
              </a:rPr>
              <a:t> to document her personal experience of autism.</a:t>
            </a:r>
            <a:endParaRPr b="1" sz="3000"/>
          </a:p>
        </p:txBody>
      </p:sp>
      <p:pic>
        <p:nvPicPr>
          <p:cNvPr id="126" name="Google Shape;126;p21"/>
          <p:cNvPicPr preferRelativeResize="0"/>
          <p:nvPr/>
        </p:nvPicPr>
        <p:blipFill>
          <a:blip r:embed="rId5">
            <a:alphaModFix/>
          </a:blip>
          <a:stretch>
            <a:fillRect/>
          </a:stretch>
        </p:blipFill>
        <p:spPr>
          <a:xfrm>
            <a:off x="1220550" y="1732525"/>
            <a:ext cx="2482053" cy="3296675"/>
          </a:xfrm>
          <a:prstGeom prst="rect">
            <a:avLst/>
          </a:prstGeom>
          <a:noFill/>
          <a:ln>
            <a:noFill/>
          </a:ln>
        </p:spPr>
      </p:pic>
      <p:pic>
        <p:nvPicPr>
          <p:cNvPr descr="Temple Grandin didn't let autism stop her from doing amazing things for both people and animals. She's so great they even made a movie about her! Find out what makes her My Girl Hero!&#10;&#10;I'm Guenevere. My dad and I make videos of My Girl Heroes. Do you have a suggestion for my next hero? Leave a comment.&#10;&#10;This video was suggested by Inés at Draw Curiosity who does all kinds of cool science on her channel. It's my favorite! Thanks Inés!&#10;Check out her amazing channel: https://www.youtube.com/channel/UCOs_jEnQF2ePJzjJTgRtunA&#10;&#10;Transcript available at http://www.mygirlheroes.com/temple-grandin&#10;&#10;Like and subscribe to support this channel! &#10;&#10;Love space? Then Sally Ride is your My Girl Hero: https://www.youtube.com/watch?v=HDCpzwL94YA&#10;&#10;Love fossils? Then Mary Anning is your My Girl Hero: https://www.youtube.com/watch?v=u4EiClPd2dw&#10;&#10;#animalrights #autism #templegrandin #HerVoiceIsMyVoice&#10;&#10;&#10;Dr. Grandin's Website: http://www.templegrandin.com/&#10;How to build a Hug Machine (Squeeze Machine) http://www.grandin.com/inc/intro-squeeze.html&#10;Dr. Grandin on Ted: https://www.youtube.com/watch?v=fn_9f5x0f1Q&#10;Dr. Grandin: The Autistic Brain https://www.youtube.com/watch?v=MWePrOuSeSY&#10;&#10;Image and video attributions&#10;&#10;Temple Grandin in red shirt By Jonathunder - Own work, GFDL 1.2, https://commons.wikimedia.org/w/index.php?curid=13376589 | Temple Grandin at TED By Steve Jurvetson from Menlo Park, USA - Rain Man’s Rainbow, CC BY 2.0, https://commons.wikimedia.org/w/index.php?curid=9578213 | Temple Grandin at Peabody Awards By The Peabody Awards [CC BY 2.0 (http://creativecommons.org/licenses/by/2.0)], via Wikimedia Commons | Temple Grandin: &quot;The Autistic Brain&quot; by Chicago Humanities Festival used under Fair Use. Please watch this great video at https://www.youtube.com/watch?v=MWePrOuSeSY | Temple Grandin on Stage at TED used under Fair Use. Please watch this inspirational video at https://www.youtube.com/watch?v=fn_9f5x0f1Q | Richmond District Lunatic Asylum By FiachraByrne (Own work) [CC BY-SA 3.0 (http://creativecommons.org/licenses/by-sa/3.0) or GFDL (http://www.gnu.org/copyleft/fdl.html)], via Wikimedia Commons | Old photo effect of scared cartoon boy in Public Domain http://www.publicdomainpictures.net/view-image.php?image=202553&amp;picture=el-muchacho-asustado | Mother and baby used in Public Domain http://www.publicdomainpictures.net/view-image.php?image=1465 | A female being socially excluded and gossiped about by female peers by OluGW - Own work, CC BY-SA 4.0, https://commons.wikimedia.org/w/index.php?curid=48539620 | Cow in shute By Scott Bauer, USDA - This image was released by the Agricultural Research Service, the research agency of the United States Department of Agriculture, with the ID k5441-1, Public Domain, https://commons.wikimedia.org/w/index.php?curid=1876557" id="127" name="Google Shape;127;p21" title="How Temple Grandin keeps cows and people happy">
            <a:hlinkClick r:id="rId6"/>
          </p:cNvPr>
          <p:cNvPicPr preferRelativeResize="0"/>
          <p:nvPr/>
        </p:nvPicPr>
        <p:blipFill>
          <a:blip r:embed="rId7">
            <a:alphaModFix/>
          </a:blip>
          <a:stretch>
            <a:fillRect/>
          </a:stretch>
        </p:blipFill>
        <p:spPr>
          <a:xfrm>
            <a:off x="1885450" y="5347625"/>
            <a:ext cx="5609525" cy="4207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2"/>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33" name="Google Shape;133;p22"/>
          <p:cNvSpPr txBox="1"/>
          <p:nvPr>
            <p:ph idx="1" type="body"/>
          </p:nvPr>
        </p:nvSpPr>
        <p:spPr>
          <a:xfrm>
            <a:off x="4160700" y="1407800"/>
            <a:ext cx="4666200" cy="3082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600">
                <a:highlight>
                  <a:srgbClr val="FFFFFF"/>
                </a:highlight>
              </a:rPr>
              <a:t>Susan B. Anthony was an American social reformer and women's rights activist who played a pivotal role in the women's suffrage movement. </a:t>
            </a:r>
            <a:endParaRPr b="1" sz="3600"/>
          </a:p>
          <a:p>
            <a:pPr indent="0" lvl="0" marL="0" rtl="0" algn="l">
              <a:spcBef>
                <a:spcPts val="0"/>
              </a:spcBef>
              <a:spcAft>
                <a:spcPts val="0"/>
              </a:spcAft>
              <a:buNone/>
            </a:pPr>
            <a:r>
              <a:t/>
            </a:r>
            <a:endParaRPr b="1" sz="3000"/>
          </a:p>
        </p:txBody>
      </p:sp>
      <p:pic>
        <p:nvPicPr>
          <p:cNvPr id="134" name="Google Shape;134;p22"/>
          <p:cNvPicPr preferRelativeResize="0"/>
          <p:nvPr/>
        </p:nvPicPr>
        <p:blipFill>
          <a:blip r:embed="rId3">
            <a:alphaModFix/>
          </a:blip>
          <a:stretch>
            <a:fillRect/>
          </a:stretch>
        </p:blipFill>
        <p:spPr>
          <a:xfrm>
            <a:off x="1120225" y="1407800"/>
            <a:ext cx="2785625" cy="3082500"/>
          </a:xfrm>
          <a:prstGeom prst="rect">
            <a:avLst/>
          </a:prstGeom>
          <a:noFill/>
          <a:ln>
            <a:noFill/>
          </a:ln>
        </p:spPr>
      </p:pic>
      <p:pic>
        <p:nvPicPr>
          <p:cNvPr descr="Learn about Susan B. Anthony in this biography for kids! Kids will learn all about Susan B. Anthony and all that she did for women's rights! She remains one of the most influential women in American history!&#10; Homeschool Pop offers a unique, dynamic learning experience. We strive to have the right balance of silliness and learning to keep students engaged as we look at the life of Susan B. Anthony in this biography.&#10;&#10;We hope you enjoyed the classroom edition of the Susan B .Anthony video! Thanks for watching, and we hope you will keep watching and learning. You are awesome!&#10;&#10;&#10;Susan B. Anthony Biography For Kids | Classroom Edition" id="135" name="Google Shape;135;p22" title="Susan B. Anthony Biography for Kids | Classroom Edition">
            <a:hlinkClick r:id="rId4"/>
          </p:cNvPr>
          <p:cNvPicPr preferRelativeResize="0"/>
          <p:nvPr/>
        </p:nvPicPr>
        <p:blipFill>
          <a:blip r:embed="rId5">
            <a:alphaModFix/>
          </a:blip>
          <a:stretch>
            <a:fillRect/>
          </a:stretch>
        </p:blipFill>
        <p:spPr>
          <a:xfrm>
            <a:off x="1753675" y="4929375"/>
            <a:ext cx="6075100" cy="4472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3"/>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41" name="Google Shape;141;p23"/>
          <p:cNvSpPr txBox="1"/>
          <p:nvPr>
            <p:ph idx="1" type="body"/>
          </p:nvPr>
        </p:nvSpPr>
        <p:spPr>
          <a:xfrm>
            <a:off x="3696150" y="1407800"/>
            <a:ext cx="5130600" cy="2041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In 2002 Vonetta Flowers became the first African-American to win a gold medal at the Winter Olympic games in </a:t>
            </a:r>
            <a:r>
              <a:rPr b="1" lang="en" sz="3000"/>
              <a:t>bobsledding</a:t>
            </a:r>
            <a:endParaRPr b="1" sz="3000"/>
          </a:p>
          <a:p>
            <a:pPr indent="0" lvl="0" marL="0" rtl="0" algn="l">
              <a:spcBef>
                <a:spcPts val="0"/>
              </a:spcBef>
              <a:spcAft>
                <a:spcPts val="0"/>
              </a:spcAft>
              <a:buNone/>
            </a:pPr>
            <a:r>
              <a:t/>
            </a:r>
            <a:endParaRPr b="1" sz="3000"/>
          </a:p>
        </p:txBody>
      </p:sp>
      <p:pic>
        <p:nvPicPr>
          <p:cNvPr descr="Olympic Bobsledder Vonetta Flowers recounts her incredible story of becoming the first African American Olympian to win a gold medal at the Salt Lake City 2002 Olympic Games. Flowers explains how switching dreams from being an Olympic track &amp; field athlete to an Olympic bobsledder changed her life. Flowers was partnered with Jill Bakken to win an Olympic gold at the 2002 Salt Lake Games. Watch this emotional gold medal moment series. &#10;&#10;Subscribe to our channel for more Olympic and Paralympic content: http://www.youtube.com/teamusa &#10;- Follow us on Twitter: https://twitter.com/USOlympic &#10;- Like us on Facebook: http://www.facebook.com/usolympicteam &#10;- Add us to your circle on Google Plus: https://plus.google.com/112927304373403763289/posts?hl=en-US&#10;&#10;Founded in 1894 and headquartered in Colorado Springs, CO, the United States Olympic Committee serves as both the National Olympic Committee and National Paralympic Committee for the United States. As such, the USOC is responsible for the training, entering and funding of U.S. teams for the Olympic, Paralympic, Youth Olympic, Pan American and Parapan American Games, while serving as a steward of the Olympic Movement throughout the country. For more information on the USOC and learn more about our athletes, log on to the official website at www.teamusa.org  &#10;&#10;Tags: Team USA. USA, USOC, Olympic, Olympics, U.S. Olympic Team, Olympian, 2012 London, 2012 London Olympic Games, London, Sports Olympics London 2012, 2012 Olympics, London 2012, the Olympics, the London Olympics, Olympics in London, London Olympic dates, Olympics dates, Olympic rings, team usa, team usa 2012, Olympic team usa, team usa Olympics, team usa roster, London 2012 dates, London 2012 schedule, London 2012 logo, London 2012 games, qualified athletes, Olympic torch, Olympics torch, Olympics facts, Olympics start, Olympic 2012, ancient Olympics, the Olympics 2012, summer Olympics, London, Olympians, the Olympian, Olympic village, Olympian photos, team u.s.a, team u.s.a. 2012, Olympic village London, the Olympic village, Olympics village, , 2012 olympic village, Olympics closing ceremony, Olympic torch route, Olympic torch relay, torch route 2012, opening ceremony, closing ceremony, closing ceremonies, opening ceremonies, Olympic opening ceremonies, olypmic closing ceremonies, Olympic medals, gold medal, 2012 olympic medal, medals, Olympic medal winners, Olympic medal table, Olympic medal London, 2012 olympic sports, Olympic games sports, Olympic games, Olympics 2012 sports, Olympiad, United States Olympic Committee, U.S. Olympic Committee, Team Behind the Team, Join Team USA, Raise our Flag, Amazing Awaits, amateur sports, sporting teams, international competition, international sports, sports competitions, meets, tournaments, elite athletes, athletes, athletics, nutrition, fitness, workouts, work-outs, recreational sports, competitive sports, best in the world, head-to-head completion, 1976 Montreal, 1984 Los Angeles, 1988 Seoul, 1992 Barcelona, 1996 Atlanta, 2000 Sydney, 2004 Athens, 2008 Beijing, 2012; Paralympics, US Paralympics, U.S. Paralympics, Paralympic Team, U.S. Paralympic Team, US Paralympic Team, paralympic sports, disabled sports, sports for people with disabilities" id="142" name="Google Shape;142;p23" title="Bobsled Duo Vonetta Flowers and Jill Bakken's Gold Medal Moment">
            <a:hlinkClick r:id="rId3"/>
          </p:cNvPr>
          <p:cNvPicPr preferRelativeResize="0"/>
          <p:nvPr/>
        </p:nvPicPr>
        <p:blipFill>
          <a:blip r:embed="rId4">
            <a:alphaModFix/>
          </a:blip>
          <a:stretch>
            <a:fillRect/>
          </a:stretch>
        </p:blipFill>
        <p:spPr>
          <a:xfrm>
            <a:off x="1243075" y="4064025"/>
            <a:ext cx="7273800" cy="5455350"/>
          </a:xfrm>
          <a:prstGeom prst="rect">
            <a:avLst/>
          </a:prstGeom>
          <a:noFill/>
          <a:ln>
            <a:noFill/>
          </a:ln>
        </p:spPr>
      </p:pic>
      <p:pic>
        <p:nvPicPr>
          <p:cNvPr id="143" name="Google Shape;143;p23"/>
          <p:cNvPicPr preferRelativeResize="0"/>
          <p:nvPr/>
        </p:nvPicPr>
        <p:blipFill>
          <a:blip r:embed="rId5">
            <a:alphaModFix/>
          </a:blip>
          <a:stretch>
            <a:fillRect/>
          </a:stretch>
        </p:blipFill>
        <p:spPr>
          <a:xfrm>
            <a:off x="848300" y="253775"/>
            <a:ext cx="2478482" cy="37094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4"/>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49" name="Google Shape;149;p24"/>
          <p:cNvSpPr txBox="1"/>
          <p:nvPr>
            <p:ph idx="1" type="body"/>
          </p:nvPr>
        </p:nvSpPr>
        <p:spPr>
          <a:xfrm>
            <a:off x="4160700" y="1407800"/>
            <a:ext cx="4867500" cy="362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2800"/>
              <a:t>Malala Yousafzai ( 1997 -  ) is</a:t>
            </a:r>
            <a:r>
              <a:rPr b="1" lang="en" sz="3000"/>
              <a:t> a </a:t>
            </a:r>
            <a:r>
              <a:rPr b="1" lang="en" sz="3000">
                <a:highlight>
                  <a:srgbClr val="FFFFFF"/>
                </a:highlight>
              </a:rPr>
              <a:t>Pakistani activist who, while a teenager, spoke out publicly against the prohibition on the </a:t>
            </a:r>
            <a:r>
              <a:rPr b="1" lang="en" sz="3000">
                <a:highlight>
                  <a:srgbClr val="FFFFFF"/>
                </a:highlight>
                <a:uFill>
                  <a:noFill/>
                </a:uFill>
                <a:hlinkClick r:id="rId3"/>
              </a:rPr>
              <a:t>education</a:t>
            </a:r>
            <a:r>
              <a:rPr b="1" lang="en" sz="3000">
                <a:highlight>
                  <a:srgbClr val="FFFFFF"/>
                </a:highlight>
              </a:rPr>
              <a:t> of girls that was imposed by the Pakistani Taliban. She gained global attention when she survived an assassination attempt at age 15. </a:t>
            </a:r>
            <a:endParaRPr b="1" sz="3000"/>
          </a:p>
        </p:txBody>
      </p:sp>
      <p:pic>
        <p:nvPicPr>
          <p:cNvPr id="150" name="Google Shape;150;p24"/>
          <p:cNvPicPr preferRelativeResize="0"/>
          <p:nvPr/>
        </p:nvPicPr>
        <p:blipFill>
          <a:blip r:embed="rId4">
            <a:alphaModFix/>
          </a:blip>
          <a:stretch>
            <a:fillRect/>
          </a:stretch>
        </p:blipFill>
        <p:spPr>
          <a:xfrm>
            <a:off x="1348700" y="1621300"/>
            <a:ext cx="2444850" cy="3022250"/>
          </a:xfrm>
          <a:prstGeom prst="rect">
            <a:avLst/>
          </a:prstGeom>
          <a:noFill/>
          <a:ln>
            <a:noFill/>
          </a:ln>
        </p:spPr>
      </p:pic>
      <p:pic>
        <p:nvPicPr>
          <p:cNvPr descr="Jacqui Rossi talks about the accomplished life of young Malala  Yousafzai, an education advocate and survivor of an assassination attempt by the Taliban. #Biography&#10;&#10;Subscribe for more Biography: http://aetv.us/2AsWMPH&#10;&#10;Dive deeper into Biography on our site:&#10;http://www.biography.com&#10;&#10;Learn more about Malala and her activist work:&#10;https://www.biography.com/people/malala-yousafzai-21362253&#10;&#10;Follow Biography for more surprising stories from fascinating lives:&#10;Facebook - https://www.facebook.com/Biography&#10;Instagram - https://www.instagram.com/biography&#10;Twitter - https://twitter.com/biography&#10;&#10;Biography&#10;Season 1&#10;Episode 1&#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bio.® believes that the truth is more entertaining than fiction. True stories matter more to us because they happen to real people. We dig deep to find the most gripping, surprising and amazing stories. Whether it's a biopic, documentary, talk show or non-fiction series, BIO. delivers an honest portrayal of stories that will leave you amazed. BIO. True Story." id="151" name="Google Shape;151;p24" title="Malala Yousafzai, Activist | Biography">
            <a:hlinkClick r:id="rId5"/>
          </p:cNvPr>
          <p:cNvPicPr preferRelativeResize="0"/>
          <p:nvPr/>
        </p:nvPicPr>
        <p:blipFill>
          <a:blip r:embed="rId6">
            <a:alphaModFix/>
          </a:blip>
          <a:stretch>
            <a:fillRect/>
          </a:stretch>
        </p:blipFill>
        <p:spPr>
          <a:xfrm>
            <a:off x="2339400" y="5582075"/>
            <a:ext cx="5418550" cy="3931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5"/>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57" name="Google Shape;157;p25"/>
          <p:cNvSpPr txBox="1"/>
          <p:nvPr>
            <p:ph idx="1" type="body"/>
          </p:nvPr>
        </p:nvSpPr>
        <p:spPr>
          <a:xfrm>
            <a:off x="4028425" y="1407800"/>
            <a:ext cx="4798500" cy="362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Patsy Mink (1927-2002) </a:t>
            </a:r>
            <a:r>
              <a:rPr b="1" lang="en" sz="3000">
                <a:highlight>
                  <a:srgbClr val="FFFFFF"/>
                </a:highlight>
              </a:rPr>
              <a:t>was the first woman of color elected to the U.S. House of Representatives and the first Asian-American woman to serve in Congress. She helped write bills like Title IX, the Early Childhood Education Act, and the Women's Educational Equity Act</a:t>
            </a:r>
            <a:endParaRPr b="1" sz="3000">
              <a:highlight>
                <a:srgbClr val="FFFFFF"/>
              </a:highlight>
            </a:endParaRPr>
          </a:p>
        </p:txBody>
      </p:sp>
      <p:pic>
        <p:nvPicPr>
          <p:cNvPr id="158" name="Google Shape;158;p25"/>
          <p:cNvPicPr preferRelativeResize="0"/>
          <p:nvPr/>
        </p:nvPicPr>
        <p:blipFill>
          <a:blip r:embed="rId3">
            <a:alphaModFix/>
          </a:blip>
          <a:stretch>
            <a:fillRect/>
          </a:stretch>
        </p:blipFill>
        <p:spPr>
          <a:xfrm>
            <a:off x="1030200" y="1407788"/>
            <a:ext cx="2457450" cy="3286125"/>
          </a:xfrm>
          <a:prstGeom prst="rect">
            <a:avLst/>
          </a:prstGeom>
          <a:noFill/>
          <a:ln>
            <a:noFill/>
          </a:ln>
        </p:spPr>
      </p:pic>
      <p:pic>
        <p:nvPicPr>
          <p:cNvPr descr="In 1965, Patsy Mink became the first Asian American woman and woman of color in the United States Congress. PATSY MINK: Ahead of the Majority looks at Mink's remarkable political journey, while often lonely and tumultuous, as she fought for the most disenfranchised and forgotten in society. &#10;&#10;Visit the ITVS Blog for more information: &#10;http://beyondthebox.org" id="159" name="Google Shape;159;p25" title="PATSY MINK: Ahead of the Majority">
            <a:hlinkClick r:id="rId4"/>
          </p:cNvPr>
          <p:cNvPicPr preferRelativeResize="0"/>
          <p:nvPr/>
        </p:nvPicPr>
        <p:blipFill>
          <a:blip r:embed="rId5">
            <a:alphaModFix/>
          </a:blip>
          <a:stretch>
            <a:fillRect/>
          </a:stretch>
        </p:blipFill>
        <p:spPr>
          <a:xfrm>
            <a:off x="2154225" y="5404050"/>
            <a:ext cx="5307300" cy="3775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1000"/>
                                        <p:tgtEl>
                                          <p:spTgt spid="1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6"/>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65" name="Google Shape;165;p26"/>
          <p:cNvSpPr txBox="1"/>
          <p:nvPr>
            <p:ph idx="1" type="body"/>
          </p:nvPr>
        </p:nvSpPr>
        <p:spPr>
          <a:xfrm>
            <a:off x="4160700" y="1407800"/>
            <a:ext cx="4867500" cy="2813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2800"/>
              <a:t>Katherine Johnson was an American mathematician whose calculations of orbital mechanics as a NASA employee were critical to the success of the first and subsequent U.S. crewed spaceflights. </a:t>
            </a:r>
            <a:endParaRPr b="1" sz="2800"/>
          </a:p>
        </p:txBody>
      </p:sp>
      <p:pic>
        <p:nvPicPr>
          <p:cNvPr descr="Her story of breaking gender and racial barriers as she worked on the first U.S. manned spaceflights was portrayed in the movie &quot;Hidden Figures.&quot;&#10;&#10;WATCH THE FULL EPISODES OF 'WORLD NEWS TONIGHT':&#10;https://bit.ly/2SUWwRY&#10;&#10;WATCH OTHER FULL EPISODES OF WORLD NEWS TONIGHT:&#10;http://abc.go.com/shows/world-news-tonight&#10;&#10;WATCH WORLD NEWS TONIGHT ON HULU:&#10;https://hulu.tv/33iKepm&#10;&#10;#WorldNewsTonight #DavidMuir #KatherineJohnson" id="166" name="Google Shape;166;p26" title="Former NASA mathematician Katherine Johnson dies | WNT">
            <a:hlinkClick r:id="rId3"/>
          </p:cNvPr>
          <p:cNvPicPr preferRelativeResize="0"/>
          <p:nvPr/>
        </p:nvPicPr>
        <p:blipFill>
          <a:blip r:embed="rId4">
            <a:alphaModFix/>
          </a:blip>
          <a:stretch>
            <a:fillRect/>
          </a:stretch>
        </p:blipFill>
        <p:spPr>
          <a:xfrm>
            <a:off x="2754575" y="5029200"/>
            <a:ext cx="5603900" cy="4202925"/>
          </a:xfrm>
          <a:prstGeom prst="rect">
            <a:avLst/>
          </a:prstGeom>
          <a:noFill/>
          <a:ln>
            <a:noFill/>
          </a:ln>
        </p:spPr>
      </p:pic>
      <p:pic>
        <p:nvPicPr>
          <p:cNvPr id="167" name="Google Shape;167;p26"/>
          <p:cNvPicPr preferRelativeResize="0"/>
          <p:nvPr/>
        </p:nvPicPr>
        <p:blipFill>
          <a:blip r:embed="rId5">
            <a:alphaModFix/>
          </a:blip>
          <a:stretch>
            <a:fillRect/>
          </a:stretch>
        </p:blipFill>
        <p:spPr>
          <a:xfrm>
            <a:off x="152400" y="1606750"/>
            <a:ext cx="3907325" cy="2188100"/>
          </a:xfrm>
          <a:prstGeom prst="rect">
            <a:avLst/>
          </a:prstGeom>
          <a:noFill/>
          <a:ln>
            <a:noFill/>
          </a:ln>
        </p:spPr>
      </p:pic>
      <p:pic>
        <p:nvPicPr>
          <p:cNvPr descr="Bitmoji Image" id="168" name="Google Shape;168;p26"/>
          <p:cNvPicPr preferRelativeResize="0"/>
          <p:nvPr/>
        </p:nvPicPr>
        <p:blipFill>
          <a:blip r:embed="rId6">
            <a:alphaModFix/>
          </a:blip>
          <a:stretch>
            <a:fillRect/>
          </a:stretch>
        </p:blipFill>
        <p:spPr>
          <a:xfrm flipH="1">
            <a:off x="152400" y="6944375"/>
            <a:ext cx="2287750" cy="2287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7"/>
          <p:cNvSpPr txBox="1"/>
          <p:nvPr>
            <p:ph type="title"/>
          </p:nvPr>
        </p:nvSpPr>
        <p:spPr>
          <a:xfrm>
            <a:off x="1411775" y="91199"/>
            <a:ext cx="7273800" cy="1514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74" name="Google Shape;174;p27"/>
          <p:cNvSpPr txBox="1"/>
          <p:nvPr>
            <p:ph idx="1" type="body"/>
          </p:nvPr>
        </p:nvSpPr>
        <p:spPr>
          <a:xfrm>
            <a:off x="4180900" y="1434025"/>
            <a:ext cx="4504800" cy="3595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Elizabeth Blackwell (1821-1910) </a:t>
            </a:r>
            <a:r>
              <a:rPr b="1" lang="en" sz="3000">
                <a:highlight>
                  <a:srgbClr val="FFFFFF"/>
                </a:highlight>
              </a:rPr>
              <a:t>was the first woman in America to receive a medical degree, Elizabeth Blackwell championed the participation of women in the medical profession and ultimately opened her own medical college for women.</a:t>
            </a:r>
            <a:r>
              <a:rPr lang="en" sz="3000"/>
              <a:t> </a:t>
            </a:r>
            <a:endParaRPr sz="3000"/>
          </a:p>
        </p:txBody>
      </p:sp>
      <p:pic>
        <p:nvPicPr>
          <p:cNvPr descr="Elizabeth Blackwell was the first woman doctor in the United States. Find out more about this abolitionist and inspiring woman in this exclusive video from Studies Weekly. &#10;&#10;Watch more of our original videos about awesome women who shaped the course of history at https://goo.gl/EfZjNy.&#10;&#10;Learn more about social studies, history, and science with Studies Weekly at https://www.studiesweekly.com/. &#10;&#10;Connect with us:&#10;&#10;Facebook - https://www.facebook.com/studiesweekly/&#10;Instagram - https://www.instagram.com/studiesweekly/&#10;Twitter - https://twitter.com/studiesweekly&#10;Pinterest - https://www.pinterest.com/studiesw/&#10;LinkedIn - https://www.linkedin.com/studiesweekly" id="175" name="Google Shape;175;p27" title="Elizabeth Blackwell: The First Woman Doctor">
            <a:hlinkClick r:id="rId3"/>
          </p:cNvPr>
          <p:cNvPicPr preferRelativeResize="0"/>
          <p:nvPr/>
        </p:nvPicPr>
        <p:blipFill>
          <a:blip r:embed="rId4">
            <a:alphaModFix/>
          </a:blip>
          <a:stretch>
            <a:fillRect/>
          </a:stretch>
        </p:blipFill>
        <p:spPr>
          <a:xfrm>
            <a:off x="2488000" y="5470200"/>
            <a:ext cx="5919325" cy="3776275"/>
          </a:xfrm>
          <a:prstGeom prst="rect">
            <a:avLst/>
          </a:prstGeom>
          <a:noFill/>
          <a:ln>
            <a:noFill/>
          </a:ln>
        </p:spPr>
      </p:pic>
      <p:pic>
        <p:nvPicPr>
          <p:cNvPr id="176" name="Google Shape;176;p27"/>
          <p:cNvPicPr preferRelativeResize="0"/>
          <p:nvPr/>
        </p:nvPicPr>
        <p:blipFill>
          <a:blip r:embed="rId5">
            <a:alphaModFix/>
          </a:blip>
          <a:stretch>
            <a:fillRect/>
          </a:stretch>
        </p:blipFill>
        <p:spPr>
          <a:xfrm>
            <a:off x="1130575" y="1757700"/>
            <a:ext cx="2603625" cy="285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8"/>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82" name="Google Shape;182;p28"/>
          <p:cNvSpPr txBox="1"/>
          <p:nvPr>
            <p:ph idx="1" type="body"/>
          </p:nvPr>
        </p:nvSpPr>
        <p:spPr>
          <a:xfrm>
            <a:off x="4160700" y="1407800"/>
            <a:ext cx="4666200" cy="4088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400"/>
              <a:t>Dolores Huerta (1930-   ) </a:t>
            </a:r>
            <a:r>
              <a:rPr b="1" lang="en" sz="3400">
                <a:highlight>
                  <a:srgbClr val="FFFFFF"/>
                </a:highlight>
              </a:rPr>
              <a:t>is an American </a:t>
            </a:r>
            <a:r>
              <a:rPr b="1" lang="en" sz="3400">
                <a:highlight>
                  <a:srgbClr val="FFFFFF"/>
                </a:highlight>
                <a:uFill>
                  <a:noFill/>
                </a:uFill>
                <a:hlinkClick r:id="rId3"/>
              </a:rPr>
              <a:t>labor leader</a:t>
            </a:r>
            <a:r>
              <a:rPr b="1" lang="en" sz="3400">
                <a:highlight>
                  <a:srgbClr val="FFFFFF"/>
                </a:highlight>
              </a:rPr>
              <a:t> and </a:t>
            </a:r>
            <a:r>
              <a:rPr b="1" lang="en" sz="3400">
                <a:highlight>
                  <a:srgbClr val="FFFFFF"/>
                </a:highlight>
                <a:uFill>
                  <a:noFill/>
                </a:uFill>
                <a:hlinkClick r:id="rId4"/>
              </a:rPr>
              <a:t>civil rights</a:t>
            </a:r>
            <a:r>
              <a:rPr b="1" lang="en" sz="3400">
                <a:highlight>
                  <a:srgbClr val="FFFFFF"/>
                </a:highlight>
              </a:rPr>
              <a:t> activist who, with </a:t>
            </a:r>
            <a:r>
              <a:rPr b="1" lang="en" sz="3400">
                <a:highlight>
                  <a:srgbClr val="FFFFFF"/>
                </a:highlight>
                <a:uFill>
                  <a:noFill/>
                </a:uFill>
                <a:hlinkClick r:id="rId5"/>
              </a:rPr>
              <a:t>Cesar Chavez</a:t>
            </a:r>
            <a:r>
              <a:rPr b="1" lang="en" sz="3400">
                <a:highlight>
                  <a:srgbClr val="FFFFFF"/>
                </a:highlight>
              </a:rPr>
              <a:t>, is a co-founder of the </a:t>
            </a:r>
            <a:r>
              <a:rPr b="1" lang="en" sz="3400">
                <a:highlight>
                  <a:srgbClr val="FFFFFF"/>
                </a:highlight>
                <a:uFill>
                  <a:noFill/>
                </a:uFill>
                <a:hlinkClick r:id="rId6"/>
              </a:rPr>
              <a:t>United Farm Workers</a:t>
            </a:r>
            <a:r>
              <a:rPr b="1" lang="en" sz="3400">
                <a:highlight>
                  <a:srgbClr val="FFFFFF"/>
                </a:highlight>
              </a:rPr>
              <a:t>. Huerta helped organize the </a:t>
            </a:r>
            <a:r>
              <a:rPr b="1" lang="en" sz="3400">
                <a:highlight>
                  <a:srgbClr val="FFFFFF"/>
                </a:highlight>
                <a:uFill>
                  <a:noFill/>
                </a:uFill>
                <a:hlinkClick r:id="rId7"/>
              </a:rPr>
              <a:t>Delano grape strike</a:t>
            </a:r>
            <a:r>
              <a:rPr b="1" lang="en" sz="3400">
                <a:highlight>
                  <a:srgbClr val="FFFFFF"/>
                </a:highlight>
              </a:rPr>
              <a:t> in 1965 in California.</a:t>
            </a:r>
            <a:endParaRPr b="1" sz="3400"/>
          </a:p>
        </p:txBody>
      </p:sp>
      <p:pic>
        <p:nvPicPr>
          <p:cNvPr id="183" name="Google Shape;183;p28">
            <a:hlinkClick r:id="rId8"/>
          </p:cNvPr>
          <p:cNvPicPr preferRelativeResize="0"/>
          <p:nvPr/>
        </p:nvPicPr>
        <p:blipFill>
          <a:blip r:embed="rId9">
            <a:alphaModFix/>
          </a:blip>
          <a:stretch>
            <a:fillRect/>
          </a:stretch>
        </p:blipFill>
        <p:spPr>
          <a:xfrm>
            <a:off x="1071525" y="1718875"/>
            <a:ext cx="2834325" cy="3124200"/>
          </a:xfrm>
          <a:prstGeom prst="rect">
            <a:avLst/>
          </a:prstGeom>
          <a:noFill/>
          <a:ln>
            <a:noFill/>
          </a:ln>
        </p:spPr>
      </p:pic>
      <p:pic>
        <p:nvPicPr>
          <p:cNvPr descr="Dolores Huerta has fought tirelessly for those who didn’t have a voice to fight for themselves. Huerta led the farmworkers movement with activist Cesar Chavez and co-founded what is known as the “United Farm Workers of America”. She created the movement’s famous slogan, “Si Se Puede”, which inspired President Obama’s “Yes, we can” campaign. At 90 years old, she’s influenced people all over the world. But, in her life, Huerta says there were people who influenced her on her journey for justice.&#10;&#10;Huerta joins the conversation in our series “Race in America: The Conversation.”  Uncomfortable conversations are often the most meaningful conversations.  The Bay Area is listening, but are we hearing each other?&#10;&#10;For more, including past episodes, visit: http://www.nbcbayarea.com/raceinamerica&#10;&#10;Stay connected: &#10;Follow us on Twitter: http://www.twitter.com/nbcbayarea &#10;Like us on Facebook: http://www.facebook.com/nbcbayarea &#10;Follow us on Instagram: http://www.instagram.com/nbcbayarea &#10;Add us on Snapchat @NBCBayArea &#10;&#10;Catch up on all the day's news: http://www.nbcbayarea.com &#10;&#10;Download our app:&#10;On iOS: http://nbcbay.com/R1BhqYM &#10;On Android: http://nbcbay.com/rUcA97h" id="184" name="Google Shape;184;p28" title="Dolores Huerta: The Civil Rights Icon Who Created the Slogan “Si Se Puede” (Yes We Can)">
            <a:hlinkClick r:id="rId10"/>
          </p:cNvPr>
          <p:cNvPicPr preferRelativeResize="0"/>
          <p:nvPr/>
        </p:nvPicPr>
        <p:blipFill>
          <a:blip r:embed="rId11">
            <a:alphaModFix/>
          </a:blip>
          <a:stretch>
            <a:fillRect/>
          </a:stretch>
        </p:blipFill>
        <p:spPr>
          <a:xfrm>
            <a:off x="2020700" y="5691725"/>
            <a:ext cx="5313976" cy="3866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9"/>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90" name="Google Shape;190;p29"/>
          <p:cNvSpPr txBox="1"/>
          <p:nvPr>
            <p:ph idx="1" type="body"/>
          </p:nvPr>
        </p:nvSpPr>
        <p:spPr>
          <a:xfrm>
            <a:off x="4113225" y="1407800"/>
            <a:ext cx="4713600" cy="3196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Sojourney Trut</a:t>
            </a:r>
            <a:r>
              <a:rPr b="1" lang="en" sz="3300"/>
              <a:t>h (</a:t>
            </a:r>
            <a:r>
              <a:rPr b="1" lang="en" sz="3300">
                <a:highlight>
                  <a:srgbClr val="FFFFFF"/>
                </a:highlight>
              </a:rPr>
              <a:t>1797 - 1883) was an American abolitionist and women's rights activist </a:t>
            </a:r>
            <a:r>
              <a:rPr lang="en" sz="1050">
                <a:solidFill>
                  <a:srgbClr val="4D5156"/>
                </a:solidFill>
                <a:highlight>
                  <a:srgbClr val="FFFFFF"/>
                </a:highlight>
                <a:latin typeface="Roboto"/>
                <a:ea typeface="Roboto"/>
                <a:cs typeface="Roboto"/>
                <a:sym typeface="Roboto"/>
              </a:rPr>
              <a:t> </a:t>
            </a:r>
            <a:r>
              <a:rPr b="1" lang="en" sz="3300">
                <a:highlight>
                  <a:srgbClr val="FFFFFF"/>
                </a:highlight>
              </a:rPr>
              <a:t>best-known for her speech on racial inequalities, "Ain't I a Woman?"</a:t>
            </a:r>
            <a:endParaRPr b="1" sz="3300"/>
          </a:p>
        </p:txBody>
      </p:sp>
      <p:pic>
        <p:nvPicPr>
          <p:cNvPr id="191" name="Google Shape;191;p29"/>
          <p:cNvPicPr preferRelativeResize="0"/>
          <p:nvPr/>
        </p:nvPicPr>
        <p:blipFill>
          <a:blip r:embed="rId3">
            <a:alphaModFix/>
          </a:blip>
          <a:stretch>
            <a:fillRect/>
          </a:stretch>
        </p:blipFill>
        <p:spPr>
          <a:xfrm>
            <a:off x="1223925" y="1435348"/>
            <a:ext cx="2451681" cy="3196350"/>
          </a:xfrm>
          <a:prstGeom prst="rect">
            <a:avLst/>
          </a:prstGeom>
          <a:noFill/>
          <a:ln>
            <a:noFill/>
          </a:ln>
        </p:spPr>
      </p:pic>
      <p:pic>
        <p:nvPicPr>
          <p:cNvPr descr="In this video from the @bowtieguyandwife of #teacherspayteachers -  #sojournertruth #slavery #womensrights &amp; #suffrage are explored in this #socialstudies #educationalvideo" id="192" name="Google Shape;192;p29" title="Sojourner Truth - Abolitionist &amp; Women's Rights Pioneer - Educational Social Studies Video for Kids">
            <a:hlinkClick r:id="rId4"/>
          </p:cNvPr>
          <p:cNvPicPr preferRelativeResize="0"/>
          <p:nvPr/>
        </p:nvPicPr>
        <p:blipFill>
          <a:blip r:embed="rId5">
            <a:alphaModFix/>
          </a:blip>
          <a:stretch>
            <a:fillRect/>
          </a:stretch>
        </p:blipFill>
        <p:spPr>
          <a:xfrm>
            <a:off x="1731425" y="5318175"/>
            <a:ext cx="6119600" cy="417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0"/>
          <p:cNvSpPr txBox="1"/>
          <p:nvPr>
            <p:ph type="title"/>
          </p:nvPr>
        </p:nvSpPr>
        <p:spPr>
          <a:xfrm>
            <a:off x="1411775" y="91199"/>
            <a:ext cx="7273800" cy="1514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198" name="Google Shape;198;p30"/>
          <p:cNvSpPr txBox="1"/>
          <p:nvPr>
            <p:ph idx="1" type="body"/>
          </p:nvPr>
        </p:nvSpPr>
        <p:spPr>
          <a:xfrm>
            <a:off x="3716350" y="1605300"/>
            <a:ext cx="5312100" cy="3006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Anne Frank (1929- 1945) </a:t>
            </a:r>
            <a:r>
              <a:rPr b="1" lang="en" sz="3000">
                <a:highlight>
                  <a:srgbClr val="FFFFFF"/>
                </a:highlight>
              </a:rPr>
              <a:t>a Jewish teenager, wrote a diary of her family’s two years in hiding during </a:t>
            </a:r>
            <a:r>
              <a:rPr b="1" lang="en" sz="3000">
                <a:highlight>
                  <a:srgbClr val="FFFFFF"/>
                </a:highlight>
                <a:uFill>
                  <a:noFill/>
                </a:uFill>
                <a:hlinkClick r:id="rId3"/>
              </a:rPr>
              <a:t>World War II</a:t>
            </a:r>
            <a:r>
              <a:rPr b="1" lang="en" sz="3000">
                <a:highlight>
                  <a:srgbClr val="FFFFFF"/>
                </a:highlight>
              </a:rPr>
              <a:t>, and the book became a classic of war literature, personalizing the </a:t>
            </a:r>
            <a:r>
              <a:rPr b="1" lang="en" sz="3000">
                <a:highlight>
                  <a:srgbClr val="FFFFFF"/>
                </a:highlight>
                <a:uFill>
                  <a:noFill/>
                </a:uFill>
                <a:hlinkClick r:id="rId4"/>
              </a:rPr>
              <a:t>Holocaust</a:t>
            </a:r>
            <a:r>
              <a:rPr b="1" lang="en" sz="3000">
                <a:highlight>
                  <a:srgbClr val="FFFFFF"/>
                </a:highlight>
              </a:rPr>
              <a:t>.</a:t>
            </a:r>
            <a:endParaRPr b="1" sz="3000"/>
          </a:p>
        </p:txBody>
      </p:sp>
      <p:pic>
        <p:nvPicPr>
          <p:cNvPr id="199" name="Google Shape;199;p30"/>
          <p:cNvPicPr preferRelativeResize="0"/>
          <p:nvPr/>
        </p:nvPicPr>
        <p:blipFill>
          <a:blip r:embed="rId5">
            <a:alphaModFix/>
          </a:blip>
          <a:stretch>
            <a:fillRect/>
          </a:stretch>
        </p:blipFill>
        <p:spPr>
          <a:xfrm>
            <a:off x="656125" y="1605299"/>
            <a:ext cx="2762250" cy="2686050"/>
          </a:xfrm>
          <a:prstGeom prst="rect">
            <a:avLst/>
          </a:prstGeom>
          <a:noFill/>
          <a:ln>
            <a:noFill/>
          </a:ln>
        </p:spPr>
      </p:pic>
      <p:pic>
        <p:nvPicPr>
          <p:cNvPr descr="Though German Jewish teenager Anne Frank did not survive the Holocaust, the memoirs from her two years in Episode 1live on forever. #HistoryChannel&#10;Subscribe for more HISTORY:&#10;http://histv.co/SubscribeHistoryYT&#10;&#10;Newsletter: https://www.history.com/newsletter&#10;Website - http://www.history.com&#10;/posts&#10;Facebook - https://www.facebook.com/History&#10;Twitter - https://twitter.com/history&#10;&#10;HISTORY Topical Video&#10;Season 1&#10;Episode 1&#10;&#10;Whether you're looking for more on American Revolution battles, WWII generals, architectural wonders, secrets of the ancient world, U.S. presidents, Civil War leaders, famous explorers or the stories behind your favorite holidays.&#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200" name="Google Shape;200;p30" title="Who Was Anne Frank? | History">
            <a:hlinkClick r:id="rId6"/>
          </p:cNvPr>
          <p:cNvPicPr preferRelativeResize="0"/>
          <p:nvPr/>
        </p:nvPicPr>
        <p:blipFill>
          <a:blip r:embed="rId7">
            <a:alphaModFix/>
          </a:blip>
          <a:stretch>
            <a:fillRect/>
          </a:stretch>
        </p:blipFill>
        <p:spPr>
          <a:xfrm>
            <a:off x="2397050" y="5174150"/>
            <a:ext cx="5815525" cy="4005550"/>
          </a:xfrm>
          <a:prstGeom prst="rect">
            <a:avLst/>
          </a:prstGeom>
          <a:noFill/>
          <a:ln>
            <a:noFill/>
          </a:ln>
        </p:spPr>
      </p:pic>
      <p:pic>
        <p:nvPicPr>
          <p:cNvPr descr="Bitmoji Image" id="201" name="Google Shape;201;p30"/>
          <p:cNvPicPr preferRelativeResize="0"/>
          <p:nvPr/>
        </p:nvPicPr>
        <p:blipFill>
          <a:blip r:embed="rId8">
            <a:alphaModFix/>
          </a:blip>
          <a:stretch>
            <a:fillRect/>
          </a:stretch>
        </p:blipFill>
        <p:spPr>
          <a:xfrm>
            <a:off x="-365200" y="7137475"/>
            <a:ext cx="2762250" cy="2762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1000"/>
                                        <p:tgtEl>
                                          <p:spTgt spid="2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1"/>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207" name="Google Shape;207;p31"/>
          <p:cNvSpPr txBox="1"/>
          <p:nvPr>
            <p:ph idx="1" type="body"/>
          </p:nvPr>
        </p:nvSpPr>
        <p:spPr>
          <a:xfrm>
            <a:off x="3903725" y="1510675"/>
            <a:ext cx="4989900" cy="3447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Caroline Herschel (1750-1848) </a:t>
            </a:r>
            <a:r>
              <a:rPr b="1" lang="en" sz="3000">
                <a:highlight>
                  <a:srgbClr val="FFFFFF"/>
                </a:highlight>
              </a:rPr>
              <a:t>was a German </a:t>
            </a:r>
            <a:r>
              <a:rPr b="1" lang="en" sz="3000">
                <a:highlight>
                  <a:srgbClr val="FFFFFF"/>
                </a:highlight>
                <a:uFill>
                  <a:noFill/>
                </a:uFill>
                <a:hlinkClick r:id="rId3"/>
              </a:rPr>
              <a:t>astronomer</a:t>
            </a:r>
            <a:r>
              <a:rPr b="1" lang="en" sz="3000">
                <a:highlight>
                  <a:srgbClr val="FFFFFF"/>
                </a:highlight>
              </a:rPr>
              <a:t> that discovered 8 comets. She was the younger sister of astronomer </a:t>
            </a:r>
            <a:r>
              <a:rPr b="1" lang="en" sz="3000">
                <a:highlight>
                  <a:srgbClr val="FFFFFF"/>
                </a:highlight>
                <a:uFill>
                  <a:noFill/>
                </a:uFill>
                <a:hlinkClick r:id="rId4"/>
              </a:rPr>
              <a:t>William Herschel</a:t>
            </a:r>
            <a:r>
              <a:rPr b="1" lang="en" sz="3000">
                <a:highlight>
                  <a:srgbClr val="FFFFFF"/>
                </a:highlight>
              </a:rPr>
              <a:t>, with whom she worked throughout her career. She was the first woman to receive a salary as a scientist</a:t>
            </a:r>
            <a:endParaRPr b="1" sz="3000">
              <a:highlight>
                <a:srgbClr val="FFFFFF"/>
              </a:highlight>
            </a:endParaRPr>
          </a:p>
          <a:p>
            <a:pPr indent="0" lvl="0" marL="0" rtl="0" algn="l">
              <a:spcBef>
                <a:spcPts val="0"/>
              </a:spcBef>
              <a:spcAft>
                <a:spcPts val="0"/>
              </a:spcAft>
              <a:buNone/>
            </a:pPr>
            <a:r>
              <a:t/>
            </a:r>
            <a:endParaRPr b="1" sz="3000"/>
          </a:p>
        </p:txBody>
      </p:sp>
      <p:pic>
        <p:nvPicPr>
          <p:cNvPr id="208" name="Google Shape;208;p31"/>
          <p:cNvPicPr preferRelativeResize="0"/>
          <p:nvPr/>
        </p:nvPicPr>
        <p:blipFill>
          <a:blip r:embed="rId5">
            <a:alphaModFix/>
          </a:blip>
          <a:stretch>
            <a:fillRect/>
          </a:stretch>
        </p:blipFill>
        <p:spPr>
          <a:xfrm>
            <a:off x="1411775" y="1621326"/>
            <a:ext cx="2194800" cy="3054625"/>
          </a:xfrm>
          <a:prstGeom prst="rect">
            <a:avLst/>
          </a:prstGeom>
          <a:noFill/>
          <a:ln>
            <a:noFill/>
          </a:ln>
        </p:spPr>
      </p:pic>
      <p:pic>
        <p:nvPicPr>
          <p:cNvPr descr="Learn more about history and science with Studies Weekly!&#10;&#10;StudiesWeekly.com" id="209" name="Google Shape;209;p31" title="Caroline Herschel Intro">
            <a:hlinkClick r:id="rId6"/>
          </p:cNvPr>
          <p:cNvPicPr preferRelativeResize="0"/>
          <p:nvPr/>
        </p:nvPicPr>
        <p:blipFill>
          <a:blip r:embed="rId7">
            <a:alphaModFix/>
          </a:blip>
          <a:stretch>
            <a:fillRect/>
          </a:stretch>
        </p:blipFill>
        <p:spPr>
          <a:xfrm>
            <a:off x="3088850" y="5256975"/>
            <a:ext cx="5307300" cy="3957775"/>
          </a:xfrm>
          <a:prstGeom prst="rect">
            <a:avLst/>
          </a:prstGeom>
          <a:noFill/>
          <a:ln>
            <a:noFill/>
          </a:ln>
        </p:spPr>
      </p:pic>
      <p:pic>
        <p:nvPicPr>
          <p:cNvPr descr="space diorama" id="210" name="Google Shape;210;p31"/>
          <p:cNvPicPr preferRelativeResize="0"/>
          <p:nvPr/>
        </p:nvPicPr>
        <p:blipFill>
          <a:blip r:embed="rId8">
            <a:alphaModFix/>
          </a:blip>
          <a:stretch>
            <a:fillRect/>
          </a:stretch>
        </p:blipFill>
        <p:spPr>
          <a:xfrm>
            <a:off x="284950" y="7622000"/>
            <a:ext cx="2299975" cy="2299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2"/>
          <p:cNvSpPr txBox="1"/>
          <p:nvPr>
            <p:ph type="title"/>
          </p:nvPr>
        </p:nvSpPr>
        <p:spPr>
          <a:xfrm>
            <a:off x="1411775" y="91199"/>
            <a:ext cx="7273800" cy="1514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216" name="Google Shape;216;p32"/>
          <p:cNvSpPr txBox="1"/>
          <p:nvPr>
            <p:ph idx="1" type="body"/>
          </p:nvPr>
        </p:nvSpPr>
        <p:spPr>
          <a:xfrm>
            <a:off x="3675950" y="1434025"/>
            <a:ext cx="5251500" cy="4281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2800"/>
              <a:t>Mae C. Jemison is an American astronaut and physician who, on June 4, 1987, became the first African American woman to be admitted into NASA’s astronaut training program. On September 12, 1992, Jemison finally flew into space with six other astronauts aboard the Endeavour on mission STS47, becoming the first African American woman in space. </a:t>
            </a:r>
            <a:endParaRPr sz="2800"/>
          </a:p>
        </p:txBody>
      </p:sp>
      <p:pic>
        <p:nvPicPr>
          <p:cNvPr id="217" name="Google Shape;217;p32"/>
          <p:cNvPicPr preferRelativeResize="0"/>
          <p:nvPr/>
        </p:nvPicPr>
        <p:blipFill>
          <a:blip r:embed="rId3">
            <a:alphaModFix/>
          </a:blip>
          <a:stretch>
            <a:fillRect/>
          </a:stretch>
        </p:blipFill>
        <p:spPr>
          <a:xfrm>
            <a:off x="374575" y="1777900"/>
            <a:ext cx="3130125" cy="3130125"/>
          </a:xfrm>
          <a:prstGeom prst="rect">
            <a:avLst/>
          </a:prstGeom>
          <a:noFill/>
          <a:ln>
            <a:noFill/>
          </a:ln>
        </p:spPr>
      </p:pic>
      <p:pic>
        <p:nvPicPr>
          <p:cNvPr descr="Mae Jemison was the first African American woman to go to space but she accomplished so much more, like becoming a doctor, working at a refugee camp in Cambodia, and serving in the Peace Corps in Liberia, West Africa. Find out more about her life in this short biography. #Biography&#10; &#10;Subscribe for more Biography: http://aetv.us/2AsWMPH&#10; &#10;Dive deeper into Biography on our site:&#10;http://www.biography.com&#10; &#10;Learn more about Mae Jemison's life and accomplishments:&#10;https://www.biography.com/people/mae-c-jemison-9542378&#10; &#10;Follow Biography for more surprising stories from fascinating lives:&#10;Facebook - https://www.facebook.com/Biography&#10;Instagram - https://www.instagram.com/biography&#10;Twitter - https://twitter.com/biography&#10;&#10;Biography features in-depth profiles of the exceptional people whose lives and times stir our imagination. An Emmy award-winning documentary series, Biography thrives on rich details, fascinating portraits and historical accuracy, seasoned with insider insights and observations.&#10;&#10;bio.® believes that the truth is more entertaining than fiction. True stories matter more to us because they happen to real people. We dig deep to find the most gripping, surprising and amazing stories. Whether it's a biopic, documentary, talk show or non-fiction series, BIO. delivers an honest portrayal of stories that will leave you amazed. BIO. True Story." id="218" name="Google Shape;218;p32" title="Mae Jemison: First African American Woman in Space | Biography">
            <a:hlinkClick r:id="rId4"/>
          </p:cNvPr>
          <p:cNvPicPr preferRelativeResize="0"/>
          <p:nvPr/>
        </p:nvPicPr>
        <p:blipFill>
          <a:blip r:embed="rId5">
            <a:alphaModFix/>
          </a:blip>
          <a:stretch>
            <a:fillRect/>
          </a:stretch>
        </p:blipFill>
        <p:spPr>
          <a:xfrm>
            <a:off x="2433350" y="5577675"/>
            <a:ext cx="5709166" cy="4281900"/>
          </a:xfrm>
          <a:prstGeom prst="rect">
            <a:avLst/>
          </a:prstGeom>
          <a:noFill/>
          <a:ln>
            <a:noFill/>
          </a:ln>
        </p:spPr>
      </p:pic>
      <p:pic>
        <p:nvPicPr>
          <p:cNvPr descr="space suit plant" id="219" name="Google Shape;219;p32"/>
          <p:cNvPicPr preferRelativeResize="0"/>
          <p:nvPr/>
        </p:nvPicPr>
        <p:blipFill>
          <a:blip r:embed="rId6">
            <a:alphaModFix/>
          </a:blip>
          <a:stretch>
            <a:fillRect/>
          </a:stretch>
        </p:blipFill>
        <p:spPr>
          <a:xfrm>
            <a:off x="0" y="7625050"/>
            <a:ext cx="2433350" cy="2433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3"/>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225" name="Google Shape;225;p33"/>
          <p:cNvSpPr txBox="1"/>
          <p:nvPr>
            <p:ph idx="1" type="body"/>
          </p:nvPr>
        </p:nvSpPr>
        <p:spPr>
          <a:xfrm>
            <a:off x="3574975" y="1407800"/>
            <a:ext cx="5453100" cy="362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2800"/>
              <a:t>Mia Hamm (</a:t>
            </a:r>
            <a:r>
              <a:rPr b="1" lang="en" sz="3000"/>
              <a:t>19  - ) </a:t>
            </a:r>
            <a:r>
              <a:rPr b="1" lang="en" sz="3000">
                <a:highlight>
                  <a:srgbClr val="FFFFFF"/>
                </a:highlight>
              </a:rPr>
              <a:t>is considered soccer’s first superstar, Hamm first put on the United States jersey when she was 15, and as a 19-year-old helped her country win the inaugural FIFA Women’s World Cup. </a:t>
            </a:r>
            <a:endParaRPr b="1" sz="3000"/>
          </a:p>
        </p:txBody>
      </p:sp>
      <p:pic>
        <p:nvPicPr>
          <p:cNvPr id="226" name="Google Shape;226;p33"/>
          <p:cNvPicPr preferRelativeResize="0"/>
          <p:nvPr/>
        </p:nvPicPr>
        <p:blipFill>
          <a:blip r:embed="rId3">
            <a:alphaModFix/>
          </a:blip>
          <a:stretch>
            <a:fillRect/>
          </a:stretch>
        </p:blipFill>
        <p:spPr>
          <a:xfrm>
            <a:off x="970925" y="1211975"/>
            <a:ext cx="2195889" cy="2765975"/>
          </a:xfrm>
          <a:prstGeom prst="rect">
            <a:avLst/>
          </a:prstGeom>
          <a:noFill/>
          <a:ln>
            <a:noFill/>
          </a:ln>
        </p:spPr>
      </p:pic>
      <p:pic>
        <p:nvPicPr>
          <p:cNvPr descr="With over 150 goals &amp; 142 assists under her belt, Mia Hamm is easily regarded by her peers as the greatest soccer player in history. #Biography&#10;Subscribe for more Biography: http://aetv.us/2AsWMPH&#10;&#10;Delve deeper into Biography on our site:&#10;http://www.biography.com&#10;&#10;Follow Biography for more surprising stories from fascinating lives:&#10;Facebook - https://www.facebook.com/Biography &#10;Instagram - https://www.instagram.com/biography &#10;Twitter - https://twitter.com/biography &#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Video Title)&#10;https://www.youtube.com/user/BiographyChannel" id="227" name="Google Shape;227;p33" title="Mia Hamm | One of the Greatest Female Soccer Players In History | Biography">
            <a:hlinkClick r:id="rId4"/>
          </p:cNvPr>
          <p:cNvPicPr preferRelativeResize="0"/>
          <p:nvPr/>
        </p:nvPicPr>
        <p:blipFill>
          <a:blip r:embed="rId5">
            <a:alphaModFix/>
          </a:blip>
          <a:stretch>
            <a:fillRect/>
          </a:stretch>
        </p:blipFill>
        <p:spPr>
          <a:xfrm>
            <a:off x="2910825" y="5029100"/>
            <a:ext cx="5453100" cy="4089825"/>
          </a:xfrm>
          <a:prstGeom prst="rect">
            <a:avLst/>
          </a:prstGeom>
          <a:noFill/>
          <a:ln>
            <a:noFill/>
          </a:ln>
        </p:spPr>
      </p:pic>
      <p:pic>
        <p:nvPicPr>
          <p:cNvPr descr="soccer ball on head" id="228" name="Google Shape;228;p33"/>
          <p:cNvPicPr preferRelativeResize="0"/>
          <p:nvPr/>
        </p:nvPicPr>
        <p:blipFill>
          <a:blip r:embed="rId6">
            <a:alphaModFix/>
          </a:blip>
          <a:stretch>
            <a:fillRect/>
          </a:stretch>
        </p:blipFill>
        <p:spPr>
          <a:xfrm>
            <a:off x="-271375" y="7156000"/>
            <a:ext cx="2765975" cy="2765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1000"/>
                                        <p:tgtEl>
                                          <p:spTgt spid="2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4"/>
          <p:cNvSpPr txBox="1"/>
          <p:nvPr>
            <p:ph type="title"/>
          </p:nvPr>
        </p:nvSpPr>
        <p:spPr>
          <a:xfrm>
            <a:off x="1411775" y="91199"/>
            <a:ext cx="7273800" cy="1514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234" name="Google Shape;234;p34"/>
          <p:cNvSpPr txBox="1"/>
          <p:nvPr>
            <p:ph idx="1" type="body"/>
          </p:nvPr>
        </p:nvSpPr>
        <p:spPr>
          <a:xfrm>
            <a:off x="4180900" y="1434025"/>
            <a:ext cx="4504800" cy="2760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Ruth Bader Ginsburg (1933-2020) </a:t>
            </a:r>
            <a:r>
              <a:rPr b="1" lang="en" sz="3000">
                <a:highlight>
                  <a:srgbClr val="FFFFFF"/>
                </a:highlight>
              </a:rPr>
              <a:t>was the second female and the first Jewish female justice of the Supreme Court. She eventually became the longest-serving Jewish justice. </a:t>
            </a:r>
            <a:endParaRPr b="1" sz="3000"/>
          </a:p>
        </p:txBody>
      </p:sp>
      <p:pic>
        <p:nvPicPr>
          <p:cNvPr descr="Ruth Bader Ginsburg has achieved legendary status as the second woman ever appointed to the United States Supreme Court. But her path to Associate Justice was not an easy one, filled with obstacles faced by countless 20th century women looking to break into male-dominated professions. #HistoryChannel&#10;Subscribe for more HISTORY:&#10;http://histv.co/SubscribeHistoryYT&#10;&#10;Read More: http://po.st/Ruth_Bader_Ginsburg&#10;&#10;Check out exclusive HISTORY content:&#10;Newsletter: https://www.history.com/newsletter&#10;Website - http://www.history.com&#10;Facebook - https://www.facebook.com/History&#10;Twitter - https://twitter.com/history&#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235" name="Google Shape;235;p34" title="Ruth Bader Ginsburg, Brooklyn's Own Supreme Court Justice | History">
            <a:hlinkClick r:id="rId3"/>
          </p:cNvPr>
          <p:cNvPicPr preferRelativeResize="0"/>
          <p:nvPr/>
        </p:nvPicPr>
        <p:blipFill>
          <a:blip r:embed="rId4">
            <a:alphaModFix/>
          </a:blip>
          <a:stretch>
            <a:fillRect/>
          </a:stretch>
        </p:blipFill>
        <p:spPr>
          <a:xfrm>
            <a:off x="1411775" y="5029200"/>
            <a:ext cx="6483750" cy="4083750"/>
          </a:xfrm>
          <a:prstGeom prst="rect">
            <a:avLst/>
          </a:prstGeom>
          <a:noFill/>
          <a:ln>
            <a:noFill/>
          </a:ln>
        </p:spPr>
      </p:pic>
      <p:pic>
        <p:nvPicPr>
          <p:cNvPr id="236" name="Google Shape;236;p34"/>
          <p:cNvPicPr preferRelativeResize="0"/>
          <p:nvPr/>
        </p:nvPicPr>
        <p:blipFill>
          <a:blip r:embed="rId5">
            <a:alphaModFix/>
          </a:blip>
          <a:stretch>
            <a:fillRect/>
          </a:stretch>
        </p:blipFill>
        <p:spPr>
          <a:xfrm>
            <a:off x="1745575" y="1605300"/>
            <a:ext cx="2019150" cy="2619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5"/>
          <p:cNvSpPr txBox="1"/>
          <p:nvPr>
            <p:ph type="title"/>
          </p:nvPr>
        </p:nvSpPr>
        <p:spPr>
          <a:xfrm>
            <a:off x="1411775" y="91199"/>
            <a:ext cx="7273800" cy="1514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242" name="Google Shape;242;p35"/>
          <p:cNvSpPr txBox="1"/>
          <p:nvPr>
            <p:ph idx="1" type="body"/>
          </p:nvPr>
        </p:nvSpPr>
        <p:spPr>
          <a:xfrm>
            <a:off x="4572000" y="1434025"/>
            <a:ext cx="4003800" cy="3206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Oprah Winfr</a:t>
            </a:r>
            <a:r>
              <a:rPr b="1" lang="en" sz="3000"/>
              <a:t>ey is </a:t>
            </a:r>
            <a:r>
              <a:rPr b="1" lang="en" sz="3000">
                <a:highlight>
                  <a:srgbClr val="FFFFFF"/>
                </a:highlight>
              </a:rPr>
              <a:t>n American talk show host, television producer, actress, author, and philanthropist.</a:t>
            </a:r>
            <a:endParaRPr b="1" sz="3000"/>
          </a:p>
        </p:txBody>
      </p:sp>
      <p:pic>
        <p:nvPicPr>
          <p:cNvPr descr="Watch a mini biography of Oprah Winfrey, who ascended from an impoverished childhood to become one of the most powerful and influential celebrities in the world.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Oprah Winfrey - American Media Proprietor &amp; Talk Show Host | Mini Bio | Biography https://www.youtube.com/user/BiographyChannel" id="243" name="Google Shape;243;p35" title="Oprah Winfrey - American Media Proprietor &amp; Talk Show Host | Mini Bio | Biography">
            <a:hlinkClick r:id="rId3"/>
          </p:cNvPr>
          <p:cNvPicPr preferRelativeResize="0"/>
          <p:nvPr/>
        </p:nvPicPr>
        <p:blipFill>
          <a:blip r:embed="rId4">
            <a:alphaModFix/>
          </a:blip>
          <a:stretch>
            <a:fillRect/>
          </a:stretch>
        </p:blipFill>
        <p:spPr>
          <a:xfrm>
            <a:off x="1842675" y="5029200"/>
            <a:ext cx="5707874" cy="4284025"/>
          </a:xfrm>
          <a:prstGeom prst="rect">
            <a:avLst/>
          </a:prstGeom>
          <a:noFill/>
          <a:ln>
            <a:noFill/>
          </a:ln>
        </p:spPr>
      </p:pic>
      <p:pic>
        <p:nvPicPr>
          <p:cNvPr id="244" name="Google Shape;244;p35"/>
          <p:cNvPicPr preferRelativeResize="0"/>
          <p:nvPr/>
        </p:nvPicPr>
        <p:blipFill>
          <a:blip r:embed="rId5">
            <a:alphaModFix/>
          </a:blip>
          <a:stretch>
            <a:fillRect/>
          </a:stretch>
        </p:blipFill>
        <p:spPr>
          <a:xfrm>
            <a:off x="1656575" y="1824450"/>
            <a:ext cx="2345425" cy="2682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6"/>
          <p:cNvSpPr txBox="1"/>
          <p:nvPr>
            <p:ph type="title"/>
          </p:nvPr>
        </p:nvSpPr>
        <p:spPr>
          <a:xfrm>
            <a:off x="1411775" y="253772"/>
            <a:ext cx="7273800" cy="958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200"/>
              <a:t>Fact of the Day</a:t>
            </a:r>
            <a:endParaRPr sz="6200"/>
          </a:p>
        </p:txBody>
      </p:sp>
      <p:sp>
        <p:nvSpPr>
          <p:cNvPr id="250" name="Google Shape;250;p36"/>
          <p:cNvSpPr txBox="1"/>
          <p:nvPr>
            <p:ph idx="1" type="body"/>
          </p:nvPr>
        </p:nvSpPr>
        <p:spPr>
          <a:xfrm>
            <a:off x="3762050" y="1407800"/>
            <a:ext cx="5064900" cy="3330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00"/>
              <a:t>Serena Williams (1981-  ) </a:t>
            </a:r>
            <a:r>
              <a:rPr b="1" lang="en" sz="3000">
                <a:highlight>
                  <a:srgbClr val="F5F3F3"/>
                </a:highlight>
              </a:rPr>
              <a:t>is an </a:t>
            </a:r>
            <a:r>
              <a:rPr b="1" lang="en" sz="3000">
                <a:highlight>
                  <a:srgbClr val="FFFFFF"/>
                </a:highlight>
              </a:rPr>
              <a:t>American </a:t>
            </a:r>
            <a:r>
              <a:rPr b="1" lang="en" sz="3000">
                <a:highlight>
                  <a:srgbClr val="FFFFFF"/>
                </a:highlight>
                <a:uFill>
                  <a:noFill/>
                </a:uFill>
                <a:hlinkClick r:id="rId3"/>
              </a:rPr>
              <a:t>tennis</a:t>
            </a:r>
            <a:r>
              <a:rPr b="1" lang="en" sz="3000">
                <a:highlight>
                  <a:srgbClr val="FFFFFF"/>
                </a:highlight>
              </a:rPr>
              <a:t> player who revolutionized women’s tennis with her powerful style of play and who won more Grand Slam singles titles (23) than any other woman or man, during the </a:t>
            </a:r>
            <a:r>
              <a:rPr b="1" lang="en" sz="3000">
                <a:highlight>
                  <a:srgbClr val="FFFFFF"/>
                </a:highlight>
                <a:uFill>
                  <a:noFill/>
                </a:uFill>
                <a:hlinkClick r:id="rId4"/>
              </a:rPr>
              <a:t>open era</a:t>
            </a:r>
            <a:r>
              <a:rPr b="1" lang="en" sz="3000">
                <a:highlight>
                  <a:srgbClr val="FFFFFF"/>
                </a:highlight>
              </a:rPr>
              <a:t>.</a:t>
            </a:r>
            <a:endParaRPr b="1" sz="3000">
              <a:highlight>
                <a:srgbClr val="F5F3F3"/>
              </a:highlight>
            </a:endParaRPr>
          </a:p>
          <a:p>
            <a:pPr indent="0" lvl="0" marL="0" rtl="0" algn="l">
              <a:spcBef>
                <a:spcPts val="0"/>
              </a:spcBef>
              <a:spcAft>
                <a:spcPts val="0"/>
              </a:spcAft>
              <a:buNone/>
            </a:pPr>
            <a:r>
              <a:t/>
            </a:r>
            <a:endParaRPr b="1" sz="2700"/>
          </a:p>
        </p:txBody>
      </p:sp>
      <p:pic>
        <p:nvPicPr>
          <p:cNvPr id="251" name="Google Shape;251;p36"/>
          <p:cNvPicPr preferRelativeResize="0"/>
          <p:nvPr/>
        </p:nvPicPr>
        <p:blipFill>
          <a:blip r:embed="rId5">
            <a:alphaModFix/>
          </a:blip>
          <a:stretch>
            <a:fillRect/>
          </a:stretch>
        </p:blipFill>
        <p:spPr>
          <a:xfrm>
            <a:off x="1018150" y="1561075"/>
            <a:ext cx="2457450" cy="2767650"/>
          </a:xfrm>
          <a:prstGeom prst="rect">
            <a:avLst/>
          </a:prstGeom>
          <a:noFill/>
          <a:ln>
            <a:noFill/>
          </a:ln>
        </p:spPr>
      </p:pic>
      <p:pic>
        <p:nvPicPr>
          <p:cNvPr descr="Serena Williams. Serena Jameka Williams (born September 26, 1981) is an American professional tennis player. The Women's Tennis Association (WTA) ranked her world No. 1 in singles on eight separate occasions between 2002 and 2017. She reached the No. 1 ranking for the first time on July 8, 2002. #biography, #biographies, #bio, #facts, #famouspeople, #lifestyle, #lifestory, #unknownfacts&#10;&#10;Proof Michelle Obama, Serena and Venus Williams were born boys_mirrored video Serena williams - Lifestyle,Net worth,cars,houses,Boyfriends,Family,Biography and all Information VENUS WILLIAMS NET WORTH 2018 😍 RICH LIFESTYLE 😍 SALARY 😍 CARS 😍 HOUSE 😍 FAMILY 😍 BIOGRAPHY Venus and Serena Williams growing up in Compton Venus Williams Biography | Family | Childhood | House | Net worth | Car collection | Life style SERENA WILLIAMS NET WORTH 2018 😍 RICH LIFESTYLE 😍 SALARY 😍 CARS 😍 HOUSE 😍 FAMILY 😍 BIOGRAPHY Serena Williams Biography | Family | Childhood | House |Net worth | Car collection | Life style Serena Williams Net Worth &amp; Biography 2018 | Tennis Salary &amp; Endorsement Earnings! Serena Williams - the story of a tennis sensation 2002 Biography of the year - Serena Williams The truth about Venus Williams Venus Williams' Father Slams Interviewer During 1995 Childhood Interview Biography: Venus and Serena Williams - Tennis Stars" id="252" name="Google Shape;252;p36" title="Serena Williams Biography | American professional tennis player.">
            <a:hlinkClick r:id="rId6"/>
          </p:cNvPr>
          <p:cNvPicPr preferRelativeResize="0"/>
          <p:nvPr/>
        </p:nvPicPr>
        <p:blipFill>
          <a:blip r:embed="rId7">
            <a:alphaModFix/>
          </a:blip>
          <a:stretch>
            <a:fillRect/>
          </a:stretch>
        </p:blipFill>
        <p:spPr>
          <a:xfrm>
            <a:off x="2511225" y="5268800"/>
            <a:ext cx="5362050" cy="3955425"/>
          </a:xfrm>
          <a:prstGeom prst="rect">
            <a:avLst/>
          </a:prstGeom>
          <a:noFill/>
          <a:ln>
            <a:noFill/>
          </a:ln>
        </p:spPr>
      </p:pic>
      <p:pic>
        <p:nvPicPr>
          <p:cNvPr descr="Bitmoji Image" id="253" name="Google Shape;253;p36"/>
          <p:cNvPicPr preferRelativeResize="0"/>
          <p:nvPr/>
        </p:nvPicPr>
        <p:blipFill>
          <a:blip r:embed="rId8">
            <a:alphaModFix/>
          </a:blip>
          <a:stretch>
            <a:fillRect/>
          </a:stretch>
        </p:blipFill>
        <p:spPr>
          <a:xfrm>
            <a:off x="129225" y="7958700"/>
            <a:ext cx="2099700" cy="2099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Kate template">
  <a:themeElements>
    <a:clrScheme name="Custom 347">
      <a:dk1>
        <a:srgbClr val="1C4587"/>
      </a:dk1>
      <a:lt1>
        <a:srgbClr val="FFFFFF"/>
      </a:lt1>
      <a:dk2>
        <a:srgbClr val="606A7C"/>
      </a:dk2>
      <a:lt2>
        <a:srgbClr val="D3DAE2"/>
      </a:lt2>
      <a:accent1>
        <a:srgbClr val="1C4587"/>
      </a:accent1>
      <a:accent2>
        <a:srgbClr val="6CC2DC"/>
      </a:accent2>
      <a:accent3>
        <a:srgbClr val="B4E04F"/>
      </a:accent3>
      <a:accent4>
        <a:srgbClr val="FFD453"/>
      </a:accent4>
      <a:accent5>
        <a:srgbClr val="EE973B"/>
      </a:accent5>
      <a:accent6>
        <a:srgbClr val="F74848"/>
      </a:accent6>
      <a:hlink>
        <a:srgbClr val="1C4587"/>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