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8.png"/><Relationship Id="rId11" Type="http://schemas.openxmlformats.org/officeDocument/2006/relationships/image" Target="../media/image19.jpg"/><Relationship Id="rId10" Type="http://schemas.openxmlformats.org/officeDocument/2006/relationships/image" Target="../media/image5.jpg"/><Relationship Id="rId13" Type="http://schemas.openxmlformats.org/officeDocument/2006/relationships/image" Target="../media/image1.jpg"/><Relationship Id="rId1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9" Type="http://schemas.openxmlformats.org/officeDocument/2006/relationships/image" Target="../media/image2.jpg"/><Relationship Id="rId15" Type="http://schemas.openxmlformats.org/officeDocument/2006/relationships/image" Target="../media/image8.jpg"/><Relationship Id="rId14" Type="http://schemas.openxmlformats.org/officeDocument/2006/relationships/image" Target="../media/image10.jpg"/><Relationship Id="rId17" Type="http://schemas.openxmlformats.org/officeDocument/2006/relationships/image" Target="../media/image14.png"/><Relationship Id="rId16" Type="http://schemas.openxmlformats.org/officeDocument/2006/relationships/image" Target="../media/image13.png"/><Relationship Id="rId5" Type="http://schemas.openxmlformats.org/officeDocument/2006/relationships/image" Target="../media/image3.png"/><Relationship Id="rId19" Type="http://schemas.openxmlformats.org/officeDocument/2006/relationships/image" Target="../media/image15.png"/><Relationship Id="rId6" Type="http://schemas.openxmlformats.org/officeDocument/2006/relationships/image" Target="../media/image12.jpg"/><Relationship Id="rId18" Type="http://schemas.openxmlformats.org/officeDocument/2006/relationships/image" Target="../media/image16.png"/><Relationship Id="rId7" Type="http://schemas.openxmlformats.org/officeDocument/2006/relationships/image" Target="../media/image4.jpg"/><Relationship Id="rId8" Type="http://schemas.openxmlformats.org/officeDocument/2006/relationships/image" Target="../media/image9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3">
            <a:alphaModFix/>
          </a:blip>
          <a:srcRect b="3147" l="0" r="0" t="0"/>
          <a:stretch/>
        </p:blipFill>
        <p:spPr>
          <a:xfrm>
            <a:off x="0" y="0"/>
            <a:ext cx="9144000" cy="445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9500" y="150850"/>
            <a:ext cx="2198249" cy="187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9500" y="2055850"/>
            <a:ext cx="2198249" cy="187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 rotWithShape="1">
          <a:blip r:embed="rId5">
            <a:alphaModFix/>
          </a:blip>
          <a:srcRect b="0" l="17162" r="12955" t="0"/>
          <a:stretch/>
        </p:blipFill>
        <p:spPr>
          <a:xfrm>
            <a:off x="2504975" y="457775"/>
            <a:ext cx="1122350" cy="12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5">
            <a:alphaModFix/>
          </a:blip>
          <a:srcRect b="0" l="17162" r="12955" t="0"/>
          <a:stretch/>
        </p:blipFill>
        <p:spPr>
          <a:xfrm>
            <a:off x="2504975" y="1905575"/>
            <a:ext cx="1122350" cy="12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17162" r="12955" t="0"/>
          <a:stretch/>
        </p:blipFill>
        <p:spPr>
          <a:xfrm>
            <a:off x="5599444" y="457775"/>
            <a:ext cx="1122350" cy="12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17162" r="12955" t="0"/>
          <a:stretch/>
        </p:blipFill>
        <p:spPr>
          <a:xfrm>
            <a:off x="5599444" y="1905575"/>
            <a:ext cx="1122350" cy="12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4">
            <a:alphaModFix/>
          </a:blip>
          <a:srcRect b="0" l="0" r="6419" t="0"/>
          <a:stretch/>
        </p:blipFill>
        <p:spPr>
          <a:xfrm rot="5400000">
            <a:off x="618250" y="232699"/>
            <a:ext cx="2057125" cy="187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491300" y="303250"/>
            <a:ext cx="2198249" cy="187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 rotWithShape="1">
          <a:blip r:embed="rId5">
            <a:alphaModFix/>
          </a:blip>
          <a:srcRect b="0" l="17162" r="12955" t="0"/>
          <a:stretch/>
        </p:blipFill>
        <p:spPr>
          <a:xfrm>
            <a:off x="1057175" y="2515175"/>
            <a:ext cx="1122350" cy="12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5">
            <a:alphaModFix/>
          </a:blip>
          <a:srcRect b="0" l="17162" r="12955" t="0"/>
          <a:stretch/>
        </p:blipFill>
        <p:spPr>
          <a:xfrm>
            <a:off x="7076975" y="2515175"/>
            <a:ext cx="1122350" cy="12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 rotWithShape="1">
          <a:blip r:embed="rId6">
            <a:alphaModFix/>
          </a:blip>
          <a:srcRect b="0" l="3738" r="3729" t="0"/>
          <a:stretch/>
        </p:blipFill>
        <p:spPr>
          <a:xfrm>
            <a:off x="3922750" y="531625"/>
            <a:ext cx="1384548" cy="110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 rotWithShape="1">
          <a:blip r:embed="rId7">
            <a:alphaModFix/>
          </a:blip>
          <a:srcRect b="2244" l="0" r="0" t="2235"/>
          <a:stretch/>
        </p:blipFill>
        <p:spPr>
          <a:xfrm>
            <a:off x="1322050" y="2728675"/>
            <a:ext cx="647001" cy="813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"/>
          <p:cNvPicPr preferRelativeResize="0"/>
          <p:nvPr/>
        </p:nvPicPr>
        <p:blipFill rotWithShape="1">
          <a:blip r:embed="rId8">
            <a:alphaModFix/>
          </a:blip>
          <a:srcRect b="10474" l="0" r="0" t="10474"/>
          <a:stretch/>
        </p:blipFill>
        <p:spPr>
          <a:xfrm>
            <a:off x="1069214" y="531626"/>
            <a:ext cx="1155749" cy="1405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"/>
          <p:cNvPicPr preferRelativeResize="0"/>
          <p:nvPr/>
        </p:nvPicPr>
        <p:blipFill rotWithShape="1">
          <a:blip r:embed="rId9">
            <a:alphaModFix/>
          </a:blip>
          <a:srcRect b="0" l="3430" r="19140" t="0"/>
          <a:stretch/>
        </p:blipFill>
        <p:spPr>
          <a:xfrm>
            <a:off x="3874825" y="2365375"/>
            <a:ext cx="1502709" cy="12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"/>
          <p:cNvPicPr preferRelativeResize="0"/>
          <p:nvPr/>
        </p:nvPicPr>
        <p:blipFill rotWithShape="1">
          <a:blip r:embed="rId10">
            <a:alphaModFix/>
          </a:blip>
          <a:srcRect b="2615" l="0" r="0" t="2624"/>
          <a:stretch/>
        </p:blipFill>
        <p:spPr>
          <a:xfrm>
            <a:off x="5839575" y="655375"/>
            <a:ext cx="647000" cy="81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2"/>
          <p:cNvPicPr preferRelativeResize="0"/>
          <p:nvPr/>
        </p:nvPicPr>
        <p:blipFill rotWithShape="1">
          <a:blip r:embed="rId11">
            <a:alphaModFix/>
          </a:blip>
          <a:srcRect b="0" l="10235" r="10235" t="0"/>
          <a:stretch/>
        </p:blipFill>
        <p:spPr>
          <a:xfrm>
            <a:off x="7324696" y="2726987"/>
            <a:ext cx="647004" cy="813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2"/>
          <p:cNvPicPr preferRelativeResize="0"/>
          <p:nvPr/>
        </p:nvPicPr>
        <p:blipFill rotWithShape="1">
          <a:blip r:embed="rId12">
            <a:alphaModFix/>
          </a:blip>
          <a:srcRect b="922" l="0" r="0" t="932"/>
          <a:stretch/>
        </p:blipFill>
        <p:spPr>
          <a:xfrm>
            <a:off x="5862275" y="2109188"/>
            <a:ext cx="647004" cy="81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"/>
          <p:cNvPicPr preferRelativeResize="0"/>
          <p:nvPr/>
        </p:nvPicPr>
        <p:blipFill rotWithShape="1">
          <a:blip r:embed="rId13">
            <a:alphaModFix/>
          </a:blip>
          <a:srcRect b="5489" l="0" r="0" t="507"/>
          <a:stretch/>
        </p:blipFill>
        <p:spPr>
          <a:xfrm>
            <a:off x="7027679" y="553925"/>
            <a:ext cx="1155751" cy="1405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2"/>
          <p:cNvPicPr preferRelativeResize="0"/>
          <p:nvPr/>
        </p:nvPicPr>
        <p:blipFill rotWithShape="1">
          <a:blip r:embed="rId14">
            <a:alphaModFix/>
          </a:blip>
          <a:srcRect b="8221" l="0" r="0" t="8229"/>
          <a:stretch/>
        </p:blipFill>
        <p:spPr>
          <a:xfrm>
            <a:off x="2737002" y="671648"/>
            <a:ext cx="647000" cy="81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2"/>
          <p:cNvPicPr preferRelativeResize="0"/>
          <p:nvPr/>
        </p:nvPicPr>
        <p:blipFill rotWithShape="1">
          <a:blip r:embed="rId15">
            <a:alphaModFix/>
          </a:blip>
          <a:srcRect b="651" l="0" r="0" t="641"/>
          <a:stretch/>
        </p:blipFill>
        <p:spPr>
          <a:xfrm>
            <a:off x="2737002" y="2119448"/>
            <a:ext cx="647000" cy="81354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2"/>
          <p:cNvSpPr/>
          <p:nvPr/>
        </p:nvSpPr>
        <p:spPr>
          <a:xfrm>
            <a:off x="1377833" y="2201508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" name="Google Shape;33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371600" y="2190008"/>
            <a:ext cx="274321" cy="27432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"/>
          <p:cNvSpPr/>
          <p:nvPr/>
        </p:nvSpPr>
        <p:spPr>
          <a:xfrm>
            <a:off x="1690967" y="2213265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" name="Google Shape;35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676400" y="2190008"/>
            <a:ext cx="274321" cy="274321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"/>
          <p:cNvSpPr/>
          <p:nvPr/>
        </p:nvSpPr>
        <p:spPr>
          <a:xfrm>
            <a:off x="1350714" y="3725508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" name="Google Shape;37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344481" y="3714008"/>
            <a:ext cx="274321" cy="27432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"/>
          <p:cNvSpPr/>
          <p:nvPr/>
        </p:nvSpPr>
        <p:spPr>
          <a:xfrm>
            <a:off x="1655514" y="3725508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" name="Google Shape;39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645398" y="3714008"/>
            <a:ext cx="274321" cy="2743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2"/>
          <p:cNvSpPr/>
          <p:nvPr/>
        </p:nvSpPr>
        <p:spPr>
          <a:xfrm>
            <a:off x="2807554" y="1640989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3112354" y="1640989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2807554" y="3097829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3112354" y="3096556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4370256" y="1918670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4663472" y="1914787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4368984" y="3819787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4671240" y="3819787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5907179" y="1640989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6193900" y="1640989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5907179" y="3088789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6193900" y="3088789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7336900" y="2201508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7641700" y="2196352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2"/>
          <p:cNvSpPr/>
          <p:nvPr/>
        </p:nvSpPr>
        <p:spPr>
          <a:xfrm>
            <a:off x="7413100" y="3721624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7717900" y="3720352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798335" y="1638052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9252" y="1641935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798335" y="3085852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9252" y="3089735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367533" y="1897654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663293" y="1897654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367533" y="3802654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663293" y="3802654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890787" y="1633825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890787" y="3081625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195587" y="1633825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195587" y="3081625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338587" y="2198227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05747" y="3700264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643387" y="2194343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697624" y="3700264"/>
            <a:ext cx="274321" cy="27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2"/>
          <p:cNvPicPr preferRelativeResize="0"/>
          <p:nvPr/>
        </p:nvPicPr>
        <p:blipFill rotWithShape="1">
          <a:blip r:embed="rId17">
            <a:alphaModFix/>
          </a:blip>
          <a:srcRect b="0" l="0" r="0" t="33114"/>
          <a:stretch/>
        </p:blipFill>
        <p:spPr>
          <a:xfrm>
            <a:off x="2571750" y="4292304"/>
            <a:ext cx="4156475" cy="27800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2"/>
          <p:cNvSpPr txBox="1"/>
          <p:nvPr/>
        </p:nvSpPr>
        <p:spPr>
          <a:xfrm>
            <a:off x="7051025" y="4871848"/>
            <a:ext cx="3955800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Twentieth Century"/>
                <a:ea typeface="Twentieth Century"/>
                <a:cs typeface="Twentieth Century"/>
                <a:sym typeface="Twentieth Century"/>
              </a:rPr>
              <a:t>Created by Angela Zorn @kyteacher</a:t>
            </a:r>
            <a:endParaRPr sz="10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2609150" y="4695749"/>
            <a:ext cx="404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Women’s History Month</a:t>
            </a:r>
            <a:endParaRPr b="1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75" name="Google Shape;75;p2"/>
          <p:cNvPicPr preferRelativeResize="0"/>
          <p:nvPr/>
        </p:nvPicPr>
        <p:blipFill rotWithShape="1">
          <a:blip r:embed="rId18">
            <a:alphaModFix/>
          </a:blip>
          <a:srcRect b="0" l="38065" r="37667" t="52319"/>
          <a:stretch/>
        </p:blipFill>
        <p:spPr>
          <a:xfrm>
            <a:off x="109239" y="3437625"/>
            <a:ext cx="953411" cy="187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2"/>
          <p:cNvPicPr preferRelativeResize="0"/>
          <p:nvPr/>
        </p:nvPicPr>
        <p:blipFill rotWithShape="1">
          <a:blip r:embed="rId19">
            <a:alphaModFix/>
          </a:blip>
          <a:srcRect b="2861" l="33132" r="41089" t="7162"/>
          <a:stretch/>
        </p:blipFill>
        <p:spPr>
          <a:xfrm>
            <a:off x="-166078" y="1026086"/>
            <a:ext cx="1502700" cy="349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2"/>
          <p:cNvPicPr preferRelativeResize="0"/>
          <p:nvPr/>
        </p:nvPicPr>
        <p:blipFill rotWithShape="1">
          <a:blip r:embed="rId20">
            <a:alphaModFix/>
          </a:blip>
          <a:srcRect b="7493" l="6088" r="5929" t="5170"/>
          <a:stretch/>
        </p:blipFill>
        <p:spPr>
          <a:xfrm>
            <a:off x="5945620" y="3413389"/>
            <a:ext cx="472012" cy="475217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"/>
          <p:cNvSpPr/>
          <p:nvPr/>
        </p:nvSpPr>
        <p:spPr>
          <a:xfrm>
            <a:off x="6042842" y="3943727"/>
            <a:ext cx="255900" cy="243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043187" y="3936562"/>
            <a:ext cx="274321" cy="274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2" name="Google Shape;8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0" name="Google Shape;90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1" name="Google Shape;9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7" name="Google Shape;97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8" name="Google Shape;9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1" name="Google Shape;10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5" name="Google Shape;10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6" name="Google Shape;10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7" name="Google Shape;10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0" name="Google Shape;11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3" name="Google Shape;11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4" name="Google Shape;11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history.com/news/shirley-chisholm-career-milestones" TargetMode="External"/><Relationship Id="rId11" Type="http://schemas.openxmlformats.org/officeDocument/2006/relationships/hyperlink" Target="https://youtu.be/_KhYRqozTDE" TargetMode="External"/><Relationship Id="rId22" Type="http://schemas.openxmlformats.org/officeDocument/2006/relationships/hyperlink" Target="https://youtu.be/bU2tt1h53jM" TargetMode="External"/><Relationship Id="rId10" Type="http://schemas.openxmlformats.org/officeDocument/2006/relationships/hyperlink" Target="https://youtu.be/_ZODFBm3Sds" TargetMode="External"/><Relationship Id="rId21" Type="http://schemas.openxmlformats.org/officeDocument/2006/relationships/hyperlink" Target="https://www.history.com/topics/world-war-ii/american-women-in-world-war-ii-1" TargetMode="External"/><Relationship Id="rId13" Type="http://schemas.openxmlformats.org/officeDocument/2006/relationships/hyperlink" Target="https://youtu.be/-DgbNisj5oE" TargetMode="External"/><Relationship Id="rId24" Type="http://schemas.openxmlformats.org/officeDocument/2006/relationships/hyperlink" Target="https://youtu.be/MyMtOwwtJW0" TargetMode="External"/><Relationship Id="rId12" Type="http://schemas.openxmlformats.org/officeDocument/2006/relationships/hyperlink" Target="https://guides.loc.gov/american-women-essays/marching-for-the-vote" TargetMode="External"/><Relationship Id="rId23" Type="http://schemas.openxmlformats.org/officeDocument/2006/relationships/hyperlink" Target="https://www.history.com/this-day-in-history/king-triumphs-in-battle-of-sexes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TcYhuG1y3bc" TargetMode="External"/><Relationship Id="rId4" Type="http://schemas.openxmlformats.org/officeDocument/2006/relationships/hyperlink" Target="https://www.loc.gov/exhibitions/women-fight-for-the-vote/about-this-exhibition/seneca-falls-and-building-a-movement-1776-1890/seneca-falls-and-the-start-of-annual-conventions/declaration-of-sentiments/" TargetMode="External"/><Relationship Id="rId9" Type="http://schemas.openxmlformats.org/officeDocument/2006/relationships/hyperlink" Target="https://www.history.com/topics/american-civil-war/women-in-the-civil-war#:~:text=More%20than%20400%20women%20disguised,up%20to%20work%20as%20nurses." TargetMode="External"/><Relationship Id="rId15" Type="http://schemas.openxmlformats.org/officeDocument/2006/relationships/hyperlink" Target="https://youtu.be/fIPtJpAQkmI" TargetMode="External"/><Relationship Id="rId14" Type="http://schemas.openxmlformats.org/officeDocument/2006/relationships/hyperlink" Target="https://youtu.be/-wLylbViVxY" TargetMode="External"/><Relationship Id="rId17" Type="http://schemas.openxmlformats.org/officeDocument/2006/relationships/hyperlink" Target="https://www.history.com/topics/womens-history/betty-friedan" TargetMode="External"/><Relationship Id="rId16" Type="http://schemas.openxmlformats.org/officeDocument/2006/relationships/hyperlink" Target="https://famous-trials.com/Anthony" TargetMode="External"/><Relationship Id="rId5" Type="http://schemas.openxmlformats.org/officeDocument/2006/relationships/hyperlink" Target="https://www.battlefields.org/learn/articles/women-american-revolution" TargetMode="External"/><Relationship Id="rId19" Type="http://schemas.openxmlformats.org/officeDocument/2006/relationships/hyperlink" Target="https://www.pbs.org/wgbh/americanexperience/features/partners-living-segregation/" TargetMode="External"/><Relationship Id="rId6" Type="http://schemas.openxmlformats.org/officeDocument/2006/relationships/hyperlink" Target="https://youtu.be/w3zvT3r_640" TargetMode="External"/><Relationship Id="rId18" Type="http://schemas.openxmlformats.org/officeDocument/2006/relationships/hyperlink" Target="https://youtu.be/LbetS9Lk-I8" TargetMode="External"/><Relationship Id="rId7" Type="http://schemas.openxmlformats.org/officeDocument/2006/relationships/hyperlink" Target="https://youtu.be/s4iWOm5ZfTs" TargetMode="External"/><Relationship Id="rId8" Type="http://schemas.openxmlformats.org/officeDocument/2006/relationships/hyperlink" Target="http://historymatters.gmu.edu/d/571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3">
            <a:hlinkClick r:id="rId3"/>
          </p:cNvPr>
          <p:cNvSpPr/>
          <p:nvPr/>
        </p:nvSpPr>
        <p:spPr>
          <a:xfrm>
            <a:off x="1348300" y="2117325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>
            <a:hlinkClick r:id="rId4"/>
          </p:cNvPr>
          <p:cNvSpPr/>
          <p:nvPr/>
        </p:nvSpPr>
        <p:spPr>
          <a:xfrm>
            <a:off x="1653100" y="2117325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>
            <a:hlinkClick r:id="rId5"/>
          </p:cNvPr>
          <p:cNvSpPr/>
          <p:nvPr/>
        </p:nvSpPr>
        <p:spPr>
          <a:xfrm>
            <a:off x="1328325" y="3651312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>
            <a:hlinkClick r:id="rId6"/>
          </p:cNvPr>
          <p:cNvSpPr/>
          <p:nvPr/>
        </p:nvSpPr>
        <p:spPr>
          <a:xfrm>
            <a:off x="1625727" y="3657601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">
            <a:hlinkClick r:id="rId7"/>
          </p:cNvPr>
          <p:cNvSpPr/>
          <p:nvPr/>
        </p:nvSpPr>
        <p:spPr>
          <a:xfrm>
            <a:off x="2768727" y="1563950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>
            <a:hlinkClick r:id="rId8"/>
          </p:cNvPr>
          <p:cNvSpPr/>
          <p:nvPr/>
        </p:nvSpPr>
        <p:spPr>
          <a:xfrm>
            <a:off x="3073527" y="1563950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3">
            <a:hlinkClick r:id="rId9"/>
          </p:cNvPr>
          <p:cNvSpPr/>
          <p:nvPr/>
        </p:nvSpPr>
        <p:spPr>
          <a:xfrm>
            <a:off x="2768727" y="3011750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>
            <a:hlinkClick r:id="rId10"/>
          </p:cNvPr>
          <p:cNvSpPr/>
          <p:nvPr/>
        </p:nvSpPr>
        <p:spPr>
          <a:xfrm>
            <a:off x="3073527" y="3011750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3">
            <a:hlinkClick r:id="rId11"/>
          </p:cNvPr>
          <p:cNvSpPr/>
          <p:nvPr/>
        </p:nvSpPr>
        <p:spPr>
          <a:xfrm>
            <a:off x="4342664" y="1868750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">
            <a:hlinkClick r:id="rId12"/>
          </p:cNvPr>
          <p:cNvSpPr/>
          <p:nvPr/>
        </p:nvSpPr>
        <p:spPr>
          <a:xfrm>
            <a:off x="4637477" y="1868750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3">
            <a:hlinkClick r:id="rId13"/>
          </p:cNvPr>
          <p:cNvSpPr/>
          <p:nvPr/>
        </p:nvSpPr>
        <p:spPr>
          <a:xfrm>
            <a:off x="4328978" y="3747487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3">
            <a:hlinkClick r:id="rId14"/>
          </p:cNvPr>
          <p:cNvSpPr/>
          <p:nvPr/>
        </p:nvSpPr>
        <p:spPr>
          <a:xfrm>
            <a:off x="4637477" y="3751186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">
            <a:hlinkClick r:id="rId15"/>
          </p:cNvPr>
          <p:cNvSpPr/>
          <p:nvPr/>
        </p:nvSpPr>
        <p:spPr>
          <a:xfrm>
            <a:off x="5872965" y="1573938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">
            <a:hlinkClick r:id="rId16"/>
          </p:cNvPr>
          <p:cNvSpPr/>
          <p:nvPr/>
        </p:nvSpPr>
        <p:spPr>
          <a:xfrm>
            <a:off x="6175164" y="1573950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>
            <a:hlinkClick r:id="rId17"/>
          </p:cNvPr>
          <p:cNvSpPr/>
          <p:nvPr/>
        </p:nvSpPr>
        <p:spPr>
          <a:xfrm>
            <a:off x="5878128" y="3031725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">
            <a:hlinkClick r:id="rId18"/>
          </p:cNvPr>
          <p:cNvSpPr/>
          <p:nvPr/>
        </p:nvSpPr>
        <p:spPr>
          <a:xfrm>
            <a:off x="6172940" y="3031725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3">
            <a:hlinkClick r:id="rId19"/>
          </p:cNvPr>
          <p:cNvSpPr/>
          <p:nvPr/>
        </p:nvSpPr>
        <p:spPr>
          <a:xfrm>
            <a:off x="5878128" y="3966100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3">
            <a:hlinkClick r:id="rId20"/>
          </p:cNvPr>
          <p:cNvSpPr/>
          <p:nvPr/>
        </p:nvSpPr>
        <p:spPr>
          <a:xfrm>
            <a:off x="6013142" y="3886201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3">
            <a:hlinkClick r:id="rId21"/>
          </p:cNvPr>
          <p:cNvSpPr/>
          <p:nvPr/>
        </p:nvSpPr>
        <p:spPr>
          <a:xfrm>
            <a:off x="7317078" y="2147287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">
            <a:hlinkClick r:id="rId22"/>
          </p:cNvPr>
          <p:cNvSpPr/>
          <p:nvPr/>
        </p:nvSpPr>
        <p:spPr>
          <a:xfrm>
            <a:off x="7621853" y="2147275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3">
            <a:hlinkClick r:id="rId23"/>
          </p:cNvPr>
          <p:cNvSpPr/>
          <p:nvPr/>
        </p:nvSpPr>
        <p:spPr>
          <a:xfrm>
            <a:off x="7381778" y="3651300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">
            <a:hlinkClick r:id="rId24"/>
          </p:cNvPr>
          <p:cNvSpPr/>
          <p:nvPr/>
        </p:nvSpPr>
        <p:spPr>
          <a:xfrm>
            <a:off x="7673653" y="3651300"/>
            <a:ext cx="319500" cy="389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3"/>
          <p:cNvSpPr/>
          <p:nvPr/>
        </p:nvSpPr>
        <p:spPr>
          <a:xfrm>
            <a:off x="8279162" y="4196175"/>
            <a:ext cx="319500" cy="3396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