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Lora"/>
      <p:regular r:id="rId23"/>
      <p:bold r:id="rId24"/>
      <p:italic r:id="rId25"/>
      <p:boldItalic r:id="rId26"/>
    </p:embeddedFont>
    <p:embeddedFont>
      <p:font typeface="Vidaloka"/>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Lora-bold.fntdata"/><Relationship Id="rId23" Type="http://schemas.openxmlformats.org/officeDocument/2006/relationships/font" Target="fonts/Lora-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ora-boldItalic.fntdata"/><Relationship Id="rId25" Type="http://schemas.openxmlformats.org/officeDocument/2006/relationships/font" Target="fonts/Lora-italic.fntdata"/><Relationship Id="rId27" Type="http://schemas.openxmlformats.org/officeDocument/2006/relationships/font" Target="fonts/Vidaloka-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bd170c67ac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bd170c67a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b5b3c2d7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b5b3c2d7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b9871c0852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b9871c085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b9871c0852_1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b9871c0852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b9871c0852_1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b9871c0852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9871c0852_1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9871c0852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b9871c0852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b9871c085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b9871c0852_1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b9871c0852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b9871c0852_1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b9871c0852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b9871c0852_1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b9871c0852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bd170c67a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bd170c67a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bd170c67ac_0_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bd170c67a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bd170c67ac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bd170c67a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bd170c67ac_0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bd170c67ac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bd170c67ac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bd170c67a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bd170c67ac_0_1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bd170c67ac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855300" y="1117300"/>
            <a:ext cx="4230600" cy="2908800"/>
          </a:xfrm>
          <a:prstGeom prst="rect">
            <a:avLst/>
          </a:prstGeom>
          <a:effectLst>
            <a:outerShdw blurRad="142875" rotWithShape="0" algn="bl">
              <a:srgbClr val="0072FF"/>
            </a:outerShdw>
          </a:effectLst>
        </p:spPr>
        <p:txBody>
          <a:bodyPr anchorCtr="0" anchor="ctr" bIns="0" lIns="0" spcFirstLastPara="1" rIns="0" wrap="square" tIns="0">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855300" y="2183363"/>
            <a:ext cx="4728600" cy="496500"/>
          </a:xfrm>
          <a:prstGeom prst="rect">
            <a:avLst/>
          </a:prstGeom>
        </p:spPr>
        <p:txBody>
          <a:bodyPr anchorCtr="0" anchor="b" bIns="0" lIns="0" spcFirstLastPara="1" rIns="0" wrap="square" tIns="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3" name="Google Shape;13;p3"/>
          <p:cNvSpPr txBox="1"/>
          <p:nvPr>
            <p:ph idx="1" type="subTitle"/>
          </p:nvPr>
        </p:nvSpPr>
        <p:spPr>
          <a:xfrm>
            <a:off x="855300" y="2700338"/>
            <a:ext cx="4728600" cy="336000"/>
          </a:xfrm>
          <a:prstGeom prst="rect">
            <a:avLst/>
          </a:prstGeom>
        </p:spPr>
        <p:txBody>
          <a:bodyPr anchorCtr="0" anchor="t" bIns="0" lIns="0" spcFirstLastPara="1" rIns="0" wrap="square" tIns="0">
            <a:noAutofit/>
          </a:bodyPr>
          <a:lstStyle>
            <a:lvl1pPr lvl="0" rtl="0">
              <a:spcBef>
                <a:spcPts val="0"/>
              </a:spcBef>
              <a:spcAft>
                <a:spcPts val="0"/>
              </a:spcAft>
              <a:buClr>
                <a:schemeClr val="accent6"/>
              </a:buClr>
              <a:buSzPts val="1800"/>
              <a:buNone/>
              <a:defRPr sz="1800">
                <a:solidFill>
                  <a:schemeClr val="accent6"/>
                </a:solidFill>
              </a:defRPr>
            </a:lvl1pPr>
            <a:lvl2pPr lvl="1" rtl="0">
              <a:spcBef>
                <a:spcPts val="0"/>
              </a:spcBef>
              <a:spcAft>
                <a:spcPts val="0"/>
              </a:spcAft>
              <a:buClr>
                <a:schemeClr val="accent6"/>
              </a:buClr>
              <a:buSzPts val="1800"/>
              <a:buNone/>
              <a:defRPr sz="1800">
                <a:solidFill>
                  <a:schemeClr val="accent6"/>
                </a:solidFill>
              </a:defRPr>
            </a:lvl2pPr>
            <a:lvl3pPr lvl="2" rtl="0">
              <a:spcBef>
                <a:spcPts val="0"/>
              </a:spcBef>
              <a:spcAft>
                <a:spcPts val="0"/>
              </a:spcAft>
              <a:buClr>
                <a:schemeClr val="accent6"/>
              </a:buClr>
              <a:buSzPts val="1800"/>
              <a:buNone/>
              <a:defRPr sz="1800">
                <a:solidFill>
                  <a:schemeClr val="accent6"/>
                </a:solidFill>
              </a:defRPr>
            </a:lvl3pPr>
            <a:lvl4pPr lvl="3" rtl="0">
              <a:spcBef>
                <a:spcPts val="0"/>
              </a:spcBef>
              <a:spcAft>
                <a:spcPts val="0"/>
              </a:spcAft>
              <a:buClr>
                <a:schemeClr val="accent6"/>
              </a:buClr>
              <a:buSzPts val="1800"/>
              <a:buNone/>
              <a:defRPr sz="1800">
                <a:solidFill>
                  <a:schemeClr val="accent6"/>
                </a:solidFill>
              </a:defRPr>
            </a:lvl4pPr>
            <a:lvl5pPr lvl="4" rtl="0">
              <a:spcBef>
                <a:spcPts val="0"/>
              </a:spcBef>
              <a:spcAft>
                <a:spcPts val="0"/>
              </a:spcAft>
              <a:buClr>
                <a:schemeClr val="accent6"/>
              </a:buClr>
              <a:buSzPts val="1800"/>
              <a:buNone/>
              <a:defRPr sz="1800">
                <a:solidFill>
                  <a:schemeClr val="accent6"/>
                </a:solidFill>
              </a:defRPr>
            </a:lvl5pPr>
            <a:lvl6pPr lvl="5" rtl="0">
              <a:spcBef>
                <a:spcPts val="0"/>
              </a:spcBef>
              <a:spcAft>
                <a:spcPts val="0"/>
              </a:spcAft>
              <a:buClr>
                <a:schemeClr val="accent6"/>
              </a:buClr>
              <a:buSzPts val="1800"/>
              <a:buNone/>
              <a:defRPr sz="1800">
                <a:solidFill>
                  <a:schemeClr val="accent6"/>
                </a:solidFill>
              </a:defRPr>
            </a:lvl6pPr>
            <a:lvl7pPr lvl="6" rtl="0">
              <a:spcBef>
                <a:spcPts val="0"/>
              </a:spcBef>
              <a:spcAft>
                <a:spcPts val="0"/>
              </a:spcAft>
              <a:buClr>
                <a:schemeClr val="accent6"/>
              </a:buClr>
              <a:buSzPts val="1800"/>
              <a:buNone/>
              <a:defRPr sz="1800">
                <a:solidFill>
                  <a:schemeClr val="accent6"/>
                </a:solidFill>
              </a:defRPr>
            </a:lvl7pPr>
            <a:lvl8pPr lvl="7" rtl="0">
              <a:spcBef>
                <a:spcPts val="0"/>
              </a:spcBef>
              <a:spcAft>
                <a:spcPts val="0"/>
              </a:spcAft>
              <a:buClr>
                <a:schemeClr val="accent6"/>
              </a:buClr>
              <a:buSzPts val="1800"/>
              <a:buNone/>
              <a:defRPr sz="1800">
                <a:solidFill>
                  <a:schemeClr val="accent6"/>
                </a:solidFill>
              </a:defRPr>
            </a:lvl8pPr>
            <a:lvl9pPr lvl="8" rtl="0">
              <a:spcBef>
                <a:spcPts val="0"/>
              </a:spcBef>
              <a:spcAft>
                <a:spcPts val="0"/>
              </a:spcAft>
              <a:buClr>
                <a:schemeClr val="accent6"/>
              </a:buClr>
              <a:buSzPts val="1800"/>
              <a:buNone/>
              <a:defRPr sz="1800">
                <a:solidFill>
                  <a:schemeClr val="accent6"/>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4" name="Shape 14"/>
        <p:cNvGrpSpPr/>
        <p:nvPr/>
      </p:nvGrpSpPr>
      <p:grpSpPr>
        <a:xfrm>
          <a:off x="0" y="0"/>
          <a:ext cx="0" cy="0"/>
          <a:chOff x="0" y="0"/>
          <a:chExt cx="0" cy="0"/>
        </a:xfrm>
      </p:grpSpPr>
      <p:sp>
        <p:nvSpPr>
          <p:cNvPr id="15" name="Google Shape;15;p4"/>
          <p:cNvSpPr txBox="1"/>
          <p:nvPr>
            <p:ph idx="1" type="body"/>
          </p:nvPr>
        </p:nvSpPr>
        <p:spPr>
          <a:xfrm>
            <a:off x="1245500" y="930675"/>
            <a:ext cx="4857300" cy="3477000"/>
          </a:xfrm>
          <a:prstGeom prst="rect">
            <a:avLst/>
          </a:prstGeom>
        </p:spPr>
        <p:txBody>
          <a:bodyPr anchorCtr="0" anchor="t" bIns="0" lIns="0" spcFirstLastPara="1" rIns="0" wrap="square" tIns="0">
            <a:noAutofit/>
          </a:bodyPr>
          <a:lstStyle>
            <a:lvl1pPr indent="-419100" lvl="0" marL="457200" rtl="0">
              <a:spcBef>
                <a:spcPts val="600"/>
              </a:spcBef>
              <a:spcAft>
                <a:spcPts val="0"/>
              </a:spcAft>
              <a:buSzPts val="3000"/>
              <a:buChar char="✦"/>
              <a:defRPr i="1" sz="3000"/>
            </a:lvl1pPr>
            <a:lvl2pPr indent="-419100" lvl="1" marL="914400" rtl="0">
              <a:spcBef>
                <a:spcPts val="0"/>
              </a:spcBef>
              <a:spcAft>
                <a:spcPts val="0"/>
              </a:spcAft>
              <a:buSzPts val="3000"/>
              <a:buChar char="✧"/>
              <a:defRPr i="1" sz="3000"/>
            </a:lvl2pPr>
            <a:lvl3pPr indent="-419100" lvl="2" marL="1371600" rtl="0">
              <a:spcBef>
                <a:spcPts val="0"/>
              </a:spcBef>
              <a:spcAft>
                <a:spcPts val="0"/>
              </a:spcAft>
              <a:buSzPts val="3000"/>
              <a:buChar char="■"/>
              <a:defRPr i="1" sz="3000"/>
            </a:lvl3pPr>
            <a:lvl4pPr indent="-419100" lvl="3" marL="1828800" rtl="0">
              <a:spcBef>
                <a:spcPts val="0"/>
              </a:spcBef>
              <a:spcAft>
                <a:spcPts val="0"/>
              </a:spcAft>
              <a:buSzPts val="3000"/>
              <a:buChar char="●"/>
              <a:defRPr i="1" sz="3000"/>
            </a:lvl4pPr>
            <a:lvl5pPr indent="-419100" lvl="4" marL="2286000" rtl="0">
              <a:spcBef>
                <a:spcPts val="0"/>
              </a:spcBef>
              <a:spcAft>
                <a:spcPts val="0"/>
              </a:spcAft>
              <a:buSzPts val="3000"/>
              <a:buChar char="○"/>
              <a:defRPr i="1" sz="3000"/>
            </a:lvl5pPr>
            <a:lvl6pPr indent="-419100" lvl="5" marL="2743200" rtl="0">
              <a:spcBef>
                <a:spcPts val="0"/>
              </a:spcBef>
              <a:spcAft>
                <a:spcPts val="0"/>
              </a:spcAft>
              <a:buSzPts val="3000"/>
              <a:buChar char="■"/>
              <a:defRPr i="1" sz="3000"/>
            </a:lvl6pPr>
            <a:lvl7pPr indent="-419100" lvl="6" marL="3200400" rtl="0">
              <a:spcBef>
                <a:spcPts val="0"/>
              </a:spcBef>
              <a:spcAft>
                <a:spcPts val="0"/>
              </a:spcAft>
              <a:buSzPts val="3000"/>
              <a:buChar char="●"/>
              <a:defRPr i="1" sz="3000"/>
            </a:lvl7pPr>
            <a:lvl8pPr indent="-419100" lvl="7" marL="3657600" rtl="0">
              <a:spcBef>
                <a:spcPts val="0"/>
              </a:spcBef>
              <a:spcAft>
                <a:spcPts val="0"/>
              </a:spcAft>
              <a:buSzPts val="3000"/>
              <a:buChar char="○"/>
              <a:defRPr i="1" sz="3000"/>
            </a:lvl8pPr>
            <a:lvl9pPr indent="-419100" lvl="8" marL="4114800" rtl="0">
              <a:spcBef>
                <a:spcPts val="0"/>
              </a:spcBef>
              <a:spcAft>
                <a:spcPts val="0"/>
              </a:spcAft>
              <a:buSzPts val="3000"/>
              <a:buChar char="■"/>
              <a:defRPr i="1" sz="3000"/>
            </a:lvl9pPr>
          </a:lstStyle>
          <a:p/>
        </p:txBody>
      </p:sp>
      <p:sp>
        <p:nvSpPr>
          <p:cNvPr id="16" name="Google Shape;16;p4"/>
          <p:cNvSpPr txBox="1"/>
          <p:nvPr/>
        </p:nvSpPr>
        <p:spPr>
          <a:xfrm>
            <a:off x="780650" y="781875"/>
            <a:ext cx="548700" cy="225000"/>
          </a:xfrm>
          <a:prstGeom prst="rect">
            <a:avLst/>
          </a:prstGeom>
          <a:noFill/>
          <a:ln>
            <a:noFill/>
          </a:ln>
          <a:effectLst>
            <a:outerShdw blurRad="142875" rotWithShape="0" algn="bl">
              <a:srgbClr val="0072FF"/>
            </a:outerShdw>
          </a:effectLst>
        </p:spPr>
        <p:txBody>
          <a:bodyPr anchorCtr="0" anchor="t" bIns="0" lIns="0" spcFirstLastPara="1" rIns="0" wrap="square" tIns="0">
            <a:noAutofit/>
          </a:bodyPr>
          <a:lstStyle/>
          <a:p>
            <a:pPr indent="0" lvl="0" marL="0" marR="0" rtl="0" algn="l">
              <a:lnSpc>
                <a:spcPct val="80000"/>
              </a:lnSpc>
              <a:spcBef>
                <a:spcPts val="0"/>
              </a:spcBef>
              <a:spcAft>
                <a:spcPts val="0"/>
              </a:spcAft>
              <a:buClr>
                <a:schemeClr val="dk1"/>
              </a:buClr>
              <a:buSzPts val="9600"/>
              <a:buFont typeface="Vidaloka"/>
              <a:buNone/>
            </a:pPr>
            <a:r>
              <a:rPr lang="en" sz="9600">
                <a:solidFill>
                  <a:schemeClr val="dk1"/>
                </a:solidFill>
                <a:latin typeface="Vidaloka"/>
                <a:ea typeface="Vidaloka"/>
                <a:cs typeface="Vidaloka"/>
                <a:sym typeface="Vidaloka"/>
              </a:rPr>
              <a:t>“</a:t>
            </a:r>
            <a:endParaRPr sz="9600">
              <a:solidFill>
                <a:schemeClr val="dk1"/>
              </a:solidFill>
              <a:latin typeface="Vidaloka"/>
              <a:ea typeface="Vidaloka"/>
              <a:cs typeface="Vidaloka"/>
              <a:sym typeface="Vidaloka"/>
            </a:endParaRPr>
          </a:p>
        </p:txBody>
      </p:sp>
      <p:sp>
        <p:nvSpPr>
          <p:cNvPr id="17" name="Google Shape;17;p4"/>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8" name="Shape 18"/>
        <p:cNvGrpSpPr/>
        <p:nvPr/>
      </p:nvGrpSpPr>
      <p:grpSpPr>
        <a:xfrm>
          <a:off x="0" y="0"/>
          <a:ext cx="0" cy="0"/>
          <a:chOff x="0" y="0"/>
          <a:chExt cx="0" cy="0"/>
        </a:xfrm>
      </p:grpSpPr>
      <p:sp>
        <p:nvSpPr>
          <p:cNvPr id="19" name="Google Shape;19;p5"/>
          <p:cNvSpPr txBox="1"/>
          <p:nvPr>
            <p:ph type="title"/>
          </p:nvPr>
        </p:nvSpPr>
        <p:spPr>
          <a:xfrm>
            <a:off x="855300" y="836000"/>
            <a:ext cx="5462700" cy="396300"/>
          </a:xfrm>
          <a:prstGeom prst="rect">
            <a:avLst/>
          </a:prstGeom>
        </p:spPr>
        <p:txBody>
          <a:bodyPr anchorCtr="0" anchor="ctr"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 name="Google Shape;20;p5"/>
          <p:cNvSpPr txBox="1"/>
          <p:nvPr>
            <p:ph idx="1" type="body"/>
          </p:nvPr>
        </p:nvSpPr>
        <p:spPr>
          <a:xfrm>
            <a:off x="855300" y="1353948"/>
            <a:ext cx="5462700" cy="30339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a:lvl1pPr>
            <a:lvl2pPr indent="-355600" lvl="1" marL="914400" rtl="0">
              <a:spcBef>
                <a:spcPts val="0"/>
              </a:spcBef>
              <a:spcAft>
                <a:spcPts val="0"/>
              </a:spcAft>
              <a:buSzPts val="20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1" name="Google Shape;21;p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855300" y="836000"/>
            <a:ext cx="5462700" cy="396300"/>
          </a:xfrm>
          <a:prstGeom prst="rect">
            <a:avLst/>
          </a:prstGeom>
        </p:spPr>
        <p:txBody>
          <a:bodyPr anchorCtr="0" anchor="ctr"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4" name="Google Shape;24;p6"/>
          <p:cNvSpPr txBox="1"/>
          <p:nvPr>
            <p:ph idx="1" type="body"/>
          </p:nvPr>
        </p:nvSpPr>
        <p:spPr>
          <a:xfrm>
            <a:off x="855275" y="1353950"/>
            <a:ext cx="2552400" cy="29535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25" name="Google Shape;25;p6"/>
          <p:cNvSpPr txBox="1"/>
          <p:nvPr>
            <p:ph idx="2" type="body"/>
          </p:nvPr>
        </p:nvSpPr>
        <p:spPr>
          <a:xfrm>
            <a:off x="3765650" y="1353950"/>
            <a:ext cx="2552400" cy="29535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26" name="Google Shape;26;p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7" name="Shape 27"/>
        <p:cNvGrpSpPr/>
        <p:nvPr/>
      </p:nvGrpSpPr>
      <p:grpSpPr>
        <a:xfrm>
          <a:off x="0" y="0"/>
          <a:ext cx="0" cy="0"/>
          <a:chOff x="0" y="0"/>
          <a:chExt cx="0" cy="0"/>
        </a:xfrm>
      </p:grpSpPr>
      <p:sp>
        <p:nvSpPr>
          <p:cNvPr id="28" name="Google Shape;28;p7"/>
          <p:cNvSpPr txBox="1"/>
          <p:nvPr>
            <p:ph type="title"/>
          </p:nvPr>
        </p:nvSpPr>
        <p:spPr>
          <a:xfrm>
            <a:off x="855300" y="836000"/>
            <a:ext cx="5462700" cy="396300"/>
          </a:xfrm>
          <a:prstGeom prst="rect">
            <a:avLst/>
          </a:prstGeom>
        </p:spPr>
        <p:txBody>
          <a:bodyPr anchorCtr="0" anchor="ctr"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9" name="Google Shape;29;p7"/>
          <p:cNvSpPr txBox="1"/>
          <p:nvPr>
            <p:ph idx="1" type="body"/>
          </p:nvPr>
        </p:nvSpPr>
        <p:spPr>
          <a:xfrm>
            <a:off x="855300" y="1353950"/>
            <a:ext cx="1734900" cy="31506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0" name="Google Shape;30;p7"/>
          <p:cNvSpPr txBox="1"/>
          <p:nvPr>
            <p:ph idx="2" type="body"/>
          </p:nvPr>
        </p:nvSpPr>
        <p:spPr>
          <a:xfrm>
            <a:off x="2772498" y="1353950"/>
            <a:ext cx="1734900" cy="31506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1" name="Google Shape;31;p7"/>
          <p:cNvSpPr txBox="1"/>
          <p:nvPr>
            <p:ph idx="3" type="body"/>
          </p:nvPr>
        </p:nvSpPr>
        <p:spPr>
          <a:xfrm>
            <a:off x="4689697" y="1353950"/>
            <a:ext cx="1734900" cy="31506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2" name="Google Shape;32;p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8"/>
          <p:cNvSpPr txBox="1"/>
          <p:nvPr>
            <p:ph type="title"/>
          </p:nvPr>
        </p:nvSpPr>
        <p:spPr>
          <a:xfrm>
            <a:off x="855300" y="836000"/>
            <a:ext cx="5462700" cy="396300"/>
          </a:xfrm>
          <a:prstGeom prst="rect">
            <a:avLst/>
          </a:prstGeom>
        </p:spPr>
        <p:txBody>
          <a:bodyPr anchorCtr="0" anchor="ctr"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5" name="Google Shape;35;p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 name="Shape 36"/>
        <p:cNvGrpSpPr/>
        <p:nvPr/>
      </p:nvGrpSpPr>
      <p:grpSpPr>
        <a:xfrm>
          <a:off x="0" y="0"/>
          <a:ext cx="0" cy="0"/>
          <a:chOff x="0" y="0"/>
          <a:chExt cx="0" cy="0"/>
        </a:xfrm>
      </p:grpSpPr>
      <p:sp>
        <p:nvSpPr>
          <p:cNvPr id="37" name="Google Shape;37;p9"/>
          <p:cNvSpPr txBox="1"/>
          <p:nvPr>
            <p:ph idx="1" type="body"/>
          </p:nvPr>
        </p:nvSpPr>
        <p:spPr>
          <a:xfrm>
            <a:off x="855300" y="4330100"/>
            <a:ext cx="7433400" cy="316200"/>
          </a:xfrm>
          <a:prstGeom prst="rect">
            <a:avLst/>
          </a:prstGeom>
        </p:spPr>
        <p:txBody>
          <a:bodyPr anchorCtr="0" anchor="t" bIns="0" lIns="0" spcFirstLastPara="1" rIns="0" wrap="square" tIns="0">
            <a:noAutofit/>
          </a:bodyPr>
          <a:lstStyle>
            <a:lvl1pPr indent="-228600" lvl="0" marL="457200" rtl="0">
              <a:spcBef>
                <a:spcPts val="0"/>
              </a:spcBef>
              <a:spcAft>
                <a:spcPts val="0"/>
              </a:spcAft>
              <a:buSzPts val="1600"/>
              <a:buNone/>
              <a:defRPr sz="1600"/>
            </a:lvl1pPr>
          </a:lstStyle>
          <a:p/>
        </p:txBody>
      </p:sp>
      <p:sp>
        <p:nvSpPr>
          <p:cNvPr id="38" name="Google Shape;38;p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1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Transparent kids">
  <p:cSld name="BLANK_1">
    <p:bg>
      <p:bgPr>
        <a:gradFill>
          <a:gsLst>
            <a:gs pos="0">
              <a:schemeClr val="accent5"/>
            </a:gs>
            <a:gs pos="19000">
              <a:schemeClr val="accent4"/>
            </a:gs>
            <a:gs pos="45000">
              <a:schemeClr val="accent1"/>
            </a:gs>
            <a:gs pos="100000">
              <a:srgbClr val="20124D"/>
            </a:gs>
          </a:gsLst>
          <a:path path="circle">
            <a:fillToRect l="100%" t="100%"/>
          </a:path>
          <a:tileRect b="-100%" r="-100%"/>
        </a:gradFill>
      </p:bgPr>
    </p:bg>
    <p:spTree>
      <p:nvGrpSpPr>
        <p:cNvPr id="41" name="Shape 41"/>
        <p:cNvGrpSpPr/>
        <p:nvPr/>
      </p:nvGrpSpPr>
      <p:grpSpPr>
        <a:xfrm>
          <a:off x="0" y="0"/>
          <a:ext cx="0" cy="0"/>
          <a:chOff x="0" y="0"/>
          <a:chExt cx="0" cy="0"/>
        </a:xfrm>
      </p:grpSpPr>
      <p:pic>
        <p:nvPicPr>
          <p:cNvPr id="42" name="Google Shape;42;p11"/>
          <p:cNvPicPr preferRelativeResize="0"/>
          <p:nvPr/>
        </p:nvPicPr>
        <p:blipFill>
          <a:blip r:embed="rId2">
            <a:alphaModFix/>
          </a:blip>
          <a:stretch>
            <a:fillRect/>
          </a:stretch>
        </p:blipFill>
        <p:spPr>
          <a:xfrm>
            <a:off x="5611043" y="2635800"/>
            <a:ext cx="3534575" cy="2276949"/>
          </a:xfrm>
          <a:prstGeom prst="rect">
            <a:avLst/>
          </a:prstGeom>
          <a:noFill/>
          <a:ln>
            <a:noFill/>
          </a:ln>
        </p:spPr>
      </p:pic>
      <p:sp>
        <p:nvSpPr>
          <p:cNvPr id="43" name="Google Shape;43;p1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55300" y="836000"/>
            <a:ext cx="5462700" cy="396300"/>
          </a:xfrm>
          <a:prstGeom prst="rect">
            <a:avLst/>
          </a:prstGeom>
          <a:noFill/>
          <a:ln>
            <a:noFill/>
          </a:ln>
          <a:effectLst>
            <a:outerShdw blurRad="142875" rotWithShape="0" algn="bl">
              <a:srgbClr val="0072FF"/>
            </a:outerShdw>
          </a:effectLst>
        </p:spPr>
        <p:txBody>
          <a:bodyPr anchorCtr="0" anchor="ctr" bIns="0" lIns="0" spcFirstLastPara="1" rIns="0" wrap="square" tIns="0">
            <a:noAutofit/>
          </a:bodyPr>
          <a:lstStyle>
            <a:lvl1pPr indent="0" lvl="0" marL="0" marR="0" rtl="0" algn="l">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1pPr>
            <a:lvl2pPr lvl="1"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2pPr>
            <a:lvl3pPr lvl="2"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3pPr>
            <a:lvl4pPr lvl="3"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4pPr>
            <a:lvl5pPr lvl="4"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5pPr>
            <a:lvl6pPr lvl="5"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6pPr>
            <a:lvl7pPr lvl="6"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7pPr>
            <a:lvl8pPr lvl="7"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8pPr>
            <a:lvl9pPr lvl="8" rtl="0">
              <a:lnSpc>
                <a:spcPct val="80000"/>
              </a:lnSpc>
              <a:spcBef>
                <a:spcPts val="0"/>
              </a:spcBef>
              <a:spcAft>
                <a:spcPts val="0"/>
              </a:spcAft>
              <a:buClr>
                <a:schemeClr val="dk1"/>
              </a:buClr>
              <a:buSzPts val="3200"/>
              <a:buFont typeface="Vidaloka"/>
              <a:buNone/>
              <a:defRPr sz="3200">
                <a:solidFill>
                  <a:schemeClr val="dk1"/>
                </a:solidFill>
                <a:latin typeface="Vidaloka"/>
                <a:ea typeface="Vidaloka"/>
                <a:cs typeface="Vidaloka"/>
                <a:sym typeface="Vidaloka"/>
              </a:defRPr>
            </a:lvl9pPr>
          </a:lstStyle>
          <a:p/>
        </p:txBody>
      </p:sp>
      <p:sp>
        <p:nvSpPr>
          <p:cNvPr id="7" name="Google Shape;7;p1"/>
          <p:cNvSpPr txBox="1"/>
          <p:nvPr>
            <p:ph idx="1" type="body"/>
          </p:nvPr>
        </p:nvSpPr>
        <p:spPr>
          <a:xfrm>
            <a:off x="855300" y="1353948"/>
            <a:ext cx="5462700" cy="3033900"/>
          </a:xfrm>
          <a:prstGeom prst="rect">
            <a:avLst/>
          </a:prstGeom>
          <a:noFill/>
          <a:ln>
            <a:noFill/>
          </a:ln>
        </p:spPr>
        <p:txBody>
          <a:bodyPr anchorCtr="0" anchor="t" bIns="0" lIns="0" spcFirstLastPara="1" rIns="0" wrap="square" tIns="0">
            <a:noAutofit/>
          </a:bodyPr>
          <a:lstStyle>
            <a:lvl1pPr indent="-355600" lvl="0" marL="457200" rtl="0">
              <a:spcBef>
                <a:spcPts val="600"/>
              </a:spcBef>
              <a:spcAft>
                <a:spcPts val="0"/>
              </a:spcAft>
              <a:buClr>
                <a:schemeClr val="accent6"/>
              </a:buClr>
              <a:buSzPts val="2000"/>
              <a:buFont typeface="Lora"/>
              <a:buChar char="✦"/>
              <a:defRPr sz="2400">
                <a:solidFill>
                  <a:schemeClr val="dk1"/>
                </a:solidFill>
                <a:latin typeface="Lora"/>
                <a:ea typeface="Lora"/>
                <a:cs typeface="Lora"/>
                <a:sym typeface="Lora"/>
              </a:defRPr>
            </a:lvl1pPr>
            <a:lvl2pPr indent="-355600" lvl="1" marL="914400" rtl="0">
              <a:spcBef>
                <a:spcPts val="0"/>
              </a:spcBef>
              <a:spcAft>
                <a:spcPts val="0"/>
              </a:spcAft>
              <a:buClr>
                <a:schemeClr val="accent4"/>
              </a:buClr>
              <a:buSzPts val="2000"/>
              <a:buFont typeface="Lora"/>
              <a:buChar char="✧"/>
              <a:defRPr sz="2400">
                <a:solidFill>
                  <a:schemeClr val="dk1"/>
                </a:solidFill>
                <a:latin typeface="Lora"/>
                <a:ea typeface="Lora"/>
                <a:cs typeface="Lora"/>
                <a:sym typeface="Lora"/>
              </a:defRPr>
            </a:lvl2pPr>
            <a:lvl3pPr indent="-381000" lvl="2" marL="1371600" rtl="0">
              <a:spcBef>
                <a:spcPts val="0"/>
              </a:spcBef>
              <a:spcAft>
                <a:spcPts val="0"/>
              </a:spcAft>
              <a:buClr>
                <a:schemeClr val="accent5"/>
              </a:buClr>
              <a:buSzPts val="2400"/>
              <a:buFont typeface="Lora"/>
              <a:buChar char="■"/>
              <a:defRPr sz="2400">
                <a:solidFill>
                  <a:schemeClr val="dk1"/>
                </a:solidFill>
                <a:latin typeface="Lora"/>
                <a:ea typeface="Lora"/>
                <a:cs typeface="Lora"/>
                <a:sym typeface="Lora"/>
              </a:defRPr>
            </a:lvl3pPr>
            <a:lvl4pPr indent="-381000" lvl="3" marL="18288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4pPr>
            <a:lvl5pPr indent="-381000" lvl="4" marL="22860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5pPr>
            <a:lvl6pPr indent="-381000" lvl="5" marL="27432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6pPr>
            <a:lvl7pPr indent="-381000" lvl="6" marL="32004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7pPr>
            <a:lvl8pPr indent="-381000" lvl="7" marL="36576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8pPr>
            <a:lvl9pPr indent="-381000" lvl="8" marL="4114800" rtl="0">
              <a:spcBef>
                <a:spcPts val="0"/>
              </a:spcBef>
              <a:spcAft>
                <a:spcPts val="0"/>
              </a:spcAft>
              <a:buClr>
                <a:schemeClr val="dk1"/>
              </a:buClr>
              <a:buSzPts val="2400"/>
              <a:buFont typeface="Lora"/>
              <a:buChar char="■"/>
              <a:defRPr sz="2400">
                <a:solidFill>
                  <a:schemeClr val="dk1"/>
                </a:solidFill>
                <a:latin typeface="Lora"/>
                <a:ea typeface="Lora"/>
                <a:cs typeface="Lora"/>
                <a:sym typeface="Lora"/>
              </a:defRPr>
            </a:lvl9pPr>
          </a:lstStyle>
          <a:p/>
        </p:txBody>
      </p:sp>
      <p:sp>
        <p:nvSpPr>
          <p:cNvPr id="8" name="Google Shape;8;p1"/>
          <p:cNvSpPr txBox="1"/>
          <p:nvPr>
            <p:ph idx="12" type="sldNum"/>
          </p:nvPr>
        </p:nvSpPr>
        <p:spPr>
          <a:xfrm>
            <a:off x="8404384" y="4673651"/>
            <a:ext cx="548700" cy="393600"/>
          </a:xfrm>
          <a:prstGeom prst="rect">
            <a:avLst/>
          </a:prstGeom>
          <a:noFill/>
          <a:ln>
            <a:noFill/>
          </a:ln>
          <a:effectLst>
            <a:outerShdw blurRad="114300" rotWithShape="0" algn="bl">
              <a:srgbClr val="FFFF00"/>
            </a:outerShdw>
          </a:effectLst>
        </p:spPr>
        <p:txBody>
          <a:bodyPr anchorCtr="0" anchor="ctr" bIns="0" lIns="0" spcFirstLastPara="1" rIns="0" wrap="square" tIns="0">
            <a:noAutofit/>
          </a:bodyPr>
          <a:lstStyle>
            <a:lvl1pPr lvl="0" rtl="0" algn="r">
              <a:buNone/>
              <a:defRPr sz="1300">
                <a:solidFill>
                  <a:schemeClr val="accent5"/>
                </a:solidFill>
                <a:latin typeface="Vidaloka"/>
                <a:ea typeface="Vidaloka"/>
                <a:cs typeface="Vidaloka"/>
                <a:sym typeface="Vidaloka"/>
              </a:defRPr>
            </a:lvl1pPr>
            <a:lvl2pPr lvl="1" rtl="0" algn="r">
              <a:buNone/>
              <a:defRPr sz="1300">
                <a:solidFill>
                  <a:schemeClr val="accent5"/>
                </a:solidFill>
                <a:latin typeface="Vidaloka"/>
                <a:ea typeface="Vidaloka"/>
                <a:cs typeface="Vidaloka"/>
                <a:sym typeface="Vidaloka"/>
              </a:defRPr>
            </a:lvl2pPr>
            <a:lvl3pPr lvl="2" rtl="0" algn="r">
              <a:buNone/>
              <a:defRPr sz="1300">
                <a:solidFill>
                  <a:schemeClr val="accent5"/>
                </a:solidFill>
                <a:latin typeface="Vidaloka"/>
                <a:ea typeface="Vidaloka"/>
                <a:cs typeface="Vidaloka"/>
                <a:sym typeface="Vidaloka"/>
              </a:defRPr>
            </a:lvl3pPr>
            <a:lvl4pPr lvl="3" rtl="0" algn="r">
              <a:buNone/>
              <a:defRPr sz="1300">
                <a:solidFill>
                  <a:schemeClr val="accent5"/>
                </a:solidFill>
                <a:latin typeface="Vidaloka"/>
                <a:ea typeface="Vidaloka"/>
                <a:cs typeface="Vidaloka"/>
                <a:sym typeface="Vidaloka"/>
              </a:defRPr>
            </a:lvl4pPr>
            <a:lvl5pPr lvl="4" rtl="0" algn="r">
              <a:buNone/>
              <a:defRPr sz="1300">
                <a:solidFill>
                  <a:schemeClr val="accent5"/>
                </a:solidFill>
                <a:latin typeface="Vidaloka"/>
                <a:ea typeface="Vidaloka"/>
                <a:cs typeface="Vidaloka"/>
                <a:sym typeface="Vidaloka"/>
              </a:defRPr>
            </a:lvl5pPr>
            <a:lvl6pPr lvl="5" rtl="0" algn="r">
              <a:buNone/>
              <a:defRPr sz="1300">
                <a:solidFill>
                  <a:schemeClr val="accent5"/>
                </a:solidFill>
                <a:latin typeface="Vidaloka"/>
                <a:ea typeface="Vidaloka"/>
                <a:cs typeface="Vidaloka"/>
                <a:sym typeface="Vidaloka"/>
              </a:defRPr>
            </a:lvl6pPr>
            <a:lvl7pPr lvl="6" rtl="0" algn="r">
              <a:buNone/>
              <a:defRPr sz="1300">
                <a:solidFill>
                  <a:schemeClr val="accent5"/>
                </a:solidFill>
                <a:latin typeface="Vidaloka"/>
                <a:ea typeface="Vidaloka"/>
                <a:cs typeface="Vidaloka"/>
                <a:sym typeface="Vidaloka"/>
              </a:defRPr>
            </a:lvl7pPr>
            <a:lvl8pPr lvl="7" rtl="0" algn="r">
              <a:buNone/>
              <a:defRPr sz="1300">
                <a:solidFill>
                  <a:schemeClr val="accent5"/>
                </a:solidFill>
                <a:latin typeface="Vidaloka"/>
                <a:ea typeface="Vidaloka"/>
                <a:cs typeface="Vidaloka"/>
                <a:sym typeface="Vidaloka"/>
              </a:defRPr>
            </a:lvl8pPr>
            <a:lvl9pPr lvl="8" rtl="0" algn="r">
              <a:buNone/>
              <a:defRPr sz="1300">
                <a:solidFill>
                  <a:schemeClr val="accent5"/>
                </a:solidFill>
                <a:latin typeface="Vidaloka"/>
                <a:ea typeface="Vidaloka"/>
                <a:cs typeface="Vidaloka"/>
                <a:sym typeface="Vidalok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20" Type="http://schemas.openxmlformats.org/officeDocument/2006/relationships/slide" Target="/ppt/slides/slide11.xml"/><Relationship Id="rId22" Type="http://schemas.openxmlformats.org/officeDocument/2006/relationships/slide" Target="/ppt/slides/slide12.xml"/><Relationship Id="rId21" Type="http://schemas.openxmlformats.org/officeDocument/2006/relationships/image" Target="../media/image12.png"/><Relationship Id="rId24" Type="http://schemas.openxmlformats.org/officeDocument/2006/relationships/slide" Target="/ppt/slides/slide13.xml"/><Relationship Id="rId23" Type="http://schemas.openxmlformats.org/officeDocument/2006/relationships/image" Target="../media/image22.png"/><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7.png"/><Relationship Id="rId26" Type="http://schemas.openxmlformats.org/officeDocument/2006/relationships/slide" Target="/ppt/slides/slide14.xml"/><Relationship Id="rId25" Type="http://schemas.openxmlformats.org/officeDocument/2006/relationships/image" Target="../media/image16.png"/><Relationship Id="rId28" Type="http://schemas.openxmlformats.org/officeDocument/2006/relationships/slide" Target="/ppt/slides/slide15.xml"/><Relationship Id="rId27" Type="http://schemas.openxmlformats.org/officeDocument/2006/relationships/image" Target="../media/image8.png"/><Relationship Id="rId5" Type="http://schemas.openxmlformats.org/officeDocument/2006/relationships/image" Target="../media/image20.jpg"/><Relationship Id="rId6" Type="http://schemas.openxmlformats.org/officeDocument/2006/relationships/slide" Target="/ppt/slides/slide4.xml"/><Relationship Id="rId29" Type="http://schemas.openxmlformats.org/officeDocument/2006/relationships/image" Target="../media/image14.png"/><Relationship Id="rId7" Type="http://schemas.openxmlformats.org/officeDocument/2006/relationships/image" Target="../media/image2.png"/><Relationship Id="rId8" Type="http://schemas.openxmlformats.org/officeDocument/2006/relationships/slide" Target="/ppt/slides/slide5.xml"/><Relationship Id="rId31" Type="http://schemas.openxmlformats.org/officeDocument/2006/relationships/image" Target="../media/image24.png"/><Relationship Id="rId30" Type="http://schemas.openxmlformats.org/officeDocument/2006/relationships/slide" Target="/ppt/slides/slide16.xml"/><Relationship Id="rId11" Type="http://schemas.openxmlformats.org/officeDocument/2006/relationships/image" Target="../media/image4.png"/><Relationship Id="rId33" Type="http://schemas.openxmlformats.org/officeDocument/2006/relationships/image" Target="../media/image21.png"/><Relationship Id="rId10" Type="http://schemas.openxmlformats.org/officeDocument/2006/relationships/slide" Target="/ppt/slides/slide6.xml"/><Relationship Id="rId32" Type="http://schemas.openxmlformats.org/officeDocument/2006/relationships/slide" Target="/ppt/slides/slide17.xml"/><Relationship Id="rId13" Type="http://schemas.openxmlformats.org/officeDocument/2006/relationships/image" Target="../media/image23.png"/><Relationship Id="rId35" Type="http://schemas.openxmlformats.org/officeDocument/2006/relationships/image" Target="../media/image19.png"/><Relationship Id="rId12" Type="http://schemas.openxmlformats.org/officeDocument/2006/relationships/slide" Target="/ppt/slides/slide7.xml"/><Relationship Id="rId34" Type="http://schemas.openxmlformats.org/officeDocument/2006/relationships/slide" Target="/ppt/slides/slide18.xml"/><Relationship Id="rId15" Type="http://schemas.openxmlformats.org/officeDocument/2006/relationships/image" Target="../media/image9.png"/><Relationship Id="rId14" Type="http://schemas.openxmlformats.org/officeDocument/2006/relationships/slide" Target="/ppt/slides/slide8.xml"/><Relationship Id="rId17" Type="http://schemas.openxmlformats.org/officeDocument/2006/relationships/image" Target="../media/image15.png"/><Relationship Id="rId16" Type="http://schemas.openxmlformats.org/officeDocument/2006/relationships/slide" Target="/ppt/slides/slide9.xml"/><Relationship Id="rId19" Type="http://schemas.openxmlformats.org/officeDocument/2006/relationships/image" Target="../media/image5.png"/><Relationship Id="rId18" Type="http://schemas.openxmlformats.org/officeDocument/2006/relationships/slide" Target="/ppt/slides/slide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hyperlink" Target="https://www.youtube.com/embed/Vz6z19PC_lg" TargetMode="External"/><Relationship Id="rId5" Type="http://schemas.openxmlformats.org/officeDocument/2006/relationships/image" Target="../media/image38.png"/><Relationship Id="rId6" Type="http://schemas.openxmlformats.org/officeDocument/2006/relationships/hyperlink" Target="https://www.youtube.com/embed/C58AIvRwlAc" TargetMode="External"/><Relationship Id="rId7"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hyperlink" Target="https://www.youtube.com/embed/q5-ljirWeoU" TargetMode="External"/><Relationship Id="rId4" Type="http://schemas.openxmlformats.org/officeDocument/2006/relationships/image" Target="../media/image31.png"/><Relationship Id="rId5" Type="http://schemas.openxmlformats.org/officeDocument/2006/relationships/image" Target="../media/image40.png"/><Relationship Id="rId6" Type="http://schemas.openxmlformats.org/officeDocument/2006/relationships/hyperlink" Target="https://www.youtube.com/embed/oxiJ02-hpZY" TargetMode="External"/><Relationship Id="rId7"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hyperlink" Target="https://www.youtube.com/embed/x8XiFfthUiQ" TargetMode="External"/><Relationship Id="rId4" Type="http://schemas.openxmlformats.org/officeDocument/2006/relationships/image" Target="../media/image33.png"/><Relationship Id="rId5" Type="http://schemas.openxmlformats.org/officeDocument/2006/relationships/image" Target="../media/image29.png"/><Relationship Id="rId6" Type="http://schemas.openxmlformats.org/officeDocument/2006/relationships/hyperlink" Target="https://www.youtube.com/embed/mKP_pgXFH6k" TargetMode="External"/><Relationship Id="rId7" Type="http://schemas.openxmlformats.org/officeDocument/2006/relationships/image" Target="../media/image5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hyperlink" Target="https://www.youtube.com/embed/rJZc3T8SIhg" TargetMode="External"/><Relationship Id="rId4" Type="http://schemas.openxmlformats.org/officeDocument/2006/relationships/image" Target="../media/image34.png"/><Relationship Id="rId5" Type="http://schemas.openxmlformats.org/officeDocument/2006/relationships/hyperlink" Target="https://www.youtube.com/embed/6by9NEhT9GM" TargetMode="External"/><Relationship Id="rId6" Type="http://schemas.openxmlformats.org/officeDocument/2006/relationships/image" Target="../media/image28.png"/><Relationship Id="rId7"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hyperlink" Target="https://www.youtube.com/embed/lGCWS06km4k" TargetMode="External"/><Relationship Id="rId4" Type="http://schemas.openxmlformats.org/officeDocument/2006/relationships/image" Target="../media/image45.png"/><Relationship Id="rId5" Type="http://schemas.openxmlformats.org/officeDocument/2006/relationships/hyperlink" Target="https://www.youtube.com/embed/Lmvk_0Zyj34" TargetMode="External"/><Relationship Id="rId6" Type="http://schemas.openxmlformats.org/officeDocument/2006/relationships/image" Target="../media/image30.png"/><Relationship Id="rId7"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s://www.youtube.com/embed/wYS8-GkBfSg" TargetMode="External"/><Relationship Id="rId4" Type="http://schemas.openxmlformats.org/officeDocument/2006/relationships/image" Target="../media/image48.png"/><Relationship Id="rId5" Type="http://schemas.openxmlformats.org/officeDocument/2006/relationships/image" Target="../media/image37.png"/><Relationship Id="rId6" Type="http://schemas.openxmlformats.org/officeDocument/2006/relationships/hyperlink" Target="https://www.youtube.com/embed/vogBkg6G4dw" TargetMode="External"/><Relationship Id="rId7" Type="http://schemas.openxmlformats.org/officeDocument/2006/relationships/image" Target="../media/image35.png"/><Relationship Id="rId8"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s://www.youtube.com/embed/9X8UhjnSETU" TargetMode="External"/><Relationship Id="rId4" Type="http://schemas.openxmlformats.org/officeDocument/2006/relationships/image" Target="../media/image42.png"/><Relationship Id="rId5" Type="http://schemas.openxmlformats.org/officeDocument/2006/relationships/hyperlink" Target="https://www.youtube.com/embed/wfbLR15Bh74" TargetMode="External"/><Relationship Id="rId6" Type="http://schemas.openxmlformats.org/officeDocument/2006/relationships/image" Target="../media/image39.png"/><Relationship Id="rId7"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hyperlink" Target="https://www.youtube.com/embed/iw4FzMDhU6M" TargetMode="External"/><Relationship Id="rId4" Type="http://schemas.openxmlformats.org/officeDocument/2006/relationships/image" Target="../media/image43.png"/><Relationship Id="rId5" Type="http://schemas.openxmlformats.org/officeDocument/2006/relationships/hyperlink" Target="https://www.youtube.com/embed/oqs-SdKFXow" TargetMode="External"/><Relationship Id="rId6" Type="http://schemas.openxmlformats.org/officeDocument/2006/relationships/image" Target="../media/image52.png"/><Relationship Id="rId7"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51.png"/><Relationship Id="rId4" Type="http://schemas.openxmlformats.org/officeDocument/2006/relationships/hyperlink" Target="https://www.youtube.com/embed/9mJq16B8HGE" TargetMode="External"/><Relationship Id="rId5" Type="http://schemas.openxmlformats.org/officeDocument/2006/relationships/image" Target="../media/image46.png"/><Relationship Id="rId6" Type="http://schemas.openxmlformats.org/officeDocument/2006/relationships/hyperlink" Target="https://www.youtube.com/embed/RRJ8oDSy21Y" TargetMode="External"/><Relationship Id="rId7"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hyperlink" Target="https://www.youtube.com/embed/jaTQE4kG7nA" TargetMode="External"/><Relationship Id="rId4" Type="http://schemas.openxmlformats.org/officeDocument/2006/relationships/image" Target="../media/image56.png"/><Relationship Id="rId5" Type="http://schemas.openxmlformats.org/officeDocument/2006/relationships/image" Target="../media/image64.png"/><Relationship Id="rId6" Type="http://schemas.openxmlformats.org/officeDocument/2006/relationships/hyperlink" Target="https://www.youtube.com/embed/BYQXYVwa4YE" TargetMode="External"/><Relationship Id="rId7" Type="http://schemas.openxmlformats.org/officeDocument/2006/relationships/image" Target="../media/image5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hyperlink" Target="https://www.youtube.com/embed/ZK9ZMPoauQ4" TargetMode="External"/><Relationship Id="rId4" Type="http://schemas.openxmlformats.org/officeDocument/2006/relationships/image" Target="../media/image49.png"/><Relationship Id="rId5" Type="http://schemas.openxmlformats.org/officeDocument/2006/relationships/image" Target="../media/image47.png"/><Relationship Id="rId6" Type="http://schemas.openxmlformats.org/officeDocument/2006/relationships/hyperlink" Target="https://www.youtube.com/embed/yqds04bRxQM" TargetMode="External"/><Relationship Id="rId7"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60.png"/><Relationship Id="rId4" Type="http://schemas.openxmlformats.org/officeDocument/2006/relationships/hyperlink" Target="https://www.youtube.com/embed/8fIyo1g7oRk" TargetMode="External"/><Relationship Id="rId5" Type="http://schemas.openxmlformats.org/officeDocument/2006/relationships/image" Target="../media/image53.png"/><Relationship Id="rId6" Type="http://schemas.openxmlformats.org/officeDocument/2006/relationships/hyperlink" Target="https://www.youtube.com/embed/3ggIWRCcGaQ" TargetMode="External"/><Relationship Id="rId7" Type="http://schemas.openxmlformats.org/officeDocument/2006/relationships/image" Target="../media/image6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hyperlink" Target="https://www.youtube.com/embed/telH4I3f92Q" TargetMode="External"/><Relationship Id="rId4" Type="http://schemas.openxmlformats.org/officeDocument/2006/relationships/image" Target="../media/image54.png"/><Relationship Id="rId5" Type="http://schemas.openxmlformats.org/officeDocument/2006/relationships/hyperlink" Target="https://www.youtube.com/embed/kTn56jJW4zY" TargetMode="External"/><Relationship Id="rId6" Type="http://schemas.openxmlformats.org/officeDocument/2006/relationships/image" Target="../media/image58.png"/><Relationship Id="rId7" Type="http://schemas.openxmlformats.org/officeDocument/2006/relationships/image" Target="../media/image6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70.png"/><Relationship Id="rId4" Type="http://schemas.openxmlformats.org/officeDocument/2006/relationships/hyperlink" Target="https://www.youtube.com/embed/aBDTSNc8NPw" TargetMode="External"/><Relationship Id="rId5" Type="http://schemas.openxmlformats.org/officeDocument/2006/relationships/image" Target="../media/image68.png"/><Relationship Id="rId6" Type="http://schemas.openxmlformats.org/officeDocument/2006/relationships/hyperlink" Target="https://www.youtube.com/embed/ZEV4KJBJvEg" TargetMode="External"/><Relationship Id="rId7" Type="http://schemas.openxmlformats.org/officeDocument/2006/relationships/image" Target="../media/image6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hyperlink" Target="https://www.youtube.com/embed/XMSfV7oyKV4" TargetMode="External"/><Relationship Id="rId4" Type="http://schemas.openxmlformats.org/officeDocument/2006/relationships/image" Target="../media/image63.png"/><Relationship Id="rId5" Type="http://schemas.openxmlformats.org/officeDocument/2006/relationships/hyperlink" Target="https://www.youtube.com/embed/eY9OE-Eq4TE" TargetMode="External"/><Relationship Id="rId6" Type="http://schemas.openxmlformats.org/officeDocument/2006/relationships/image" Target="../media/image66.png"/><Relationship Id="rId7"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 name="Shape 47"/>
        <p:cNvGrpSpPr/>
        <p:nvPr/>
      </p:nvGrpSpPr>
      <p:grpSpPr>
        <a:xfrm>
          <a:off x="0" y="0"/>
          <a:ext cx="0" cy="0"/>
          <a:chOff x="0" y="0"/>
          <a:chExt cx="0" cy="0"/>
        </a:xfrm>
      </p:grpSpPr>
      <p:sp>
        <p:nvSpPr>
          <p:cNvPr id="48" name="Google Shape;48;p12"/>
          <p:cNvSpPr txBox="1"/>
          <p:nvPr>
            <p:ph type="ctrTitle"/>
          </p:nvPr>
        </p:nvSpPr>
        <p:spPr>
          <a:xfrm>
            <a:off x="2408700" y="131575"/>
            <a:ext cx="4615200" cy="2908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400">
                <a:latin typeface="Comic Sans MS"/>
                <a:ea typeface="Comic Sans MS"/>
                <a:cs typeface="Comic Sans MS"/>
                <a:sym typeface="Comic Sans MS"/>
              </a:rPr>
              <a:t>Women’s</a:t>
            </a:r>
            <a:r>
              <a:rPr lang="en" sz="5400">
                <a:latin typeface="Comic Sans MS"/>
                <a:ea typeface="Comic Sans MS"/>
                <a:cs typeface="Comic Sans MS"/>
                <a:sym typeface="Comic Sans MS"/>
              </a:rPr>
              <a:t> History Month</a:t>
            </a:r>
            <a:endParaRPr sz="5400">
              <a:latin typeface="Comic Sans MS"/>
              <a:ea typeface="Comic Sans MS"/>
              <a:cs typeface="Comic Sans MS"/>
              <a:sym typeface="Comic Sans MS"/>
            </a:endParaRPr>
          </a:p>
          <a:p>
            <a:pPr indent="0" lvl="0" marL="0" rtl="0" algn="ctr">
              <a:spcBef>
                <a:spcPts val="0"/>
              </a:spcBef>
              <a:spcAft>
                <a:spcPts val="0"/>
              </a:spcAft>
              <a:buNone/>
            </a:pPr>
            <a:r>
              <a:rPr lang="en" sz="4400">
                <a:latin typeface="Comic Sans MS"/>
                <a:ea typeface="Comic Sans MS"/>
                <a:cs typeface="Comic Sans MS"/>
                <a:sym typeface="Comic Sans MS"/>
              </a:rPr>
              <a:t>Daily Inspiration</a:t>
            </a:r>
            <a:endParaRPr sz="4400">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52" name="Shape 52"/>
        <p:cNvGrpSpPr/>
        <p:nvPr/>
      </p:nvGrpSpPr>
      <p:grpSpPr>
        <a:xfrm>
          <a:off x="0" y="0"/>
          <a:ext cx="0" cy="0"/>
          <a:chOff x="0" y="0"/>
          <a:chExt cx="0" cy="0"/>
        </a:xfrm>
      </p:grpSpPr>
      <p:sp>
        <p:nvSpPr>
          <p:cNvPr id="53" name="Google Shape;53;p13"/>
          <p:cNvSpPr txBox="1"/>
          <p:nvPr>
            <p:ph type="ctrTitle"/>
          </p:nvPr>
        </p:nvSpPr>
        <p:spPr>
          <a:xfrm>
            <a:off x="374025" y="965625"/>
            <a:ext cx="4615200" cy="2908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i="1" lang="en" sz="5400">
                <a:solidFill>
                  <a:srgbClr val="741B47"/>
                </a:solidFill>
                <a:latin typeface="Comic Sans MS"/>
                <a:ea typeface="Comic Sans MS"/>
                <a:cs typeface="Comic Sans MS"/>
                <a:sym typeface="Comic Sans MS"/>
              </a:rPr>
              <a:t>Most slides have quoted summaries and illustrations </a:t>
            </a:r>
            <a:r>
              <a:rPr i="1" lang="en" sz="4400">
                <a:solidFill>
                  <a:srgbClr val="741B47"/>
                </a:solidFill>
                <a:latin typeface="Comic Sans MS"/>
                <a:ea typeface="Comic Sans MS"/>
                <a:cs typeface="Comic Sans MS"/>
                <a:sym typeface="Comic Sans MS"/>
              </a:rPr>
              <a:t>from:</a:t>
            </a:r>
            <a:endParaRPr i="1" sz="4400">
              <a:solidFill>
                <a:srgbClr val="741B47"/>
              </a:solidFill>
              <a:latin typeface="Comic Sans MS"/>
              <a:ea typeface="Comic Sans MS"/>
              <a:cs typeface="Comic Sans MS"/>
              <a:sym typeface="Comic Sans MS"/>
            </a:endParaRPr>
          </a:p>
        </p:txBody>
      </p:sp>
      <p:pic>
        <p:nvPicPr>
          <p:cNvPr id="54" name="Google Shape;54;p13"/>
          <p:cNvPicPr preferRelativeResize="0"/>
          <p:nvPr/>
        </p:nvPicPr>
        <p:blipFill rotWithShape="1">
          <a:blip r:embed="rId3">
            <a:alphaModFix/>
          </a:blip>
          <a:srcRect b="23446" l="9255" r="74843" t="37843"/>
          <a:stretch/>
        </p:blipFill>
        <p:spPr>
          <a:xfrm>
            <a:off x="5206675" y="184175"/>
            <a:ext cx="3412176" cy="4670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58" name="Shape 58"/>
        <p:cNvGrpSpPr/>
        <p:nvPr/>
      </p:nvGrpSpPr>
      <p:grpSpPr>
        <a:xfrm>
          <a:off x="0" y="0"/>
          <a:ext cx="0" cy="0"/>
          <a:chOff x="0" y="0"/>
          <a:chExt cx="0" cy="0"/>
        </a:xfrm>
      </p:grpSpPr>
      <p:pic>
        <p:nvPicPr>
          <p:cNvPr descr="women of the world unite" id="59" name="Google Shape;59;p14"/>
          <p:cNvPicPr preferRelativeResize="0"/>
          <p:nvPr/>
        </p:nvPicPr>
        <p:blipFill>
          <a:blip r:embed="rId3">
            <a:alphaModFix/>
          </a:blip>
          <a:stretch>
            <a:fillRect/>
          </a:stretch>
        </p:blipFill>
        <p:spPr>
          <a:xfrm>
            <a:off x="53000" y="0"/>
            <a:ext cx="1514050" cy="1514050"/>
          </a:xfrm>
          <a:prstGeom prst="rect">
            <a:avLst/>
          </a:prstGeom>
          <a:noFill/>
          <a:ln>
            <a:noFill/>
          </a:ln>
        </p:spPr>
      </p:pic>
      <p:pic>
        <p:nvPicPr>
          <p:cNvPr descr="Clientmoji" id="60" name="Google Shape;60;p14"/>
          <p:cNvPicPr preferRelativeResize="0"/>
          <p:nvPr/>
        </p:nvPicPr>
        <p:blipFill>
          <a:blip r:embed="rId4">
            <a:alphaModFix/>
          </a:blip>
          <a:stretch>
            <a:fillRect/>
          </a:stretch>
        </p:blipFill>
        <p:spPr>
          <a:xfrm>
            <a:off x="7460175" y="0"/>
            <a:ext cx="1514050" cy="1514050"/>
          </a:xfrm>
          <a:prstGeom prst="rect">
            <a:avLst/>
          </a:prstGeom>
          <a:noFill/>
          <a:ln>
            <a:noFill/>
          </a:ln>
        </p:spPr>
      </p:pic>
      <p:pic>
        <p:nvPicPr>
          <p:cNvPr id="61" name="Google Shape;61;p14"/>
          <p:cNvPicPr preferRelativeResize="0"/>
          <p:nvPr/>
        </p:nvPicPr>
        <p:blipFill>
          <a:blip r:embed="rId5">
            <a:alphaModFix/>
          </a:blip>
          <a:stretch>
            <a:fillRect/>
          </a:stretch>
        </p:blipFill>
        <p:spPr>
          <a:xfrm>
            <a:off x="2603383" y="0"/>
            <a:ext cx="4206091" cy="1514050"/>
          </a:xfrm>
          <a:prstGeom prst="rect">
            <a:avLst/>
          </a:prstGeom>
          <a:noFill/>
          <a:ln>
            <a:noFill/>
          </a:ln>
        </p:spPr>
      </p:pic>
      <p:pic>
        <p:nvPicPr>
          <p:cNvPr id="62" name="Google Shape;62;p14">
            <a:hlinkClick action="ppaction://hlinksldjump" r:id="rId6"/>
          </p:cNvPr>
          <p:cNvPicPr preferRelativeResize="0"/>
          <p:nvPr/>
        </p:nvPicPr>
        <p:blipFill rotWithShape="1">
          <a:blip r:embed="rId7">
            <a:alphaModFix/>
          </a:blip>
          <a:srcRect b="20378" l="32199" r="16803" t="26773"/>
          <a:stretch/>
        </p:blipFill>
        <p:spPr>
          <a:xfrm>
            <a:off x="65750" y="1542550"/>
            <a:ext cx="1673900" cy="1016026"/>
          </a:xfrm>
          <a:prstGeom prst="rect">
            <a:avLst/>
          </a:prstGeom>
          <a:noFill/>
          <a:ln>
            <a:noFill/>
          </a:ln>
        </p:spPr>
      </p:pic>
      <p:pic>
        <p:nvPicPr>
          <p:cNvPr id="63" name="Google Shape;63;p14">
            <a:hlinkClick action="ppaction://hlinksldjump" r:id="rId8"/>
          </p:cNvPr>
          <p:cNvPicPr preferRelativeResize="0"/>
          <p:nvPr/>
        </p:nvPicPr>
        <p:blipFill rotWithShape="1">
          <a:blip r:embed="rId9">
            <a:alphaModFix/>
          </a:blip>
          <a:srcRect b="23082" l="31926" r="14586" t="25047"/>
          <a:stretch/>
        </p:blipFill>
        <p:spPr>
          <a:xfrm>
            <a:off x="1829175" y="1542525"/>
            <a:ext cx="1788801" cy="1048174"/>
          </a:xfrm>
          <a:prstGeom prst="rect">
            <a:avLst/>
          </a:prstGeom>
          <a:noFill/>
          <a:ln>
            <a:noFill/>
          </a:ln>
        </p:spPr>
      </p:pic>
      <p:pic>
        <p:nvPicPr>
          <p:cNvPr id="64" name="Google Shape;64;p14">
            <a:hlinkClick action="ppaction://hlinksldjump" r:id="rId10"/>
          </p:cNvPr>
          <p:cNvPicPr preferRelativeResize="0"/>
          <p:nvPr/>
        </p:nvPicPr>
        <p:blipFill rotWithShape="1">
          <a:blip r:embed="rId11">
            <a:alphaModFix/>
          </a:blip>
          <a:srcRect b="6631" l="8702" r="8103" t="12001"/>
          <a:stretch/>
        </p:blipFill>
        <p:spPr>
          <a:xfrm>
            <a:off x="3710775" y="1532825"/>
            <a:ext cx="1785526" cy="1048174"/>
          </a:xfrm>
          <a:prstGeom prst="rect">
            <a:avLst/>
          </a:prstGeom>
          <a:noFill/>
          <a:ln>
            <a:noFill/>
          </a:ln>
        </p:spPr>
      </p:pic>
      <p:pic>
        <p:nvPicPr>
          <p:cNvPr id="65" name="Google Shape;65;p14">
            <a:hlinkClick action="ppaction://hlinksldjump" r:id="rId12"/>
          </p:cNvPr>
          <p:cNvPicPr preferRelativeResize="0"/>
          <p:nvPr/>
        </p:nvPicPr>
        <p:blipFill rotWithShape="1">
          <a:blip r:embed="rId13">
            <a:alphaModFix/>
          </a:blip>
          <a:srcRect b="20353" l="32049" r="14739" t="27230"/>
          <a:stretch/>
        </p:blipFill>
        <p:spPr>
          <a:xfrm>
            <a:off x="5558738" y="1510400"/>
            <a:ext cx="1673825" cy="1048174"/>
          </a:xfrm>
          <a:prstGeom prst="rect">
            <a:avLst/>
          </a:prstGeom>
          <a:noFill/>
          <a:ln>
            <a:noFill/>
          </a:ln>
        </p:spPr>
      </p:pic>
      <p:pic>
        <p:nvPicPr>
          <p:cNvPr id="66" name="Google Shape;66;p14">
            <a:hlinkClick action="ppaction://hlinksldjump" r:id="rId14"/>
          </p:cNvPr>
          <p:cNvPicPr preferRelativeResize="0"/>
          <p:nvPr/>
        </p:nvPicPr>
        <p:blipFill rotWithShape="1">
          <a:blip r:embed="rId15">
            <a:alphaModFix/>
          </a:blip>
          <a:srcRect b="23618" l="32174" r="14890" t="24265"/>
          <a:stretch/>
        </p:blipFill>
        <p:spPr>
          <a:xfrm>
            <a:off x="7291713" y="1510400"/>
            <a:ext cx="1788801" cy="1048174"/>
          </a:xfrm>
          <a:prstGeom prst="rect">
            <a:avLst/>
          </a:prstGeom>
          <a:noFill/>
          <a:ln>
            <a:noFill/>
          </a:ln>
        </p:spPr>
      </p:pic>
      <p:pic>
        <p:nvPicPr>
          <p:cNvPr id="67" name="Google Shape;67;p14">
            <a:hlinkClick action="ppaction://hlinksldjump" r:id="rId16"/>
          </p:cNvPr>
          <p:cNvPicPr preferRelativeResize="0"/>
          <p:nvPr/>
        </p:nvPicPr>
        <p:blipFill rotWithShape="1">
          <a:blip r:embed="rId17">
            <a:alphaModFix/>
          </a:blip>
          <a:srcRect b="20626" l="32602" r="14829" t="27181"/>
          <a:stretch/>
        </p:blipFill>
        <p:spPr>
          <a:xfrm>
            <a:off x="65750" y="2680025"/>
            <a:ext cx="1673900" cy="1016026"/>
          </a:xfrm>
          <a:prstGeom prst="rect">
            <a:avLst/>
          </a:prstGeom>
          <a:noFill/>
          <a:ln>
            <a:noFill/>
          </a:ln>
        </p:spPr>
      </p:pic>
      <p:pic>
        <p:nvPicPr>
          <p:cNvPr id="68" name="Google Shape;68;p14">
            <a:hlinkClick action="ppaction://hlinksldjump" r:id="rId18"/>
          </p:cNvPr>
          <p:cNvPicPr preferRelativeResize="0"/>
          <p:nvPr/>
        </p:nvPicPr>
        <p:blipFill rotWithShape="1">
          <a:blip r:embed="rId19">
            <a:alphaModFix/>
          </a:blip>
          <a:srcRect b="20116" l="32303" r="14538" t="27262"/>
          <a:stretch/>
        </p:blipFill>
        <p:spPr>
          <a:xfrm>
            <a:off x="1829175" y="2690273"/>
            <a:ext cx="1788801" cy="995539"/>
          </a:xfrm>
          <a:prstGeom prst="rect">
            <a:avLst/>
          </a:prstGeom>
          <a:noFill/>
          <a:ln>
            <a:noFill/>
          </a:ln>
        </p:spPr>
      </p:pic>
      <p:pic>
        <p:nvPicPr>
          <p:cNvPr id="69" name="Google Shape;69;p14">
            <a:hlinkClick action="ppaction://hlinksldjump" r:id="rId20"/>
          </p:cNvPr>
          <p:cNvPicPr preferRelativeResize="0"/>
          <p:nvPr/>
        </p:nvPicPr>
        <p:blipFill rotWithShape="1">
          <a:blip r:embed="rId21">
            <a:alphaModFix/>
          </a:blip>
          <a:srcRect b="19559" l="31991" r="14538" t="26706"/>
          <a:stretch/>
        </p:blipFill>
        <p:spPr>
          <a:xfrm>
            <a:off x="3707500" y="2690275"/>
            <a:ext cx="1788801" cy="1010715"/>
          </a:xfrm>
          <a:prstGeom prst="rect">
            <a:avLst/>
          </a:prstGeom>
          <a:noFill/>
          <a:ln>
            <a:noFill/>
          </a:ln>
        </p:spPr>
      </p:pic>
      <p:pic>
        <p:nvPicPr>
          <p:cNvPr id="70" name="Google Shape;70;p14">
            <a:hlinkClick action="ppaction://hlinksldjump" r:id="rId22"/>
          </p:cNvPr>
          <p:cNvPicPr preferRelativeResize="0"/>
          <p:nvPr/>
        </p:nvPicPr>
        <p:blipFill rotWithShape="1">
          <a:blip r:embed="rId23">
            <a:alphaModFix/>
          </a:blip>
          <a:srcRect b="20061" l="31657" r="14928" t="25878"/>
          <a:stretch/>
        </p:blipFill>
        <p:spPr>
          <a:xfrm>
            <a:off x="5585825" y="2680025"/>
            <a:ext cx="1673900" cy="1016026"/>
          </a:xfrm>
          <a:prstGeom prst="rect">
            <a:avLst/>
          </a:prstGeom>
          <a:noFill/>
          <a:ln>
            <a:noFill/>
          </a:ln>
        </p:spPr>
      </p:pic>
      <p:pic>
        <p:nvPicPr>
          <p:cNvPr id="71" name="Google Shape;71;p14">
            <a:hlinkClick action="ppaction://hlinksldjump" r:id="rId24"/>
          </p:cNvPr>
          <p:cNvPicPr preferRelativeResize="0"/>
          <p:nvPr/>
        </p:nvPicPr>
        <p:blipFill rotWithShape="1">
          <a:blip r:embed="rId25">
            <a:alphaModFix/>
          </a:blip>
          <a:srcRect b="20133" l="32339" r="15279" t="27505"/>
          <a:stretch/>
        </p:blipFill>
        <p:spPr>
          <a:xfrm>
            <a:off x="7295000" y="2680025"/>
            <a:ext cx="1785526" cy="1016026"/>
          </a:xfrm>
          <a:prstGeom prst="rect">
            <a:avLst/>
          </a:prstGeom>
          <a:noFill/>
          <a:ln>
            <a:noFill/>
          </a:ln>
        </p:spPr>
      </p:pic>
      <p:pic>
        <p:nvPicPr>
          <p:cNvPr id="72" name="Google Shape;72;p14">
            <a:hlinkClick action="ppaction://hlinksldjump" r:id="rId26"/>
          </p:cNvPr>
          <p:cNvPicPr preferRelativeResize="0"/>
          <p:nvPr/>
        </p:nvPicPr>
        <p:blipFill rotWithShape="1">
          <a:blip r:embed="rId27">
            <a:alphaModFix/>
          </a:blip>
          <a:srcRect b="20379" l="32341" r="15001" t="27750"/>
          <a:stretch/>
        </p:blipFill>
        <p:spPr>
          <a:xfrm>
            <a:off x="65750" y="3817500"/>
            <a:ext cx="1673900" cy="1118375"/>
          </a:xfrm>
          <a:prstGeom prst="rect">
            <a:avLst/>
          </a:prstGeom>
          <a:noFill/>
          <a:ln>
            <a:noFill/>
          </a:ln>
        </p:spPr>
      </p:pic>
      <p:pic>
        <p:nvPicPr>
          <p:cNvPr id="73" name="Google Shape;73;p14">
            <a:hlinkClick action="ppaction://hlinksldjump" r:id="rId28"/>
          </p:cNvPr>
          <p:cNvPicPr preferRelativeResize="0"/>
          <p:nvPr/>
        </p:nvPicPr>
        <p:blipFill rotWithShape="1">
          <a:blip r:embed="rId29">
            <a:alphaModFix/>
          </a:blip>
          <a:srcRect b="20871" l="32339" r="15833" t="27261"/>
          <a:stretch/>
        </p:blipFill>
        <p:spPr>
          <a:xfrm>
            <a:off x="1829175" y="3817500"/>
            <a:ext cx="1788801" cy="1118375"/>
          </a:xfrm>
          <a:prstGeom prst="rect">
            <a:avLst/>
          </a:prstGeom>
          <a:noFill/>
          <a:ln>
            <a:noFill/>
          </a:ln>
        </p:spPr>
      </p:pic>
      <p:pic>
        <p:nvPicPr>
          <p:cNvPr id="74" name="Google Shape;74;p14">
            <a:hlinkClick action="ppaction://hlinksldjump" r:id="rId30"/>
          </p:cNvPr>
          <p:cNvPicPr preferRelativeResize="0"/>
          <p:nvPr/>
        </p:nvPicPr>
        <p:blipFill rotWithShape="1">
          <a:blip r:embed="rId31">
            <a:alphaModFix/>
          </a:blip>
          <a:srcRect b="23585" l="32609" r="15563" t="26391"/>
          <a:stretch/>
        </p:blipFill>
        <p:spPr>
          <a:xfrm>
            <a:off x="3707500" y="3810275"/>
            <a:ext cx="1788801" cy="1118375"/>
          </a:xfrm>
          <a:prstGeom prst="rect">
            <a:avLst/>
          </a:prstGeom>
          <a:noFill/>
          <a:ln>
            <a:noFill/>
          </a:ln>
        </p:spPr>
      </p:pic>
      <p:pic>
        <p:nvPicPr>
          <p:cNvPr id="75" name="Google Shape;75;p14">
            <a:hlinkClick action="ppaction://hlinksldjump" r:id="rId32"/>
          </p:cNvPr>
          <p:cNvPicPr preferRelativeResize="0"/>
          <p:nvPr/>
        </p:nvPicPr>
        <p:blipFill rotWithShape="1">
          <a:blip r:embed="rId33">
            <a:alphaModFix/>
          </a:blip>
          <a:srcRect b="23083" l="32477" r="15417" t="25539"/>
          <a:stretch/>
        </p:blipFill>
        <p:spPr>
          <a:xfrm>
            <a:off x="5585825" y="3840647"/>
            <a:ext cx="1673801" cy="1095228"/>
          </a:xfrm>
          <a:prstGeom prst="rect">
            <a:avLst/>
          </a:prstGeom>
          <a:noFill/>
          <a:ln>
            <a:noFill/>
          </a:ln>
        </p:spPr>
      </p:pic>
      <p:pic>
        <p:nvPicPr>
          <p:cNvPr id="76" name="Google Shape;76;p14">
            <a:hlinkClick action="ppaction://hlinksldjump" r:id="rId34"/>
          </p:cNvPr>
          <p:cNvPicPr preferRelativeResize="0"/>
          <p:nvPr/>
        </p:nvPicPr>
        <p:blipFill rotWithShape="1">
          <a:blip r:embed="rId35">
            <a:alphaModFix/>
          </a:blip>
          <a:srcRect b="19902" l="32193" r="15426" t="28723"/>
          <a:stretch/>
        </p:blipFill>
        <p:spPr>
          <a:xfrm>
            <a:off x="7349150" y="3817500"/>
            <a:ext cx="1731374" cy="10952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80" name="Shape 80"/>
        <p:cNvGrpSpPr/>
        <p:nvPr/>
      </p:nvGrpSpPr>
      <p:grpSpPr>
        <a:xfrm>
          <a:off x="0" y="0"/>
          <a:ext cx="0" cy="0"/>
          <a:chOff x="0" y="0"/>
          <a:chExt cx="0" cy="0"/>
        </a:xfrm>
      </p:grpSpPr>
      <p:sp>
        <p:nvSpPr>
          <p:cNvPr id="81" name="Google Shape;81;p15"/>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Hillary Clinton</a:t>
            </a:r>
            <a:endParaRPr sz="7600">
              <a:latin typeface="Verdana"/>
              <a:ea typeface="Verdana"/>
              <a:cs typeface="Verdana"/>
              <a:sym typeface="Verdana"/>
            </a:endParaRPr>
          </a:p>
        </p:txBody>
      </p:sp>
      <p:sp>
        <p:nvSpPr>
          <p:cNvPr id="82" name="Google Shape;82;p15"/>
          <p:cNvSpPr txBox="1"/>
          <p:nvPr>
            <p:ph idx="4294967295" type="subTitle"/>
          </p:nvPr>
        </p:nvSpPr>
        <p:spPr>
          <a:xfrm>
            <a:off x="170225" y="1161875"/>
            <a:ext cx="8612100" cy="1614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2100"/>
              <a:t>“Hillary was a brave, blonde girl with thick glasses and boundless curiosity. She wanted to go out and explore the world but she was scared of the rough boys in her neighborhood who laughed at her and called her names. The best way to fight for justice, she decided, was to go into politics.”</a:t>
            </a:r>
            <a:endParaRPr b="1" sz="1400"/>
          </a:p>
        </p:txBody>
      </p:sp>
      <p:sp>
        <p:nvSpPr>
          <p:cNvPr id="83" name="Google Shape;83;p1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4" name="Google Shape;84;p15"/>
          <p:cNvSpPr txBox="1"/>
          <p:nvPr/>
        </p:nvSpPr>
        <p:spPr>
          <a:xfrm>
            <a:off x="658175" y="4794175"/>
            <a:ext cx="8124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				</a:t>
            </a:r>
            <a:endParaRPr b="1" sz="1600">
              <a:solidFill>
                <a:schemeClr val="dk1"/>
              </a:solidFill>
              <a:latin typeface="Lora"/>
              <a:ea typeface="Lora"/>
              <a:cs typeface="Lora"/>
              <a:sym typeface="Lora"/>
            </a:endParaRPr>
          </a:p>
        </p:txBody>
      </p:sp>
      <p:pic>
        <p:nvPicPr>
          <p:cNvPr id="85" name="Google Shape;85;p15"/>
          <p:cNvPicPr preferRelativeResize="0"/>
          <p:nvPr/>
        </p:nvPicPr>
        <p:blipFill rotWithShape="1">
          <a:blip r:embed="rId3">
            <a:alphaModFix/>
          </a:blip>
          <a:srcRect b="25437" l="37745" r="39115" t="20441"/>
          <a:stretch/>
        </p:blipFill>
        <p:spPr>
          <a:xfrm>
            <a:off x="2565450" y="2775700"/>
            <a:ext cx="1607929" cy="2114425"/>
          </a:xfrm>
          <a:prstGeom prst="rect">
            <a:avLst/>
          </a:prstGeom>
          <a:noFill/>
          <a:ln>
            <a:noFill/>
          </a:ln>
        </p:spPr>
      </p:pic>
      <p:sp>
        <p:nvSpPr>
          <p:cNvPr id="86" name="Google Shape;86;p15"/>
          <p:cNvSpPr txBox="1"/>
          <p:nvPr/>
        </p:nvSpPr>
        <p:spPr>
          <a:xfrm>
            <a:off x="4173375" y="2776475"/>
            <a:ext cx="1475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Lora"/>
                <a:ea typeface="Lora"/>
                <a:cs typeface="Lora"/>
                <a:sym typeface="Lora"/>
              </a:rPr>
              <a:t>“</a:t>
            </a:r>
            <a:r>
              <a:rPr b="1" lang="en">
                <a:solidFill>
                  <a:srgbClr val="FFFFFF"/>
                </a:solidFill>
                <a:latin typeface="Comic Sans MS"/>
                <a:ea typeface="Comic Sans MS"/>
                <a:cs typeface="Comic Sans MS"/>
                <a:sym typeface="Comic Sans MS"/>
              </a:rPr>
              <a:t>To every little girl who dreams big, I say: Yes you can be anything you want-even president.”</a:t>
            </a:r>
            <a:endParaRPr b="1">
              <a:solidFill>
                <a:srgbClr val="FFFFFF"/>
              </a:solidFill>
              <a:latin typeface="Comic Sans MS"/>
              <a:ea typeface="Comic Sans MS"/>
              <a:cs typeface="Comic Sans MS"/>
              <a:sym typeface="Comic Sans MS"/>
            </a:endParaRPr>
          </a:p>
        </p:txBody>
      </p:sp>
      <p:pic>
        <p:nvPicPr>
          <p:cNvPr id="87" name="Google Shape;87;p15">
            <a:hlinkClick r:id="rId4"/>
          </p:cNvPr>
          <p:cNvPicPr preferRelativeResize="0"/>
          <p:nvPr/>
        </p:nvPicPr>
        <p:blipFill rotWithShape="1">
          <a:blip r:embed="rId5">
            <a:alphaModFix/>
          </a:blip>
          <a:srcRect b="18916" l="65168" r="7821" t="20744"/>
          <a:stretch/>
        </p:blipFill>
        <p:spPr>
          <a:xfrm>
            <a:off x="454975" y="2870529"/>
            <a:ext cx="1607925" cy="2019596"/>
          </a:xfrm>
          <a:prstGeom prst="rect">
            <a:avLst/>
          </a:prstGeom>
          <a:noFill/>
          <a:ln>
            <a:noFill/>
          </a:ln>
        </p:spPr>
      </p:pic>
      <p:pic>
        <p:nvPicPr>
          <p:cNvPr id="88" name="Google Shape;88;p15">
            <a:hlinkClick r:id="rId6"/>
          </p:cNvPr>
          <p:cNvPicPr preferRelativeResize="0"/>
          <p:nvPr/>
        </p:nvPicPr>
        <p:blipFill rotWithShape="1">
          <a:blip r:embed="rId7">
            <a:alphaModFix/>
          </a:blip>
          <a:srcRect b="7865" l="33297" r="15151" t="10288"/>
          <a:stretch/>
        </p:blipFill>
        <p:spPr>
          <a:xfrm>
            <a:off x="5904350" y="2614975"/>
            <a:ext cx="2500026" cy="22316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92" name="Shape 92"/>
        <p:cNvGrpSpPr/>
        <p:nvPr/>
      </p:nvGrpSpPr>
      <p:grpSpPr>
        <a:xfrm>
          <a:off x="0" y="0"/>
          <a:ext cx="0" cy="0"/>
          <a:chOff x="0" y="0"/>
          <a:chExt cx="0" cy="0"/>
        </a:xfrm>
      </p:grpSpPr>
      <p:sp>
        <p:nvSpPr>
          <p:cNvPr id="93" name="Google Shape;93;p16"/>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Helen Keller</a:t>
            </a:r>
            <a:endParaRPr sz="7600">
              <a:latin typeface="Verdana"/>
              <a:ea typeface="Verdana"/>
              <a:cs typeface="Verdana"/>
              <a:sym typeface="Verdana"/>
            </a:endParaRPr>
          </a:p>
        </p:txBody>
      </p:sp>
      <p:sp>
        <p:nvSpPr>
          <p:cNvPr id="94" name="Google Shape;94;p16"/>
          <p:cNvSpPr txBox="1"/>
          <p:nvPr>
            <p:ph idx="4294967295" type="subTitle"/>
          </p:nvPr>
        </p:nvSpPr>
        <p:spPr>
          <a:xfrm>
            <a:off x="170225" y="1220050"/>
            <a:ext cx="8612100" cy="1437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lang="en" sz="1900"/>
              <a:t>“Once upon a time, a girl named Helen suffered from a bad fever that left her deaf and blind. A talented young teacher named Anne Sullivan...decided to try and teach Helen how to speak. She learned how to read Braille by running her fingers over the raised dots. Helen gave public speeches and championed the rights of people with disabilities.”</a:t>
            </a:r>
            <a:endParaRPr b="1" sz="500"/>
          </a:p>
        </p:txBody>
      </p:sp>
      <p:sp>
        <p:nvSpPr>
          <p:cNvPr id="95" name="Google Shape;95;p1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6" name="Google Shape;96;p16"/>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97" name="Google Shape;97;p16">
            <a:hlinkClick r:id="rId3"/>
          </p:cNvPr>
          <p:cNvPicPr preferRelativeResize="0"/>
          <p:nvPr/>
        </p:nvPicPr>
        <p:blipFill rotWithShape="1">
          <a:blip r:embed="rId4">
            <a:alphaModFix/>
          </a:blip>
          <a:srcRect b="5199" l="24803" r="25158" t="10794"/>
          <a:stretch/>
        </p:blipFill>
        <p:spPr>
          <a:xfrm>
            <a:off x="404400" y="2767475"/>
            <a:ext cx="2022001" cy="1908601"/>
          </a:xfrm>
          <a:prstGeom prst="rect">
            <a:avLst/>
          </a:prstGeom>
          <a:noFill/>
          <a:ln>
            <a:noFill/>
          </a:ln>
        </p:spPr>
      </p:pic>
      <p:pic>
        <p:nvPicPr>
          <p:cNvPr id="98" name="Google Shape;98;p16"/>
          <p:cNvPicPr preferRelativeResize="0"/>
          <p:nvPr/>
        </p:nvPicPr>
        <p:blipFill rotWithShape="1">
          <a:blip r:embed="rId5">
            <a:alphaModFix/>
          </a:blip>
          <a:srcRect b="23145" l="66108" r="9259" t="21954"/>
          <a:stretch/>
        </p:blipFill>
        <p:spPr>
          <a:xfrm>
            <a:off x="2666525" y="2767475"/>
            <a:ext cx="1668176" cy="2090250"/>
          </a:xfrm>
          <a:prstGeom prst="rect">
            <a:avLst/>
          </a:prstGeom>
          <a:noFill/>
          <a:ln>
            <a:noFill/>
          </a:ln>
        </p:spPr>
      </p:pic>
      <p:sp>
        <p:nvSpPr>
          <p:cNvPr id="99" name="Google Shape;99;p16"/>
          <p:cNvSpPr txBox="1"/>
          <p:nvPr/>
        </p:nvSpPr>
        <p:spPr>
          <a:xfrm>
            <a:off x="4385275" y="2826513"/>
            <a:ext cx="15165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“The best and most beautiful things in the world cannot be seen or even touched- They must be felt with the heart.”</a:t>
            </a:r>
            <a:endParaRPr>
              <a:solidFill>
                <a:srgbClr val="FFFFFF"/>
              </a:solidFill>
              <a:latin typeface="Comic Sans MS"/>
              <a:ea typeface="Comic Sans MS"/>
              <a:cs typeface="Comic Sans MS"/>
              <a:sym typeface="Comic Sans MS"/>
            </a:endParaRPr>
          </a:p>
        </p:txBody>
      </p:sp>
      <p:pic>
        <p:nvPicPr>
          <p:cNvPr id="100" name="Google Shape;100;p16">
            <a:hlinkClick r:id="rId6"/>
          </p:cNvPr>
          <p:cNvPicPr preferRelativeResize="0"/>
          <p:nvPr/>
        </p:nvPicPr>
        <p:blipFill rotWithShape="1">
          <a:blip r:embed="rId7">
            <a:alphaModFix/>
          </a:blip>
          <a:srcRect b="23494" l="12048" r="52682" t="37498"/>
          <a:stretch/>
        </p:blipFill>
        <p:spPr>
          <a:xfrm>
            <a:off x="5883600" y="2826525"/>
            <a:ext cx="2898724" cy="18024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04" name="Shape 104"/>
        <p:cNvGrpSpPr/>
        <p:nvPr/>
      </p:nvGrpSpPr>
      <p:grpSpPr>
        <a:xfrm>
          <a:off x="0" y="0"/>
          <a:ext cx="0" cy="0"/>
          <a:chOff x="0" y="0"/>
          <a:chExt cx="0" cy="0"/>
        </a:xfrm>
      </p:grpSpPr>
      <p:sp>
        <p:nvSpPr>
          <p:cNvPr id="105" name="Google Shape;105;p17"/>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Amelia Earhart</a:t>
            </a:r>
            <a:endParaRPr sz="7600">
              <a:latin typeface="Verdana"/>
              <a:ea typeface="Verdana"/>
              <a:cs typeface="Verdana"/>
              <a:sym typeface="Verdana"/>
            </a:endParaRPr>
          </a:p>
        </p:txBody>
      </p:sp>
      <p:sp>
        <p:nvSpPr>
          <p:cNvPr id="106" name="Google Shape;106;p17"/>
          <p:cNvSpPr txBox="1"/>
          <p:nvPr>
            <p:ph idx="4294967295" type="subTitle"/>
          </p:nvPr>
        </p:nvSpPr>
        <p:spPr>
          <a:xfrm>
            <a:off x="170225" y="1332188"/>
            <a:ext cx="8862300" cy="1325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2100"/>
              <a:t>(July 24, 1897 – July 1937) “Once upon a time, a girl called Amelia saved enough money to buy a yellow airplane. A few years later, she became the first woman to fly solo across the Atlantic Ocean. Her biggest challenge was to be the first woman to fly around the world.</a:t>
            </a:r>
            <a:endParaRPr sz="1000"/>
          </a:p>
        </p:txBody>
      </p:sp>
      <p:sp>
        <p:nvSpPr>
          <p:cNvPr id="107" name="Google Shape;107;p1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8" name="Google Shape;108;p17"/>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09" name="Google Shape;109;p17">
            <a:hlinkClick r:id="rId3"/>
          </p:cNvPr>
          <p:cNvPicPr preferRelativeResize="0"/>
          <p:nvPr/>
        </p:nvPicPr>
        <p:blipFill rotWithShape="1">
          <a:blip r:embed="rId4">
            <a:alphaModFix/>
          </a:blip>
          <a:srcRect b="6533" l="45363" r="4210" t="8728"/>
          <a:stretch/>
        </p:blipFill>
        <p:spPr>
          <a:xfrm>
            <a:off x="315950" y="2841348"/>
            <a:ext cx="1914753" cy="1809101"/>
          </a:xfrm>
          <a:prstGeom prst="rect">
            <a:avLst/>
          </a:prstGeom>
          <a:noFill/>
          <a:ln>
            <a:noFill/>
          </a:ln>
        </p:spPr>
      </p:pic>
      <p:pic>
        <p:nvPicPr>
          <p:cNvPr id="110" name="Google Shape;110;p17"/>
          <p:cNvPicPr preferRelativeResize="0"/>
          <p:nvPr/>
        </p:nvPicPr>
        <p:blipFill rotWithShape="1">
          <a:blip r:embed="rId5">
            <a:alphaModFix/>
          </a:blip>
          <a:srcRect b="20178" l="65993" r="9031" t="21215"/>
          <a:stretch/>
        </p:blipFill>
        <p:spPr>
          <a:xfrm>
            <a:off x="2528850" y="2733838"/>
            <a:ext cx="1503874" cy="1984099"/>
          </a:xfrm>
          <a:prstGeom prst="rect">
            <a:avLst/>
          </a:prstGeom>
          <a:noFill/>
          <a:ln>
            <a:noFill/>
          </a:ln>
        </p:spPr>
      </p:pic>
      <p:sp>
        <p:nvSpPr>
          <p:cNvPr id="111" name="Google Shape;111;p17"/>
          <p:cNvSpPr txBox="1"/>
          <p:nvPr/>
        </p:nvSpPr>
        <p:spPr>
          <a:xfrm>
            <a:off x="4032725" y="2841350"/>
            <a:ext cx="1137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Lora"/>
                <a:ea typeface="Lora"/>
                <a:cs typeface="Lora"/>
                <a:sym typeface="Lora"/>
              </a:rPr>
              <a:t>“Adventure is worthhile in itself.”</a:t>
            </a:r>
            <a:endParaRPr>
              <a:solidFill>
                <a:srgbClr val="FFFFFF"/>
              </a:solidFill>
              <a:latin typeface="Lora"/>
              <a:ea typeface="Lora"/>
              <a:cs typeface="Lora"/>
              <a:sym typeface="Lora"/>
            </a:endParaRPr>
          </a:p>
        </p:txBody>
      </p:sp>
      <p:pic>
        <p:nvPicPr>
          <p:cNvPr id="112" name="Google Shape;112;p17">
            <a:hlinkClick r:id="rId6"/>
          </p:cNvPr>
          <p:cNvPicPr preferRelativeResize="0"/>
          <p:nvPr/>
        </p:nvPicPr>
        <p:blipFill rotWithShape="1">
          <a:blip r:embed="rId7">
            <a:alphaModFix/>
          </a:blip>
          <a:srcRect b="24935" l="10770" r="42743" t="28648"/>
          <a:stretch/>
        </p:blipFill>
        <p:spPr>
          <a:xfrm>
            <a:off x="5345725" y="2837700"/>
            <a:ext cx="3406032" cy="1912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16" name="Shape 116"/>
        <p:cNvGrpSpPr/>
        <p:nvPr/>
      </p:nvGrpSpPr>
      <p:grpSpPr>
        <a:xfrm>
          <a:off x="0" y="0"/>
          <a:ext cx="0" cy="0"/>
          <a:chOff x="0" y="0"/>
          <a:chExt cx="0" cy="0"/>
        </a:xfrm>
      </p:grpSpPr>
      <p:sp>
        <p:nvSpPr>
          <p:cNvPr id="117" name="Google Shape;117;p18"/>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Malala Yousafzai</a:t>
            </a:r>
            <a:endParaRPr sz="7600">
              <a:latin typeface="Verdana"/>
              <a:ea typeface="Verdana"/>
              <a:cs typeface="Verdana"/>
              <a:sym typeface="Verdana"/>
            </a:endParaRPr>
          </a:p>
        </p:txBody>
      </p:sp>
      <p:sp>
        <p:nvSpPr>
          <p:cNvPr id="118" name="Google Shape;118;p18"/>
          <p:cNvSpPr txBox="1"/>
          <p:nvPr>
            <p:ph idx="4294967295" type="subTitle"/>
          </p:nvPr>
        </p:nvSpPr>
        <p:spPr>
          <a:xfrm>
            <a:off x="117450" y="1220050"/>
            <a:ext cx="8968200" cy="15609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lang="en" sz="2000"/>
              <a:t>“Malala lived in a peaceful valley in Pakistan. One day, a group of armed men called the Taliban took control of the valley. The Taliban forbade girls from going to school. Malala thought this was unfair, and wrote about it online...and said on TV., “Education is power for women.” Malala is the youngest person ever to receive the Nobel Peace Prize.”</a:t>
            </a:r>
            <a:endParaRPr sz="2800"/>
          </a:p>
        </p:txBody>
      </p:sp>
      <p:sp>
        <p:nvSpPr>
          <p:cNvPr id="119" name="Google Shape;119;p1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8"/>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21" name="Google Shape;121;p18">
            <a:hlinkClick r:id="rId3"/>
          </p:cNvPr>
          <p:cNvPicPr preferRelativeResize="0"/>
          <p:nvPr/>
        </p:nvPicPr>
        <p:blipFill rotWithShape="1">
          <a:blip r:embed="rId4">
            <a:alphaModFix/>
          </a:blip>
          <a:srcRect b="11982" l="24882" r="23982" t="9077"/>
          <a:stretch/>
        </p:blipFill>
        <p:spPr>
          <a:xfrm>
            <a:off x="366475" y="2739075"/>
            <a:ext cx="2096550" cy="2099576"/>
          </a:xfrm>
          <a:prstGeom prst="rect">
            <a:avLst/>
          </a:prstGeom>
          <a:noFill/>
          <a:ln>
            <a:noFill/>
          </a:ln>
        </p:spPr>
      </p:pic>
      <p:pic>
        <p:nvPicPr>
          <p:cNvPr id="122" name="Google Shape;122;p18">
            <a:hlinkClick r:id="rId5"/>
          </p:cNvPr>
          <p:cNvPicPr preferRelativeResize="0"/>
          <p:nvPr/>
        </p:nvPicPr>
        <p:blipFill rotWithShape="1">
          <a:blip r:embed="rId6">
            <a:alphaModFix/>
          </a:blip>
          <a:srcRect b="24673" l="10488" r="42857" t="31157"/>
          <a:stretch/>
        </p:blipFill>
        <p:spPr>
          <a:xfrm>
            <a:off x="6091300" y="2894025"/>
            <a:ext cx="2805576" cy="1693425"/>
          </a:xfrm>
          <a:prstGeom prst="rect">
            <a:avLst/>
          </a:prstGeom>
          <a:noFill/>
          <a:ln>
            <a:noFill/>
          </a:ln>
        </p:spPr>
      </p:pic>
      <p:pic>
        <p:nvPicPr>
          <p:cNvPr id="123" name="Google Shape;123;p18"/>
          <p:cNvPicPr preferRelativeResize="0"/>
          <p:nvPr/>
        </p:nvPicPr>
        <p:blipFill rotWithShape="1">
          <a:blip r:embed="rId7">
            <a:alphaModFix/>
          </a:blip>
          <a:srcRect b="19021" l="66736" r="9298" t="21312"/>
          <a:stretch/>
        </p:blipFill>
        <p:spPr>
          <a:xfrm>
            <a:off x="2767650" y="2780862"/>
            <a:ext cx="1440300" cy="2016000"/>
          </a:xfrm>
          <a:prstGeom prst="rect">
            <a:avLst/>
          </a:prstGeom>
          <a:noFill/>
          <a:ln>
            <a:noFill/>
          </a:ln>
        </p:spPr>
      </p:pic>
      <p:sp>
        <p:nvSpPr>
          <p:cNvPr id="124" name="Google Shape;124;p18"/>
          <p:cNvSpPr txBox="1"/>
          <p:nvPr/>
        </p:nvSpPr>
        <p:spPr>
          <a:xfrm>
            <a:off x="4397875" y="2919275"/>
            <a:ext cx="1440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“When the whole world is silent, even one voice becomes powerful.”</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28" name="Shape 128"/>
        <p:cNvGrpSpPr/>
        <p:nvPr/>
      </p:nvGrpSpPr>
      <p:grpSpPr>
        <a:xfrm>
          <a:off x="0" y="0"/>
          <a:ext cx="0" cy="0"/>
          <a:chOff x="0" y="0"/>
          <a:chExt cx="0" cy="0"/>
        </a:xfrm>
      </p:grpSpPr>
      <p:sp>
        <p:nvSpPr>
          <p:cNvPr id="129" name="Google Shape;129;p19"/>
          <p:cNvSpPr txBox="1"/>
          <p:nvPr>
            <p:ph idx="4294967295" type="ctrTitle"/>
          </p:nvPr>
        </p:nvSpPr>
        <p:spPr>
          <a:xfrm>
            <a:off x="-5575" y="138750"/>
            <a:ext cx="9144000" cy="1081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400">
                <a:latin typeface="Verdana"/>
                <a:ea typeface="Verdana"/>
                <a:cs typeface="Verdana"/>
                <a:sym typeface="Verdana"/>
              </a:rPr>
              <a:t>Maya Angelou</a:t>
            </a:r>
            <a:endParaRPr sz="7400">
              <a:latin typeface="Verdana"/>
              <a:ea typeface="Verdana"/>
              <a:cs typeface="Verdana"/>
              <a:sym typeface="Verdana"/>
            </a:endParaRPr>
          </a:p>
        </p:txBody>
      </p:sp>
      <p:sp>
        <p:nvSpPr>
          <p:cNvPr id="130" name="Google Shape;130;p19"/>
          <p:cNvSpPr txBox="1"/>
          <p:nvPr>
            <p:ph idx="4294967295" type="subTitle"/>
          </p:nvPr>
        </p:nvSpPr>
        <p:spPr>
          <a:xfrm>
            <a:off x="87900" y="1065250"/>
            <a:ext cx="8968200" cy="19425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2200"/>
              <a:t>“Once there was a little girl who didn’t speak for five years. Maya… began to memorize everything she heard or read: poems, songs, short tales, random conversations. Her writing became the voice of the Civil Rights Movement. She constantly reminded us that everyone, black or white, male or female, has equal rights.”</a:t>
            </a:r>
            <a:endParaRPr sz="600"/>
          </a:p>
        </p:txBody>
      </p:sp>
      <p:sp>
        <p:nvSpPr>
          <p:cNvPr id="131" name="Google Shape;131;p1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9"/>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33" name="Google Shape;133;p19">
            <a:hlinkClick r:id="rId3"/>
          </p:cNvPr>
          <p:cNvPicPr preferRelativeResize="0"/>
          <p:nvPr/>
        </p:nvPicPr>
        <p:blipFill rotWithShape="1">
          <a:blip r:embed="rId4">
            <a:alphaModFix/>
          </a:blip>
          <a:srcRect b="11776" l="36072" r="30205" t="16198"/>
          <a:stretch/>
        </p:blipFill>
        <p:spPr>
          <a:xfrm>
            <a:off x="442300" y="3083575"/>
            <a:ext cx="1504950" cy="1807175"/>
          </a:xfrm>
          <a:prstGeom prst="rect">
            <a:avLst/>
          </a:prstGeom>
          <a:noFill/>
          <a:ln>
            <a:noFill/>
          </a:ln>
        </p:spPr>
      </p:pic>
      <p:pic>
        <p:nvPicPr>
          <p:cNvPr id="134" name="Google Shape;134;p19">
            <a:hlinkClick r:id="rId5"/>
          </p:cNvPr>
          <p:cNvPicPr preferRelativeResize="0"/>
          <p:nvPr/>
        </p:nvPicPr>
        <p:blipFill rotWithShape="1">
          <a:blip r:embed="rId6">
            <a:alphaModFix/>
          </a:blip>
          <a:srcRect b="22855" l="11191" r="42233" t="27737"/>
          <a:stretch/>
        </p:blipFill>
        <p:spPr>
          <a:xfrm>
            <a:off x="5699550" y="2803300"/>
            <a:ext cx="3135851" cy="1870351"/>
          </a:xfrm>
          <a:prstGeom prst="rect">
            <a:avLst/>
          </a:prstGeom>
          <a:noFill/>
          <a:ln>
            <a:noFill/>
          </a:ln>
        </p:spPr>
      </p:pic>
      <p:pic>
        <p:nvPicPr>
          <p:cNvPr id="135" name="Google Shape;135;p19"/>
          <p:cNvPicPr preferRelativeResize="0"/>
          <p:nvPr/>
        </p:nvPicPr>
        <p:blipFill rotWithShape="1">
          <a:blip r:embed="rId7">
            <a:alphaModFix/>
          </a:blip>
          <a:srcRect b="19554" l="64942" r="8244" t="21333"/>
          <a:stretch/>
        </p:blipFill>
        <p:spPr>
          <a:xfrm>
            <a:off x="2262125" y="2803300"/>
            <a:ext cx="1684087" cy="2087451"/>
          </a:xfrm>
          <a:prstGeom prst="rect">
            <a:avLst/>
          </a:prstGeom>
          <a:noFill/>
          <a:ln>
            <a:noFill/>
          </a:ln>
        </p:spPr>
      </p:pic>
      <p:sp>
        <p:nvSpPr>
          <p:cNvPr id="136" name="Google Shape;136;p19"/>
          <p:cNvSpPr txBox="1"/>
          <p:nvPr/>
        </p:nvSpPr>
        <p:spPr>
          <a:xfrm>
            <a:off x="4014975" y="2785025"/>
            <a:ext cx="16158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Lora"/>
                <a:ea typeface="Lora"/>
                <a:cs typeface="Lora"/>
                <a:sym typeface="Lora"/>
              </a:rPr>
              <a:t>“</a:t>
            </a:r>
            <a:r>
              <a:rPr lang="en">
                <a:solidFill>
                  <a:srgbClr val="FFFFFF"/>
                </a:solidFill>
                <a:latin typeface="Comic Sans MS"/>
                <a:ea typeface="Comic Sans MS"/>
                <a:cs typeface="Comic Sans MS"/>
                <a:sym typeface="Comic Sans MS"/>
              </a:rPr>
              <a:t>My mission in life is not merely to survive, but to thrive; and to do so with some passion, some compassion, some humor and some style.”</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40" name="Shape 140"/>
        <p:cNvGrpSpPr/>
        <p:nvPr/>
      </p:nvGrpSpPr>
      <p:grpSpPr>
        <a:xfrm>
          <a:off x="0" y="0"/>
          <a:ext cx="0" cy="0"/>
          <a:chOff x="0" y="0"/>
          <a:chExt cx="0" cy="0"/>
        </a:xfrm>
      </p:grpSpPr>
      <p:sp>
        <p:nvSpPr>
          <p:cNvPr id="141" name="Google Shape;141;p20"/>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Kamala Harris</a:t>
            </a:r>
            <a:endParaRPr sz="7600">
              <a:latin typeface="Verdana"/>
              <a:ea typeface="Verdana"/>
              <a:cs typeface="Verdana"/>
              <a:sym typeface="Verdana"/>
            </a:endParaRPr>
          </a:p>
        </p:txBody>
      </p:sp>
      <p:sp>
        <p:nvSpPr>
          <p:cNvPr id="142" name="Google Shape;142;p20"/>
          <p:cNvSpPr txBox="1"/>
          <p:nvPr>
            <p:ph idx="4294967295" type="subTitle"/>
          </p:nvPr>
        </p:nvSpPr>
        <p:spPr>
          <a:xfrm>
            <a:off x="170225" y="1220050"/>
            <a:ext cx="8886000" cy="1437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600"/>
              <a:t>Kamala Harris, born October 20, 1964 is an American politician and attorney. She was elected Attorney General of California in 2010 and became senator of California in 2016. She is now the current vice president of the United States. She is the first female vice president, the highest ranking female official in U.S. History, and the first African American and first Asian American vice president. </a:t>
            </a:r>
            <a:endParaRPr b="1" sz="1600"/>
          </a:p>
        </p:txBody>
      </p:sp>
      <p:sp>
        <p:nvSpPr>
          <p:cNvPr id="143" name="Google Shape;143;p2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44" name="Google Shape;144;p20"/>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45" name="Google Shape;145;p20">
            <a:hlinkClick r:id="rId3"/>
          </p:cNvPr>
          <p:cNvPicPr preferRelativeResize="0"/>
          <p:nvPr/>
        </p:nvPicPr>
        <p:blipFill rotWithShape="1">
          <a:blip r:embed="rId4">
            <a:alphaModFix/>
          </a:blip>
          <a:srcRect b="24590" l="11816" r="42561" t="29548"/>
          <a:stretch/>
        </p:blipFill>
        <p:spPr>
          <a:xfrm>
            <a:off x="5851200" y="2813976"/>
            <a:ext cx="3013649" cy="1703349"/>
          </a:xfrm>
          <a:prstGeom prst="rect">
            <a:avLst/>
          </a:prstGeom>
          <a:noFill/>
          <a:ln>
            <a:noFill/>
          </a:ln>
        </p:spPr>
      </p:pic>
      <p:pic>
        <p:nvPicPr>
          <p:cNvPr id="146" name="Google Shape;146;p20"/>
          <p:cNvPicPr preferRelativeResize="0"/>
          <p:nvPr/>
        </p:nvPicPr>
        <p:blipFill rotWithShape="1">
          <a:blip r:embed="rId5">
            <a:alphaModFix/>
          </a:blip>
          <a:srcRect b="29306" l="63859" r="6135" t="23416"/>
          <a:stretch/>
        </p:blipFill>
        <p:spPr>
          <a:xfrm>
            <a:off x="3088050" y="2778375"/>
            <a:ext cx="2316350" cy="2051825"/>
          </a:xfrm>
          <a:prstGeom prst="rect">
            <a:avLst/>
          </a:prstGeom>
          <a:noFill/>
          <a:ln>
            <a:noFill/>
          </a:ln>
        </p:spPr>
      </p:pic>
      <p:pic>
        <p:nvPicPr>
          <p:cNvPr id="147" name="Google Shape;147;p20">
            <a:hlinkClick r:id="rId6"/>
          </p:cNvPr>
          <p:cNvPicPr preferRelativeResize="0"/>
          <p:nvPr/>
        </p:nvPicPr>
        <p:blipFill rotWithShape="1">
          <a:blip r:embed="rId7">
            <a:alphaModFix/>
          </a:blip>
          <a:srcRect b="25324" l="20578" r="51922" t="27968"/>
          <a:stretch/>
        </p:blipFill>
        <p:spPr>
          <a:xfrm>
            <a:off x="417025" y="2742350"/>
            <a:ext cx="2224224" cy="2123875"/>
          </a:xfrm>
          <a:prstGeom prst="rect">
            <a:avLst/>
          </a:prstGeom>
          <a:noFill/>
          <a:ln>
            <a:noFill/>
          </a:ln>
        </p:spPr>
      </p:pic>
      <p:pic>
        <p:nvPicPr>
          <p:cNvPr descr="About this sound" id="148" name="Google Shape;148;p20"/>
          <p:cNvPicPr preferRelativeResize="0"/>
          <p:nvPr/>
        </p:nvPicPr>
        <p:blipFill>
          <a:blip r:embed="rId8">
            <a:alphaModFix/>
          </a:blip>
          <a:stretch>
            <a:fillRect/>
          </a:stretch>
        </p:blipFill>
        <p:spPr>
          <a:xfrm rot="10800000">
            <a:off x="104950" y="104950"/>
            <a:ext cx="47450" cy="47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52" name="Shape 152"/>
        <p:cNvGrpSpPr/>
        <p:nvPr/>
      </p:nvGrpSpPr>
      <p:grpSpPr>
        <a:xfrm>
          <a:off x="0" y="0"/>
          <a:ext cx="0" cy="0"/>
          <a:chOff x="0" y="0"/>
          <a:chExt cx="0" cy="0"/>
        </a:xfrm>
      </p:grpSpPr>
      <p:sp>
        <p:nvSpPr>
          <p:cNvPr id="153" name="Google Shape;153;p21"/>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Frida Kahlo</a:t>
            </a:r>
            <a:endParaRPr sz="7600">
              <a:latin typeface="Verdana"/>
              <a:ea typeface="Verdana"/>
              <a:cs typeface="Verdana"/>
              <a:sym typeface="Verdana"/>
            </a:endParaRPr>
          </a:p>
        </p:txBody>
      </p:sp>
      <p:sp>
        <p:nvSpPr>
          <p:cNvPr id="154" name="Google Shape;154;p21"/>
          <p:cNvSpPr txBox="1"/>
          <p:nvPr>
            <p:ph idx="4294967295" type="subTitle"/>
          </p:nvPr>
        </p:nvSpPr>
        <p:spPr>
          <a:xfrm>
            <a:off x="118775" y="1106300"/>
            <a:ext cx="8886000" cy="16677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lang="en" sz="2000"/>
              <a:t>“Once upon a time, in a bright blue house near Mexico City, lived a small girl called Frida. She would grow up to be one of the most famous painters of the twentieth century, but she almost didn’t grow up at all. When she was six, she nearly died from polio. Then, when she was eighteen, she was involved in a terrible accident and spent months in bed. Frida loved to paint. Frida painted hundreds of beautiful self-portraits during her life.”</a:t>
            </a:r>
            <a:endParaRPr sz="2000"/>
          </a:p>
          <a:p>
            <a:pPr indent="0" lvl="0" marL="0" rtl="0" algn="l">
              <a:spcBef>
                <a:spcPts val="0"/>
              </a:spcBef>
              <a:spcAft>
                <a:spcPts val="0"/>
              </a:spcAft>
              <a:buClr>
                <a:schemeClr val="lt1"/>
              </a:buClr>
              <a:buSzPts val="1100"/>
              <a:buFont typeface="Arial"/>
              <a:buNone/>
            </a:pPr>
            <a:r>
              <a:t/>
            </a:r>
            <a:endParaRPr b="1" sz="600"/>
          </a:p>
        </p:txBody>
      </p:sp>
      <p:sp>
        <p:nvSpPr>
          <p:cNvPr id="155" name="Google Shape;155;p2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56" name="Google Shape;156;p21"/>
          <p:cNvSpPr txBox="1"/>
          <p:nvPr/>
        </p:nvSpPr>
        <p:spPr>
          <a:xfrm>
            <a:off x="170225" y="4794175"/>
            <a:ext cx="5943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             Read Aloud</a:t>
            </a:r>
            <a:r>
              <a:rPr b="1" lang="en" sz="1600">
                <a:solidFill>
                  <a:schemeClr val="dk1"/>
                </a:solidFill>
                <a:latin typeface="Lora"/>
                <a:ea typeface="Lora"/>
                <a:cs typeface="Lora"/>
                <a:sym typeface="Lora"/>
              </a:rPr>
              <a:t>                                Famous Quote</a:t>
            </a:r>
            <a:endParaRPr b="1" sz="1600">
              <a:solidFill>
                <a:schemeClr val="dk1"/>
              </a:solidFill>
              <a:latin typeface="Lora"/>
              <a:ea typeface="Lora"/>
              <a:cs typeface="Lora"/>
              <a:sym typeface="Lora"/>
            </a:endParaRPr>
          </a:p>
        </p:txBody>
      </p:sp>
      <p:pic>
        <p:nvPicPr>
          <p:cNvPr id="157" name="Google Shape;157;p21">
            <a:hlinkClick r:id="rId3"/>
          </p:cNvPr>
          <p:cNvPicPr preferRelativeResize="0"/>
          <p:nvPr/>
        </p:nvPicPr>
        <p:blipFill rotWithShape="1">
          <a:blip r:embed="rId4">
            <a:alphaModFix/>
          </a:blip>
          <a:srcRect b="12017" l="22916" r="24268" t="9074"/>
          <a:stretch/>
        </p:blipFill>
        <p:spPr>
          <a:xfrm>
            <a:off x="288650" y="2944550"/>
            <a:ext cx="2219426" cy="1864226"/>
          </a:xfrm>
          <a:prstGeom prst="rect">
            <a:avLst/>
          </a:prstGeom>
          <a:noFill/>
          <a:ln>
            <a:noFill/>
          </a:ln>
        </p:spPr>
      </p:pic>
      <p:pic>
        <p:nvPicPr>
          <p:cNvPr id="158" name="Google Shape;158;p21">
            <a:hlinkClick r:id="rId5"/>
          </p:cNvPr>
          <p:cNvPicPr preferRelativeResize="0"/>
          <p:nvPr/>
        </p:nvPicPr>
        <p:blipFill rotWithShape="1">
          <a:blip r:embed="rId6">
            <a:alphaModFix/>
          </a:blip>
          <a:srcRect b="24919" l="11183" r="42001" t="27606"/>
          <a:stretch/>
        </p:blipFill>
        <p:spPr>
          <a:xfrm>
            <a:off x="5484725" y="3087550"/>
            <a:ext cx="3159374" cy="1801375"/>
          </a:xfrm>
          <a:prstGeom prst="rect">
            <a:avLst/>
          </a:prstGeom>
          <a:noFill/>
          <a:ln>
            <a:noFill/>
          </a:ln>
        </p:spPr>
      </p:pic>
      <p:pic>
        <p:nvPicPr>
          <p:cNvPr id="159" name="Google Shape;159;p21"/>
          <p:cNvPicPr preferRelativeResize="0"/>
          <p:nvPr/>
        </p:nvPicPr>
        <p:blipFill rotWithShape="1">
          <a:blip r:embed="rId7">
            <a:alphaModFix/>
          </a:blip>
          <a:srcRect b="24602" l="68679" r="11557" t="29582"/>
          <a:stretch/>
        </p:blipFill>
        <p:spPr>
          <a:xfrm>
            <a:off x="2755000" y="2962200"/>
            <a:ext cx="1478350" cy="1926726"/>
          </a:xfrm>
          <a:prstGeom prst="rect">
            <a:avLst/>
          </a:prstGeom>
          <a:noFill/>
          <a:ln>
            <a:noFill/>
          </a:ln>
        </p:spPr>
      </p:pic>
      <p:sp>
        <p:nvSpPr>
          <p:cNvPr id="160" name="Google Shape;160;p21"/>
          <p:cNvSpPr txBox="1"/>
          <p:nvPr/>
        </p:nvSpPr>
        <p:spPr>
          <a:xfrm>
            <a:off x="4233350" y="3058300"/>
            <a:ext cx="1156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“Feet, what do I need you for when I have wings to fly?”</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64" name="Shape 164"/>
        <p:cNvGrpSpPr/>
        <p:nvPr/>
      </p:nvGrpSpPr>
      <p:grpSpPr>
        <a:xfrm>
          <a:off x="0" y="0"/>
          <a:ext cx="0" cy="0"/>
          <a:chOff x="0" y="0"/>
          <a:chExt cx="0" cy="0"/>
        </a:xfrm>
      </p:grpSpPr>
      <p:sp>
        <p:nvSpPr>
          <p:cNvPr id="165" name="Google Shape;165;p22"/>
          <p:cNvSpPr txBox="1"/>
          <p:nvPr>
            <p:ph idx="4294967295" type="ctrTitle"/>
          </p:nvPr>
        </p:nvSpPr>
        <p:spPr>
          <a:xfrm>
            <a:off x="170225" y="257350"/>
            <a:ext cx="8783100" cy="96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Ann Makosinski</a:t>
            </a:r>
            <a:endParaRPr sz="7600">
              <a:latin typeface="Verdana"/>
              <a:ea typeface="Verdana"/>
              <a:cs typeface="Verdana"/>
              <a:sym typeface="Verdana"/>
            </a:endParaRPr>
          </a:p>
        </p:txBody>
      </p:sp>
      <p:sp>
        <p:nvSpPr>
          <p:cNvPr id="166" name="Google Shape;166;p22"/>
          <p:cNvSpPr txBox="1"/>
          <p:nvPr>
            <p:ph idx="4294967295" type="subTitle"/>
          </p:nvPr>
        </p:nvSpPr>
        <p:spPr>
          <a:xfrm>
            <a:off x="170225" y="1220050"/>
            <a:ext cx="8886000" cy="1437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2200"/>
              <a:t>Ann was born October 3, 1997. She is a Canadian student inventor and public speaker. She won the Google Science Fair in 2013 for a flashlight that didn’t need batteries. She has grown to be a very talented young scientist because of her fond passion for science.</a:t>
            </a:r>
            <a:endParaRPr b="1" sz="400"/>
          </a:p>
        </p:txBody>
      </p:sp>
      <p:sp>
        <p:nvSpPr>
          <p:cNvPr id="167" name="Google Shape;167;p22"/>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68" name="Google Shape;168;p22"/>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69" name="Google Shape;169;p22">
            <a:hlinkClick r:id="rId3"/>
          </p:cNvPr>
          <p:cNvPicPr preferRelativeResize="0"/>
          <p:nvPr/>
        </p:nvPicPr>
        <p:blipFill rotWithShape="1">
          <a:blip r:embed="rId4">
            <a:alphaModFix/>
          </a:blip>
          <a:srcRect b="25451" l="11174" r="47178" t="29293"/>
          <a:stretch/>
        </p:blipFill>
        <p:spPr>
          <a:xfrm>
            <a:off x="5585825" y="2673588"/>
            <a:ext cx="3247849" cy="1984124"/>
          </a:xfrm>
          <a:prstGeom prst="rect">
            <a:avLst/>
          </a:prstGeom>
          <a:noFill/>
          <a:ln>
            <a:noFill/>
          </a:ln>
        </p:spPr>
      </p:pic>
      <p:pic>
        <p:nvPicPr>
          <p:cNvPr id="170" name="Google Shape;170;p22">
            <a:hlinkClick r:id="rId5"/>
          </p:cNvPr>
          <p:cNvPicPr preferRelativeResize="0"/>
          <p:nvPr/>
        </p:nvPicPr>
        <p:blipFill rotWithShape="1">
          <a:blip r:embed="rId6">
            <a:alphaModFix/>
          </a:blip>
          <a:srcRect b="24628" l="13780" r="42137" t="28396"/>
          <a:stretch/>
        </p:blipFill>
        <p:spPr>
          <a:xfrm>
            <a:off x="170225" y="2742375"/>
            <a:ext cx="2868726" cy="1718700"/>
          </a:xfrm>
          <a:prstGeom prst="rect">
            <a:avLst/>
          </a:prstGeom>
          <a:noFill/>
          <a:ln>
            <a:noFill/>
          </a:ln>
        </p:spPr>
      </p:pic>
      <p:pic>
        <p:nvPicPr>
          <p:cNvPr id="171" name="Google Shape;171;p22"/>
          <p:cNvPicPr preferRelativeResize="0"/>
          <p:nvPr/>
        </p:nvPicPr>
        <p:blipFill rotWithShape="1">
          <a:blip r:embed="rId7">
            <a:alphaModFix/>
          </a:blip>
          <a:srcRect b="19664" l="65354" r="8938" t="21334"/>
          <a:stretch/>
        </p:blipFill>
        <p:spPr>
          <a:xfrm>
            <a:off x="3127400" y="2673600"/>
            <a:ext cx="1537559" cy="1984099"/>
          </a:xfrm>
          <a:prstGeom prst="rect">
            <a:avLst/>
          </a:prstGeom>
          <a:noFill/>
          <a:ln>
            <a:noFill/>
          </a:ln>
        </p:spPr>
      </p:pic>
      <p:sp>
        <p:nvSpPr>
          <p:cNvPr id="172" name="Google Shape;172;p22"/>
          <p:cNvSpPr txBox="1"/>
          <p:nvPr/>
        </p:nvSpPr>
        <p:spPr>
          <a:xfrm>
            <a:off x="4708363" y="2755000"/>
            <a:ext cx="877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“If you are alive, you produce light.”</a:t>
            </a:r>
            <a:endParaRPr>
              <a:solidFill>
                <a:srgbClr val="FFFFFF"/>
              </a:solidFill>
              <a:latin typeface="Comic Sans MS"/>
              <a:ea typeface="Comic Sans MS"/>
              <a:cs typeface="Comic Sans MS"/>
              <a:sym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76" name="Shape 176"/>
        <p:cNvGrpSpPr/>
        <p:nvPr/>
      </p:nvGrpSpPr>
      <p:grpSpPr>
        <a:xfrm>
          <a:off x="0" y="0"/>
          <a:ext cx="0" cy="0"/>
          <a:chOff x="0" y="0"/>
          <a:chExt cx="0" cy="0"/>
        </a:xfrm>
      </p:grpSpPr>
      <p:sp>
        <p:nvSpPr>
          <p:cNvPr id="177" name="Google Shape;177;p23"/>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Misty Copeland</a:t>
            </a:r>
            <a:endParaRPr sz="7600">
              <a:latin typeface="Verdana"/>
              <a:ea typeface="Verdana"/>
              <a:cs typeface="Verdana"/>
              <a:sym typeface="Verdana"/>
            </a:endParaRPr>
          </a:p>
        </p:txBody>
      </p:sp>
      <p:sp>
        <p:nvSpPr>
          <p:cNvPr id="178" name="Google Shape;178;p23"/>
          <p:cNvSpPr txBox="1"/>
          <p:nvPr>
            <p:ph idx="4294967295" type="subTitle"/>
          </p:nvPr>
        </p:nvSpPr>
        <p:spPr>
          <a:xfrm>
            <a:off x="118775" y="1055750"/>
            <a:ext cx="8886000" cy="16233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2150"/>
              <a:t>“It was a beautiful night when Misty stepped onstage before a hushed audience to dance the leading role in a ballet called </a:t>
            </a:r>
            <a:r>
              <a:rPr b="1" i="1" lang="en" sz="2150"/>
              <a:t>The Firebird</a:t>
            </a:r>
            <a:r>
              <a:rPr b="1" lang="en" sz="2150"/>
              <a:t>. She...had been in pain throughout the whole performance. Misty was the only African American in one of the world’s most famous dance companies.” Not only a ballerina, she has also been an author to many books on her experiences. (Born September 10, 1982)</a:t>
            </a:r>
            <a:endParaRPr b="1" sz="1800"/>
          </a:p>
        </p:txBody>
      </p:sp>
      <p:sp>
        <p:nvSpPr>
          <p:cNvPr id="179" name="Google Shape;179;p23"/>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80" name="Google Shape;180;p23"/>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pic>
        <p:nvPicPr>
          <p:cNvPr id="181" name="Google Shape;181;p23"/>
          <p:cNvPicPr preferRelativeResize="0"/>
          <p:nvPr/>
        </p:nvPicPr>
        <p:blipFill rotWithShape="1">
          <a:blip r:embed="rId3">
            <a:alphaModFix/>
          </a:blip>
          <a:srcRect b="19717" l="66548" r="9156" t="21194"/>
          <a:stretch/>
        </p:blipFill>
        <p:spPr>
          <a:xfrm>
            <a:off x="3083550" y="3062525"/>
            <a:ext cx="1339599" cy="1831724"/>
          </a:xfrm>
          <a:prstGeom prst="rect">
            <a:avLst/>
          </a:prstGeom>
          <a:noFill/>
          <a:ln>
            <a:noFill/>
          </a:ln>
        </p:spPr>
      </p:pic>
      <p:sp>
        <p:nvSpPr>
          <p:cNvPr id="182" name="Google Shape;182;p23"/>
          <p:cNvSpPr txBox="1"/>
          <p:nvPr/>
        </p:nvSpPr>
        <p:spPr>
          <a:xfrm>
            <a:off x="4423150" y="3108850"/>
            <a:ext cx="985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 Dance found me.”</a:t>
            </a:r>
            <a:endParaRPr>
              <a:solidFill>
                <a:srgbClr val="FFFFFF"/>
              </a:solidFill>
              <a:latin typeface="Comic Sans MS"/>
              <a:ea typeface="Comic Sans MS"/>
              <a:cs typeface="Comic Sans MS"/>
              <a:sym typeface="Comic Sans MS"/>
            </a:endParaRPr>
          </a:p>
        </p:txBody>
      </p:sp>
      <p:pic>
        <p:nvPicPr>
          <p:cNvPr id="183" name="Google Shape;183;p23">
            <a:hlinkClick r:id="rId4"/>
          </p:cNvPr>
          <p:cNvPicPr preferRelativeResize="0"/>
          <p:nvPr/>
        </p:nvPicPr>
        <p:blipFill rotWithShape="1">
          <a:blip r:embed="rId5">
            <a:alphaModFix/>
          </a:blip>
          <a:srcRect b="24326" l="20031" r="51083" t="27739"/>
          <a:stretch/>
        </p:blipFill>
        <p:spPr>
          <a:xfrm>
            <a:off x="379125" y="3020375"/>
            <a:ext cx="1837325" cy="1714251"/>
          </a:xfrm>
          <a:prstGeom prst="rect">
            <a:avLst/>
          </a:prstGeom>
          <a:noFill/>
          <a:ln>
            <a:noFill/>
          </a:ln>
        </p:spPr>
      </p:pic>
      <p:pic>
        <p:nvPicPr>
          <p:cNvPr id="184" name="Google Shape;184;p23">
            <a:hlinkClick r:id="rId6"/>
          </p:cNvPr>
          <p:cNvPicPr preferRelativeResize="0"/>
          <p:nvPr/>
        </p:nvPicPr>
        <p:blipFill rotWithShape="1">
          <a:blip r:embed="rId7">
            <a:alphaModFix/>
          </a:blip>
          <a:srcRect b="25816" l="15191" r="53160" t="28708"/>
          <a:stretch/>
        </p:blipFill>
        <p:spPr>
          <a:xfrm>
            <a:off x="5788375" y="2962450"/>
            <a:ext cx="2515124" cy="2031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188" name="Shape 188"/>
        <p:cNvGrpSpPr/>
        <p:nvPr/>
      </p:nvGrpSpPr>
      <p:grpSpPr>
        <a:xfrm>
          <a:off x="0" y="0"/>
          <a:ext cx="0" cy="0"/>
          <a:chOff x="0" y="0"/>
          <a:chExt cx="0" cy="0"/>
        </a:xfrm>
      </p:grpSpPr>
      <p:sp>
        <p:nvSpPr>
          <p:cNvPr id="189" name="Google Shape;189;p24"/>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Wilma Rudolph</a:t>
            </a:r>
            <a:endParaRPr sz="7600">
              <a:latin typeface="Verdana"/>
              <a:ea typeface="Verdana"/>
              <a:cs typeface="Verdana"/>
              <a:sym typeface="Verdana"/>
            </a:endParaRPr>
          </a:p>
        </p:txBody>
      </p:sp>
      <p:sp>
        <p:nvSpPr>
          <p:cNvPr id="190" name="Google Shape;190;p24"/>
          <p:cNvSpPr txBox="1"/>
          <p:nvPr>
            <p:ph idx="4294967295" type="subTitle"/>
          </p:nvPr>
        </p:nvSpPr>
        <p:spPr>
          <a:xfrm>
            <a:off x="118775" y="1055750"/>
            <a:ext cx="8886000" cy="16233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800"/>
              <a:t>“</a:t>
            </a:r>
            <a:r>
              <a:rPr b="1" lang="en" sz="1600"/>
              <a:t>Wilma was a little child when she contracted polio and was left with a paralyzed leg. Wilma had to use braces to walk and the mean kids in her neighborhood would make fun of her. By the time she was nine, her mom’s promise came true. Wilma could walk by herself! Wilma became the fastest woman in the world. She broke three world records at the 1960 Olympics. ‘Nobody wins all the time. If you can pick up after a crushing defeat, and go on to win again, you are going to be a champion someday.’ ”</a:t>
            </a:r>
            <a:endParaRPr b="1" sz="1600"/>
          </a:p>
        </p:txBody>
      </p:sp>
      <p:sp>
        <p:nvSpPr>
          <p:cNvPr id="191" name="Google Shape;191;p24"/>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4"/>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193" name="Google Shape;193;p24"/>
          <p:cNvSpPr txBox="1"/>
          <p:nvPr/>
        </p:nvSpPr>
        <p:spPr>
          <a:xfrm>
            <a:off x="4271500" y="2780275"/>
            <a:ext cx="1541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“My doctor told me I would never walk again. My mother told me I would. I believed my mother.””</a:t>
            </a:r>
            <a:endParaRPr>
              <a:solidFill>
                <a:srgbClr val="FFFFFF"/>
              </a:solidFill>
              <a:latin typeface="Comic Sans MS"/>
              <a:ea typeface="Comic Sans MS"/>
              <a:cs typeface="Comic Sans MS"/>
              <a:sym typeface="Comic Sans MS"/>
            </a:endParaRPr>
          </a:p>
        </p:txBody>
      </p:sp>
      <p:pic>
        <p:nvPicPr>
          <p:cNvPr id="194" name="Google Shape;194;p24">
            <a:hlinkClick r:id="rId3"/>
          </p:cNvPr>
          <p:cNvPicPr preferRelativeResize="0"/>
          <p:nvPr/>
        </p:nvPicPr>
        <p:blipFill rotWithShape="1">
          <a:blip r:embed="rId4">
            <a:alphaModFix/>
          </a:blip>
          <a:srcRect b="26279" l="18381" r="63789" t="28512"/>
          <a:stretch/>
        </p:blipFill>
        <p:spPr>
          <a:xfrm>
            <a:off x="398425" y="2679050"/>
            <a:ext cx="1471551" cy="2097850"/>
          </a:xfrm>
          <a:prstGeom prst="rect">
            <a:avLst/>
          </a:prstGeom>
          <a:noFill/>
          <a:ln>
            <a:noFill/>
          </a:ln>
        </p:spPr>
      </p:pic>
      <p:pic>
        <p:nvPicPr>
          <p:cNvPr id="195" name="Google Shape;195;p24"/>
          <p:cNvPicPr preferRelativeResize="0"/>
          <p:nvPr/>
        </p:nvPicPr>
        <p:blipFill rotWithShape="1">
          <a:blip r:embed="rId5">
            <a:alphaModFix/>
          </a:blip>
          <a:srcRect b="19477" l="67457" r="10847" t="21393"/>
          <a:stretch/>
        </p:blipFill>
        <p:spPr>
          <a:xfrm>
            <a:off x="2704450" y="2600525"/>
            <a:ext cx="1471551" cy="2254900"/>
          </a:xfrm>
          <a:prstGeom prst="rect">
            <a:avLst/>
          </a:prstGeom>
          <a:noFill/>
          <a:ln>
            <a:noFill/>
          </a:ln>
        </p:spPr>
      </p:pic>
      <p:pic>
        <p:nvPicPr>
          <p:cNvPr id="196" name="Google Shape;196;p24">
            <a:hlinkClick r:id="rId6"/>
          </p:cNvPr>
          <p:cNvPicPr preferRelativeResize="0"/>
          <p:nvPr/>
        </p:nvPicPr>
        <p:blipFill rotWithShape="1">
          <a:blip r:embed="rId7">
            <a:alphaModFix/>
          </a:blip>
          <a:srcRect b="25057" l="9739" r="43546" t="29596"/>
          <a:stretch/>
        </p:blipFill>
        <p:spPr>
          <a:xfrm>
            <a:off x="5908700" y="2830100"/>
            <a:ext cx="2974349" cy="1808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200" name="Shape 200"/>
        <p:cNvGrpSpPr/>
        <p:nvPr/>
      </p:nvGrpSpPr>
      <p:grpSpPr>
        <a:xfrm>
          <a:off x="0" y="0"/>
          <a:ext cx="0" cy="0"/>
          <a:chOff x="0" y="0"/>
          <a:chExt cx="0" cy="0"/>
        </a:xfrm>
      </p:grpSpPr>
      <p:sp>
        <p:nvSpPr>
          <p:cNvPr id="201" name="Google Shape;201;p25"/>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Simone Biles</a:t>
            </a:r>
            <a:endParaRPr sz="7600">
              <a:latin typeface="Verdana"/>
              <a:ea typeface="Verdana"/>
              <a:cs typeface="Verdana"/>
              <a:sym typeface="Verdana"/>
            </a:endParaRPr>
          </a:p>
        </p:txBody>
      </p:sp>
      <p:sp>
        <p:nvSpPr>
          <p:cNvPr id="202" name="Google Shape;202;p25"/>
          <p:cNvSpPr txBox="1"/>
          <p:nvPr>
            <p:ph idx="4294967295" type="subTitle"/>
          </p:nvPr>
        </p:nvSpPr>
        <p:spPr>
          <a:xfrm>
            <a:off x="118775" y="1055750"/>
            <a:ext cx="8886000" cy="1838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800"/>
              <a:t>“</a:t>
            </a:r>
            <a:r>
              <a:rPr b="1" lang="en" sz="1900"/>
              <a:t>Simone Biles was a gymnast, the greatest in American history. Simone started gymnastics when she was just six years old. She was so fast, so strong, so flexible, so agile. She flew through the air with such grace and speed, twisting and turning, and landing perfectly each time. By the time she was eighteen, she had already won so many medals. At the Olympics in Rio, Simone won five medals-four of them gold!</a:t>
            </a:r>
            <a:r>
              <a:rPr b="1" lang="en" sz="1900"/>
              <a:t>”</a:t>
            </a:r>
            <a:endParaRPr b="1" sz="1900"/>
          </a:p>
        </p:txBody>
      </p:sp>
      <p:sp>
        <p:nvSpPr>
          <p:cNvPr id="203" name="Google Shape;203;p2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p25"/>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05" name="Google Shape;205;p25"/>
          <p:cNvSpPr txBox="1"/>
          <p:nvPr/>
        </p:nvSpPr>
        <p:spPr>
          <a:xfrm>
            <a:off x="4903375" y="3248575"/>
            <a:ext cx="1048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“I was built this way for a reason, so I’m going to use it.”</a:t>
            </a:r>
            <a:endParaRPr>
              <a:solidFill>
                <a:srgbClr val="FFFFFF"/>
              </a:solidFill>
              <a:latin typeface="Comic Sans MS"/>
              <a:ea typeface="Comic Sans MS"/>
              <a:cs typeface="Comic Sans MS"/>
              <a:sym typeface="Comic Sans MS"/>
            </a:endParaRPr>
          </a:p>
        </p:txBody>
      </p:sp>
      <p:pic>
        <p:nvPicPr>
          <p:cNvPr id="206" name="Google Shape;206;p25">
            <a:hlinkClick r:id="rId3"/>
          </p:cNvPr>
          <p:cNvPicPr preferRelativeResize="0"/>
          <p:nvPr/>
        </p:nvPicPr>
        <p:blipFill rotWithShape="1">
          <a:blip r:embed="rId4">
            <a:alphaModFix/>
          </a:blip>
          <a:srcRect b="33676" l="35908" r="45205" t="29372"/>
          <a:stretch/>
        </p:blipFill>
        <p:spPr>
          <a:xfrm>
            <a:off x="454950" y="3180475"/>
            <a:ext cx="1541698" cy="1695900"/>
          </a:xfrm>
          <a:prstGeom prst="rect">
            <a:avLst/>
          </a:prstGeom>
          <a:noFill/>
          <a:ln>
            <a:noFill/>
          </a:ln>
        </p:spPr>
      </p:pic>
      <p:pic>
        <p:nvPicPr>
          <p:cNvPr id="207" name="Google Shape;207;p25"/>
          <p:cNvPicPr preferRelativeResize="0"/>
          <p:nvPr/>
        </p:nvPicPr>
        <p:blipFill rotWithShape="1">
          <a:blip r:embed="rId5">
            <a:alphaModFix/>
          </a:blip>
          <a:srcRect b="29489" l="60114" r="2293" t="23311"/>
          <a:stretch/>
        </p:blipFill>
        <p:spPr>
          <a:xfrm>
            <a:off x="2590700" y="3202300"/>
            <a:ext cx="2224224" cy="1570049"/>
          </a:xfrm>
          <a:prstGeom prst="rect">
            <a:avLst/>
          </a:prstGeom>
          <a:noFill/>
          <a:ln>
            <a:noFill/>
          </a:ln>
        </p:spPr>
      </p:pic>
      <p:pic>
        <p:nvPicPr>
          <p:cNvPr id="208" name="Google Shape;208;p25">
            <a:hlinkClick r:id="rId6"/>
          </p:cNvPr>
          <p:cNvPicPr preferRelativeResize="0"/>
          <p:nvPr/>
        </p:nvPicPr>
        <p:blipFill rotWithShape="1">
          <a:blip r:embed="rId7">
            <a:alphaModFix/>
          </a:blip>
          <a:srcRect b="24424" l="11267" r="42987" t="28379"/>
          <a:stretch/>
        </p:blipFill>
        <p:spPr>
          <a:xfrm>
            <a:off x="6040625" y="3076450"/>
            <a:ext cx="2923667" cy="1695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212" name="Shape 212"/>
        <p:cNvGrpSpPr/>
        <p:nvPr/>
      </p:nvGrpSpPr>
      <p:grpSpPr>
        <a:xfrm>
          <a:off x="0" y="0"/>
          <a:ext cx="0" cy="0"/>
          <a:chOff x="0" y="0"/>
          <a:chExt cx="0" cy="0"/>
        </a:xfrm>
      </p:grpSpPr>
      <p:sp>
        <p:nvSpPr>
          <p:cNvPr id="213" name="Google Shape;213;p26"/>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7600">
                <a:latin typeface="Verdana"/>
                <a:ea typeface="Verdana"/>
                <a:cs typeface="Verdana"/>
                <a:sym typeface="Verdana"/>
              </a:rPr>
              <a:t>Jane Goodall</a:t>
            </a:r>
            <a:endParaRPr sz="7600">
              <a:latin typeface="Verdana"/>
              <a:ea typeface="Verdana"/>
              <a:cs typeface="Verdana"/>
              <a:sym typeface="Verdana"/>
            </a:endParaRPr>
          </a:p>
        </p:txBody>
      </p:sp>
      <p:sp>
        <p:nvSpPr>
          <p:cNvPr id="214" name="Google Shape;214;p26"/>
          <p:cNvSpPr txBox="1"/>
          <p:nvPr>
            <p:ph idx="4294967295" type="subTitle"/>
          </p:nvPr>
        </p:nvSpPr>
        <p:spPr>
          <a:xfrm>
            <a:off x="118775" y="1055750"/>
            <a:ext cx="8886000" cy="1838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800"/>
              <a:t>“</a:t>
            </a:r>
            <a:r>
              <a:rPr b="1" lang="en" sz="1900"/>
              <a:t>Once in England, there was a girl called Jane who loved climbing trees and reading books. Her dream was to go to Africa and spend time with the wild animals there. So one day, Jane flew to Tanzania with her notebook and binoculars, determined to study chimpanzees in their natural environment. She discovered that chimpanzees have rituals, that they use tools, and their language compromises at least twenty different sounds.</a:t>
            </a:r>
            <a:r>
              <a:rPr b="1" lang="en" sz="1900"/>
              <a:t>”</a:t>
            </a:r>
            <a:endParaRPr b="1" sz="1900"/>
          </a:p>
        </p:txBody>
      </p:sp>
      <p:sp>
        <p:nvSpPr>
          <p:cNvPr id="215" name="Google Shape;215;p2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6"/>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17" name="Google Shape;217;p26"/>
          <p:cNvSpPr txBox="1"/>
          <p:nvPr/>
        </p:nvSpPr>
        <p:spPr>
          <a:xfrm>
            <a:off x="4536875" y="3076450"/>
            <a:ext cx="1263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“Only if we understand, will we care, will we help, shall all be saved.”</a:t>
            </a:r>
            <a:endParaRPr>
              <a:solidFill>
                <a:srgbClr val="FFFFFF"/>
              </a:solidFill>
              <a:latin typeface="Comic Sans MS"/>
              <a:ea typeface="Comic Sans MS"/>
              <a:cs typeface="Comic Sans MS"/>
              <a:sym typeface="Comic Sans MS"/>
            </a:endParaRPr>
          </a:p>
        </p:txBody>
      </p:sp>
      <p:pic>
        <p:nvPicPr>
          <p:cNvPr id="218" name="Google Shape;218;p26"/>
          <p:cNvPicPr preferRelativeResize="0"/>
          <p:nvPr/>
        </p:nvPicPr>
        <p:blipFill rotWithShape="1">
          <a:blip r:embed="rId3">
            <a:alphaModFix/>
          </a:blip>
          <a:srcRect b="19639" l="65093" r="9889" t="32668"/>
          <a:stretch/>
        </p:blipFill>
        <p:spPr>
          <a:xfrm>
            <a:off x="2490625" y="2819872"/>
            <a:ext cx="1918786" cy="2056502"/>
          </a:xfrm>
          <a:prstGeom prst="rect">
            <a:avLst/>
          </a:prstGeom>
          <a:noFill/>
          <a:ln>
            <a:noFill/>
          </a:ln>
        </p:spPr>
      </p:pic>
      <p:pic>
        <p:nvPicPr>
          <p:cNvPr id="219" name="Google Shape;219;p26">
            <a:hlinkClick r:id="rId4"/>
          </p:cNvPr>
          <p:cNvPicPr preferRelativeResize="0"/>
          <p:nvPr/>
        </p:nvPicPr>
        <p:blipFill rotWithShape="1">
          <a:blip r:embed="rId5">
            <a:alphaModFix/>
          </a:blip>
          <a:srcRect b="26361" l="21826" r="53445" t="33637"/>
          <a:stretch/>
        </p:blipFill>
        <p:spPr>
          <a:xfrm>
            <a:off x="170225" y="2866500"/>
            <a:ext cx="2086080" cy="1897400"/>
          </a:xfrm>
          <a:prstGeom prst="rect">
            <a:avLst/>
          </a:prstGeom>
          <a:noFill/>
          <a:ln>
            <a:noFill/>
          </a:ln>
        </p:spPr>
      </p:pic>
      <p:pic>
        <p:nvPicPr>
          <p:cNvPr id="220" name="Google Shape;220;p26">
            <a:hlinkClick r:id="rId6"/>
          </p:cNvPr>
          <p:cNvPicPr preferRelativeResize="0"/>
          <p:nvPr/>
        </p:nvPicPr>
        <p:blipFill rotWithShape="1">
          <a:blip r:embed="rId7">
            <a:alphaModFix/>
          </a:blip>
          <a:srcRect b="25063" l="12280" r="54410" t="33626"/>
          <a:stretch/>
        </p:blipFill>
        <p:spPr>
          <a:xfrm>
            <a:off x="5740200" y="2819875"/>
            <a:ext cx="2949068" cy="2056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224" name="Shape 224"/>
        <p:cNvGrpSpPr/>
        <p:nvPr/>
      </p:nvGrpSpPr>
      <p:grpSpPr>
        <a:xfrm>
          <a:off x="0" y="0"/>
          <a:ext cx="0" cy="0"/>
          <a:chOff x="0" y="0"/>
          <a:chExt cx="0" cy="0"/>
        </a:xfrm>
      </p:grpSpPr>
      <p:sp>
        <p:nvSpPr>
          <p:cNvPr id="225" name="Google Shape;225;p27"/>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800">
                <a:latin typeface="Verdana"/>
                <a:ea typeface="Verdana"/>
                <a:cs typeface="Verdana"/>
                <a:sym typeface="Verdana"/>
              </a:rPr>
              <a:t>Margaret Hamilton</a:t>
            </a:r>
            <a:r>
              <a:rPr lang="en" sz="7600">
                <a:latin typeface="Verdana"/>
                <a:ea typeface="Verdana"/>
                <a:cs typeface="Verdana"/>
                <a:sym typeface="Verdana"/>
              </a:rPr>
              <a:t> </a:t>
            </a:r>
            <a:endParaRPr sz="7600">
              <a:latin typeface="Verdana"/>
              <a:ea typeface="Verdana"/>
              <a:cs typeface="Verdana"/>
              <a:sym typeface="Verdana"/>
            </a:endParaRPr>
          </a:p>
        </p:txBody>
      </p:sp>
      <p:sp>
        <p:nvSpPr>
          <p:cNvPr id="226" name="Google Shape;226;p27"/>
          <p:cNvSpPr txBox="1"/>
          <p:nvPr>
            <p:ph idx="4294967295" type="subTitle"/>
          </p:nvPr>
        </p:nvSpPr>
        <p:spPr>
          <a:xfrm>
            <a:off x="118775" y="1055750"/>
            <a:ext cx="8886000" cy="1838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800"/>
              <a:t>“</a:t>
            </a:r>
            <a:r>
              <a:rPr b="1" lang="en" sz="2000"/>
              <a:t>Once there was a girl who put a man on the Moon. Her name was Margaret and she was really good with computers. When she was just twenty-four years old, she joined NASA, the US agency that explores outer space. Margaret was an engineer and led the team who programmed the code that allowed the Apollo 11 spacecraft to land safely on the Moon’s surface.”</a:t>
            </a:r>
            <a:endParaRPr b="1" sz="2100"/>
          </a:p>
        </p:txBody>
      </p:sp>
      <p:sp>
        <p:nvSpPr>
          <p:cNvPr id="227" name="Google Shape;227;p2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7"/>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29" name="Google Shape;229;p27"/>
          <p:cNvSpPr txBox="1"/>
          <p:nvPr/>
        </p:nvSpPr>
        <p:spPr>
          <a:xfrm>
            <a:off x="4903375" y="3248575"/>
            <a:ext cx="1048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“I worked on all the Apollo manned missions.”</a:t>
            </a:r>
            <a:endParaRPr>
              <a:solidFill>
                <a:srgbClr val="FFFFFF"/>
              </a:solidFill>
              <a:latin typeface="Comic Sans MS"/>
              <a:ea typeface="Comic Sans MS"/>
              <a:cs typeface="Comic Sans MS"/>
              <a:sym typeface="Comic Sans MS"/>
            </a:endParaRPr>
          </a:p>
        </p:txBody>
      </p:sp>
      <p:pic>
        <p:nvPicPr>
          <p:cNvPr id="230" name="Google Shape;230;p27">
            <a:hlinkClick r:id="rId3"/>
          </p:cNvPr>
          <p:cNvPicPr preferRelativeResize="0"/>
          <p:nvPr/>
        </p:nvPicPr>
        <p:blipFill rotWithShape="1">
          <a:blip r:embed="rId4">
            <a:alphaModFix/>
          </a:blip>
          <a:srcRect b="24807" l="11197" r="49691" t="28980"/>
          <a:stretch/>
        </p:blipFill>
        <p:spPr>
          <a:xfrm>
            <a:off x="278050" y="3159400"/>
            <a:ext cx="2467850" cy="1639425"/>
          </a:xfrm>
          <a:prstGeom prst="rect">
            <a:avLst/>
          </a:prstGeom>
          <a:noFill/>
          <a:ln>
            <a:noFill/>
          </a:ln>
        </p:spPr>
      </p:pic>
      <p:pic>
        <p:nvPicPr>
          <p:cNvPr id="231" name="Google Shape;231;p27">
            <a:hlinkClick r:id="rId5"/>
          </p:cNvPr>
          <p:cNvPicPr preferRelativeResize="0"/>
          <p:nvPr/>
        </p:nvPicPr>
        <p:blipFill rotWithShape="1">
          <a:blip r:embed="rId6">
            <a:alphaModFix/>
          </a:blip>
          <a:srcRect b="22608" l="18372" r="44420" t="33635"/>
          <a:stretch/>
        </p:blipFill>
        <p:spPr>
          <a:xfrm>
            <a:off x="6103950" y="2993925"/>
            <a:ext cx="2679173" cy="1771400"/>
          </a:xfrm>
          <a:prstGeom prst="rect">
            <a:avLst/>
          </a:prstGeom>
          <a:noFill/>
          <a:ln>
            <a:noFill/>
          </a:ln>
        </p:spPr>
      </p:pic>
      <p:pic>
        <p:nvPicPr>
          <p:cNvPr id="232" name="Google Shape;232;p27"/>
          <p:cNvPicPr preferRelativeResize="0"/>
          <p:nvPr/>
        </p:nvPicPr>
        <p:blipFill rotWithShape="1">
          <a:blip r:embed="rId7">
            <a:alphaModFix/>
          </a:blip>
          <a:srcRect b="20408" l="66184" r="8938" t="20349"/>
          <a:stretch/>
        </p:blipFill>
        <p:spPr>
          <a:xfrm>
            <a:off x="3260275" y="2653875"/>
            <a:ext cx="1643100" cy="2199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236" name="Shape 236"/>
        <p:cNvGrpSpPr/>
        <p:nvPr/>
      </p:nvGrpSpPr>
      <p:grpSpPr>
        <a:xfrm>
          <a:off x="0" y="0"/>
          <a:ext cx="0" cy="0"/>
          <a:chOff x="0" y="0"/>
          <a:chExt cx="0" cy="0"/>
        </a:xfrm>
      </p:grpSpPr>
      <p:sp>
        <p:nvSpPr>
          <p:cNvPr id="237" name="Google Shape;237;p28"/>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800">
                <a:latin typeface="Verdana"/>
                <a:ea typeface="Verdana"/>
                <a:cs typeface="Verdana"/>
                <a:sym typeface="Verdana"/>
              </a:rPr>
              <a:t>Marie Curie</a:t>
            </a:r>
            <a:r>
              <a:rPr lang="en" sz="7600">
                <a:latin typeface="Verdana"/>
                <a:ea typeface="Verdana"/>
                <a:cs typeface="Verdana"/>
                <a:sym typeface="Verdana"/>
              </a:rPr>
              <a:t> </a:t>
            </a:r>
            <a:endParaRPr sz="7600">
              <a:latin typeface="Verdana"/>
              <a:ea typeface="Verdana"/>
              <a:cs typeface="Verdana"/>
              <a:sym typeface="Verdana"/>
            </a:endParaRPr>
          </a:p>
        </p:txBody>
      </p:sp>
      <p:sp>
        <p:nvSpPr>
          <p:cNvPr id="238" name="Google Shape;238;p28"/>
          <p:cNvSpPr txBox="1"/>
          <p:nvPr>
            <p:ph idx="4294967295" type="subTitle"/>
          </p:nvPr>
        </p:nvSpPr>
        <p:spPr>
          <a:xfrm>
            <a:off x="118775" y="1055750"/>
            <a:ext cx="8886000" cy="1838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800"/>
              <a:t>“</a:t>
            </a:r>
            <a:r>
              <a:rPr b="1" lang="en" sz="2000"/>
              <a:t>Marie was fascinated by metals and magnets. She found out that some minerals were radioactive. They gave off powerful rays and glowed in the dark. Marie Curie won two Nobel Prizes for her work and she could have made a lot of money from her discoveries (two new elements: polonium and radium). She chose instead, to make her research available to anyone for free.</a:t>
            </a:r>
            <a:r>
              <a:rPr b="1" lang="en" sz="2000"/>
              <a:t>”</a:t>
            </a:r>
            <a:endParaRPr b="1" sz="2100"/>
          </a:p>
        </p:txBody>
      </p:sp>
      <p:sp>
        <p:nvSpPr>
          <p:cNvPr id="239" name="Google Shape;239;p2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8"/>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41" name="Google Shape;241;p28"/>
          <p:cNvSpPr txBox="1"/>
          <p:nvPr/>
        </p:nvSpPr>
        <p:spPr>
          <a:xfrm>
            <a:off x="4903375" y="3248575"/>
            <a:ext cx="12891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“Nothing in Life is to be feared. It is only to be understood.”</a:t>
            </a:r>
            <a:endParaRPr>
              <a:solidFill>
                <a:srgbClr val="FFFFFF"/>
              </a:solidFill>
              <a:latin typeface="Comic Sans MS"/>
              <a:ea typeface="Comic Sans MS"/>
              <a:cs typeface="Comic Sans MS"/>
              <a:sym typeface="Comic Sans MS"/>
            </a:endParaRPr>
          </a:p>
        </p:txBody>
      </p:sp>
      <p:pic>
        <p:nvPicPr>
          <p:cNvPr id="242" name="Google Shape;242;p28"/>
          <p:cNvPicPr preferRelativeResize="0"/>
          <p:nvPr/>
        </p:nvPicPr>
        <p:blipFill rotWithShape="1">
          <a:blip r:embed="rId3">
            <a:alphaModFix/>
          </a:blip>
          <a:srcRect b="19886" l="64819" r="8191" t="21606"/>
          <a:stretch/>
        </p:blipFill>
        <p:spPr>
          <a:xfrm>
            <a:off x="3007725" y="2647525"/>
            <a:ext cx="1819826" cy="2217949"/>
          </a:xfrm>
          <a:prstGeom prst="rect">
            <a:avLst/>
          </a:prstGeom>
          <a:noFill/>
          <a:ln>
            <a:noFill/>
          </a:ln>
        </p:spPr>
      </p:pic>
      <p:pic>
        <p:nvPicPr>
          <p:cNvPr id="243" name="Google Shape;243;p28">
            <a:hlinkClick r:id="rId4"/>
          </p:cNvPr>
          <p:cNvPicPr preferRelativeResize="0"/>
          <p:nvPr/>
        </p:nvPicPr>
        <p:blipFill rotWithShape="1">
          <a:blip r:embed="rId5">
            <a:alphaModFix/>
          </a:blip>
          <a:srcRect b="23591" l="23902" r="51496" t="20741"/>
          <a:stretch/>
        </p:blipFill>
        <p:spPr>
          <a:xfrm>
            <a:off x="518150" y="2894150"/>
            <a:ext cx="1549546" cy="1971325"/>
          </a:xfrm>
          <a:prstGeom prst="rect">
            <a:avLst/>
          </a:prstGeom>
          <a:noFill/>
          <a:ln>
            <a:noFill/>
          </a:ln>
        </p:spPr>
      </p:pic>
      <p:pic>
        <p:nvPicPr>
          <p:cNvPr id="244" name="Google Shape;244;p28">
            <a:hlinkClick r:id="rId6"/>
          </p:cNvPr>
          <p:cNvPicPr preferRelativeResize="0"/>
          <p:nvPr/>
        </p:nvPicPr>
        <p:blipFill rotWithShape="1">
          <a:blip r:embed="rId7">
            <a:alphaModFix/>
          </a:blip>
          <a:srcRect b="28801" l="11137" r="60106" t="29722"/>
          <a:stretch/>
        </p:blipFill>
        <p:spPr>
          <a:xfrm>
            <a:off x="6175386" y="2770850"/>
            <a:ext cx="2430838" cy="1971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1B47"/>
        </a:solidFill>
      </p:bgPr>
    </p:bg>
    <p:spTree>
      <p:nvGrpSpPr>
        <p:cNvPr id="248" name="Shape 248"/>
        <p:cNvGrpSpPr/>
        <p:nvPr/>
      </p:nvGrpSpPr>
      <p:grpSpPr>
        <a:xfrm>
          <a:off x="0" y="0"/>
          <a:ext cx="0" cy="0"/>
          <a:chOff x="0" y="0"/>
          <a:chExt cx="0" cy="0"/>
        </a:xfrm>
      </p:grpSpPr>
      <p:sp>
        <p:nvSpPr>
          <p:cNvPr id="249" name="Google Shape;249;p29"/>
          <p:cNvSpPr txBox="1"/>
          <p:nvPr>
            <p:ph idx="4294967295" type="ctrTitle"/>
          </p:nvPr>
        </p:nvSpPr>
        <p:spPr>
          <a:xfrm>
            <a:off x="170225" y="151850"/>
            <a:ext cx="8783100" cy="1068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6000">
                <a:latin typeface="Verdana"/>
                <a:ea typeface="Verdana"/>
                <a:cs typeface="Verdana"/>
                <a:sym typeface="Verdana"/>
              </a:rPr>
              <a:t>Ruth Bader Ginsburg</a:t>
            </a:r>
            <a:r>
              <a:rPr lang="en" sz="7600">
                <a:latin typeface="Verdana"/>
                <a:ea typeface="Verdana"/>
                <a:cs typeface="Verdana"/>
                <a:sym typeface="Verdana"/>
              </a:rPr>
              <a:t> </a:t>
            </a:r>
            <a:endParaRPr sz="7600">
              <a:latin typeface="Verdana"/>
              <a:ea typeface="Verdana"/>
              <a:cs typeface="Verdana"/>
              <a:sym typeface="Verdana"/>
            </a:endParaRPr>
          </a:p>
        </p:txBody>
      </p:sp>
      <p:sp>
        <p:nvSpPr>
          <p:cNvPr id="250" name="Google Shape;250;p29"/>
          <p:cNvSpPr txBox="1"/>
          <p:nvPr>
            <p:ph idx="4294967295" type="subTitle"/>
          </p:nvPr>
        </p:nvSpPr>
        <p:spPr>
          <a:xfrm>
            <a:off x="118775" y="1055750"/>
            <a:ext cx="8886000" cy="1838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b="1" lang="en" sz="1900"/>
              <a:t>“Once upon a time, there was a girl who dreamed of becoming a great lawyer. She applied to Harvard Law School and became one of the brightest students. Ruth was passionate about women’s rights and argued six landmark cases on gender equality before the United States Supreme Court. Then she became the second female Supreme Court Justice in the country’s history.</a:t>
            </a:r>
            <a:endParaRPr b="1" sz="2200"/>
          </a:p>
        </p:txBody>
      </p:sp>
      <p:sp>
        <p:nvSpPr>
          <p:cNvPr id="251" name="Google Shape;251;p2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9"/>
          <p:cNvSpPr txBox="1"/>
          <p:nvPr/>
        </p:nvSpPr>
        <p:spPr>
          <a:xfrm>
            <a:off x="658175" y="4794175"/>
            <a:ext cx="4576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Lora"/>
                <a:ea typeface="Lora"/>
                <a:cs typeface="Lora"/>
                <a:sym typeface="Lora"/>
              </a:rPr>
              <a:t>Read Aloud                            Famous Quote</a:t>
            </a:r>
            <a:endParaRPr b="1" sz="1600">
              <a:solidFill>
                <a:schemeClr val="dk1"/>
              </a:solidFill>
              <a:latin typeface="Lora"/>
              <a:ea typeface="Lora"/>
              <a:cs typeface="Lora"/>
              <a:sym typeface="Lora"/>
            </a:endParaRPr>
          </a:p>
        </p:txBody>
      </p:sp>
      <p:sp>
        <p:nvSpPr>
          <p:cNvPr id="253" name="Google Shape;253;p29"/>
          <p:cNvSpPr txBox="1"/>
          <p:nvPr/>
        </p:nvSpPr>
        <p:spPr>
          <a:xfrm>
            <a:off x="4780688" y="3261200"/>
            <a:ext cx="1048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Comic Sans MS"/>
                <a:ea typeface="Comic Sans MS"/>
                <a:cs typeface="Comic Sans MS"/>
                <a:sym typeface="Comic Sans MS"/>
              </a:rPr>
              <a:t>”I dissent.”</a:t>
            </a:r>
            <a:endParaRPr>
              <a:solidFill>
                <a:srgbClr val="FFFFFF"/>
              </a:solidFill>
              <a:latin typeface="Comic Sans MS"/>
              <a:ea typeface="Comic Sans MS"/>
              <a:cs typeface="Comic Sans MS"/>
              <a:sym typeface="Comic Sans MS"/>
            </a:endParaRPr>
          </a:p>
        </p:txBody>
      </p:sp>
      <p:pic>
        <p:nvPicPr>
          <p:cNvPr id="254" name="Google Shape;254;p29">
            <a:hlinkClick r:id="rId3"/>
          </p:cNvPr>
          <p:cNvPicPr preferRelativeResize="0"/>
          <p:nvPr/>
        </p:nvPicPr>
        <p:blipFill rotWithShape="1">
          <a:blip r:embed="rId4">
            <a:alphaModFix/>
          </a:blip>
          <a:srcRect b="31442" l="37327" r="48862" t="34054"/>
          <a:stretch/>
        </p:blipFill>
        <p:spPr>
          <a:xfrm>
            <a:off x="658175" y="2843450"/>
            <a:ext cx="1388700" cy="1950726"/>
          </a:xfrm>
          <a:prstGeom prst="rect">
            <a:avLst/>
          </a:prstGeom>
          <a:noFill/>
          <a:ln>
            <a:noFill/>
          </a:ln>
        </p:spPr>
      </p:pic>
      <p:pic>
        <p:nvPicPr>
          <p:cNvPr id="255" name="Google Shape;255;p29">
            <a:hlinkClick r:id="rId5"/>
          </p:cNvPr>
          <p:cNvPicPr preferRelativeResize="0"/>
          <p:nvPr/>
        </p:nvPicPr>
        <p:blipFill rotWithShape="1">
          <a:blip r:embed="rId6">
            <a:alphaModFix/>
          </a:blip>
          <a:srcRect b="26293" l="11191" r="44417" t="30196"/>
          <a:stretch/>
        </p:blipFill>
        <p:spPr>
          <a:xfrm>
            <a:off x="5871625" y="2955775"/>
            <a:ext cx="3012600" cy="1838400"/>
          </a:xfrm>
          <a:prstGeom prst="rect">
            <a:avLst/>
          </a:prstGeom>
          <a:noFill/>
          <a:ln>
            <a:noFill/>
          </a:ln>
        </p:spPr>
      </p:pic>
      <p:pic>
        <p:nvPicPr>
          <p:cNvPr id="256" name="Google Shape;256;p29"/>
          <p:cNvPicPr preferRelativeResize="0"/>
          <p:nvPr/>
        </p:nvPicPr>
        <p:blipFill rotWithShape="1">
          <a:blip r:embed="rId7">
            <a:alphaModFix/>
          </a:blip>
          <a:srcRect b="18382" l="63556" r="6867" t="23921"/>
          <a:stretch/>
        </p:blipFill>
        <p:spPr>
          <a:xfrm>
            <a:off x="2852150" y="2784275"/>
            <a:ext cx="1886395" cy="2069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rabantio template">
  <a:themeElements>
    <a:clrScheme name="Custom 347">
      <a:dk1>
        <a:srgbClr val="FFFFFF"/>
      </a:dk1>
      <a:lt1>
        <a:srgbClr val="000000"/>
      </a:lt1>
      <a:dk2>
        <a:srgbClr val="D3D9DF"/>
      </a:dk2>
      <a:lt2>
        <a:srgbClr val="496175"/>
      </a:lt2>
      <a:accent1>
        <a:srgbClr val="1456BB"/>
      </a:accent1>
      <a:accent2>
        <a:srgbClr val="971D4D"/>
      </a:accent2>
      <a:accent3>
        <a:srgbClr val="C92126"/>
      </a:accent3>
      <a:accent4>
        <a:srgbClr val="E4682F"/>
      </a:accent4>
      <a:accent5>
        <a:srgbClr val="EEAD12"/>
      </a:accent5>
      <a:accent6>
        <a:srgbClr val="328EFF"/>
      </a:accent6>
      <a:hlink>
        <a:srgbClr val="7CAEF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