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6858000" cy="9144000"/>
  <p:embeddedFontLst>
    <p:embeddedFont>
      <p:font typeface="Architects Daughter"/>
      <p:regular r:id="rId29"/>
    </p:embeddedFont>
    <p:embeddedFont>
      <p:font typeface="Amatic SC"/>
      <p:regular r:id="rId30"/>
      <p:bold r:id="rId31"/>
    </p:embeddedFont>
    <p:embeddedFont>
      <p:font typeface="Poppi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16"/>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maticSC-bold.fntdata"/><Relationship Id="rId30" Type="http://schemas.openxmlformats.org/officeDocument/2006/relationships/font" Target="fonts/AmaticSC-regular.fntdata"/><Relationship Id="rId33" Type="http://schemas.openxmlformats.org/officeDocument/2006/relationships/font" Target="fonts/Poppins-bold.fntdata"/><Relationship Id="rId32" Type="http://schemas.openxmlformats.org/officeDocument/2006/relationships/font" Target="fonts/Poppins-regular.fntdata"/><Relationship Id="rId35" Type="http://schemas.openxmlformats.org/officeDocument/2006/relationships/font" Target="fonts/Poppins-boldItalic.fntdata"/><Relationship Id="rId34" Type="http://schemas.openxmlformats.org/officeDocument/2006/relationships/font" Target="fonts/Poppins-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font" Target="fonts/ArchitectsDaughter-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bd0f27cf3f_0_1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bd0f27cf3f_0_14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bd0f27cf3f_0_20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gbd0f27cf3f_0_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bd0f27cf3f_0_3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gbd0f27cf3f_0_3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bd0f27cf3f_0_2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gbd0f27cf3f_0_2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bd0f27cf3f_0_49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gbd0f27cf3f_0_4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bd0f27cf3f_0_4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gbd0f27cf3f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bd0f27cf3f_0_5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gbd0f27cf3f_0_5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bd0f27cf3f_0_6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gbd0f27cf3f_0_6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bd0f27cf3f_0_8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gbd0f27cf3f_0_8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bd0f27cf3f_0_66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gbd0f27cf3f_0_6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bd0f27cf3f_0_89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gbd0f27cf3f_0_8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bd0f27cf3f_0_7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gbd0f27cf3f_0_7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bd0f27cf3f_0_7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gbd0f27cf3f_0_7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bd0f27cf3f_0_94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9" name="Google Shape;809;gbd0f27cf3f_0_9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bd0f27cf3f_0_11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3" name="Google Shape;863;gbd0f27cf3f_0_1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bd0f27cf3f_0_100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gbd0f27cf3f_0_10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bd0f27cf3f_0_10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9" name="Google Shape;969;gbd0f27cf3f_0_10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bd0f27cf3f_0_118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2" name="Google Shape;1022;gbd0f27cf3f_0_1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bd0f27cf3f_0_123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5" name="Google Shape;1075;gbd0f27cf3f_0_1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bd0f27cf3f_0_129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8" name="Google Shape;1128;gbd0f27cf3f_0_12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bd0f27cf3f_0_3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1" name="Google Shape;1181;gbd0f27cf3f_0_3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bd48d3e4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bd48d3e44d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F948E"/>
              </a:buClr>
              <a:buSzPts val="2400"/>
              <a:buNone/>
              <a:defRPr sz="2400">
                <a:solidFill>
                  <a:srgbClr val="8F948E"/>
                </a:solidFill>
              </a:defRPr>
            </a:lvl1pPr>
            <a:lvl2pPr indent="-228600" lvl="1" marL="914400" algn="l">
              <a:lnSpc>
                <a:spcPct val="90000"/>
              </a:lnSpc>
              <a:spcBef>
                <a:spcPts val="500"/>
              </a:spcBef>
              <a:spcAft>
                <a:spcPts val="0"/>
              </a:spcAft>
              <a:buClr>
                <a:srgbClr val="8F948E"/>
              </a:buClr>
              <a:buSzPts val="2000"/>
              <a:buNone/>
              <a:defRPr sz="2000">
                <a:solidFill>
                  <a:srgbClr val="8F948E"/>
                </a:solidFill>
              </a:defRPr>
            </a:lvl2pPr>
            <a:lvl3pPr indent="-228600" lvl="2" marL="1371600" algn="l">
              <a:lnSpc>
                <a:spcPct val="90000"/>
              </a:lnSpc>
              <a:spcBef>
                <a:spcPts val="500"/>
              </a:spcBef>
              <a:spcAft>
                <a:spcPts val="0"/>
              </a:spcAft>
              <a:buClr>
                <a:srgbClr val="8F948E"/>
              </a:buClr>
              <a:buSzPts val="1800"/>
              <a:buNone/>
              <a:defRPr sz="1800">
                <a:solidFill>
                  <a:srgbClr val="8F948E"/>
                </a:solidFill>
              </a:defRPr>
            </a:lvl3pPr>
            <a:lvl4pPr indent="-228600" lvl="3" marL="1828800" algn="l">
              <a:lnSpc>
                <a:spcPct val="90000"/>
              </a:lnSpc>
              <a:spcBef>
                <a:spcPts val="500"/>
              </a:spcBef>
              <a:spcAft>
                <a:spcPts val="0"/>
              </a:spcAft>
              <a:buClr>
                <a:srgbClr val="8F948E"/>
              </a:buClr>
              <a:buSzPts val="1600"/>
              <a:buNone/>
              <a:defRPr sz="1600">
                <a:solidFill>
                  <a:srgbClr val="8F948E"/>
                </a:solidFill>
              </a:defRPr>
            </a:lvl4pPr>
            <a:lvl5pPr indent="-228600" lvl="4" marL="2286000" algn="l">
              <a:lnSpc>
                <a:spcPct val="90000"/>
              </a:lnSpc>
              <a:spcBef>
                <a:spcPts val="500"/>
              </a:spcBef>
              <a:spcAft>
                <a:spcPts val="0"/>
              </a:spcAft>
              <a:buClr>
                <a:srgbClr val="8F948E"/>
              </a:buClr>
              <a:buSzPts val="1600"/>
              <a:buNone/>
              <a:defRPr sz="1600">
                <a:solidFill>
                  <a:srgbClr val="8F948E"/>
                </a:solidFill>
              </a:defRPr>
            </a:lvl5pPr>
            <a:lvl6pPr indent="-228600" lvl="5" marL="2743200" algn="l">
              <a:lnSpc>
                <a:spcPct val="90000"/>
              </a:lnSpc>
              <a:spcBef>
                <a:spcPts val="500"/>
              </a:spcBef>
              <a:spcAft>
                <a:spcPts val="0"/>
              </a:spcAft>
              <a:buClr>
                <a:srgbClr val="8F948E"/>
              </a:buClr>
              <a:buSzPts val="1600"/>
              <a:buNone/>
              <a:defRPr sz="1600">
                <a:solidFill>
                  <a:srgbClr val="8F948E"/>
                </a:solidFill>
              </a:defRPr>
            </a:lvl6pPr>
            <a:lvl7pPr indent="-228600" lvl="6" marL="3200400" algn="l">
              <a:lnSpc>
                <a:spcPct val="90000"/>
              </a:lnSpc>
              <a:spcBef>
                <a:spcPts val="500"/>
              </a:spcBef>
              <a:spcAft>
                <a:spcPts val="0"/>
              </a:spcAft>
              <a:buClr>
                <a:srgbClr val="8F948E"/>
              </a:buClr>
              <a:buSzPts val="1600"/>
              <a:buNone/>
              <a:defRPr sz="1600">
                <a:solidFill>
                  <a:srgbClr val="8F948E"/>
                </a:solidFill>
              </a:defRPr>
            </a:lvl7pPr>
            <a:lvl8pPr indent="-228600" lvl="7" marL="3657600" algn="l">
              <a:lnSpc>
                <a:spcPct val="90000"/>
              </a:lnSpc>
              <a:spcBef>
                <a:spcPts val="500"/>
              </a:spcBef>
              <a:spcAft>
                <a:spcPts val="0"/>
              </a:spcAft>
              <a:buClr>
                <a:srgbClr val="8F948E"/>
              </a:buClr>
              <a:buSzPts val="1600"/>
              <a:buNone/>
              <a:defRPr sz="1600">
                <a:solidFill>
                  <a:srgbClr val="8F948E"/>
                </a:solidFill>
              </a:defRPr>
            </a:lvl8pPr>
            <a:lvl9pPr indent="-228600" lvl="8" marL="4114800" algn="l">
              <a:lnSpc>
                <a:spcPct val="90000"/>
              </a:lnSpc>
              <a:spcBef>
                <a:spcPts val="500"/>
              </a:spcBef>
              <a:spcAft>
                <a:spcPts val="0"/>
              </a:spcAft>
              <a:buClr>
                <a:srgbClr val="8F948E"/>
              </a:buClr>
              <a:buSzPts val="1600"/>
              <a:buNone/>
              <a:defRPr sz="1600">
                <a:solidFill>
                  <a:srgbClr val="8F948E"/>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F948E"/>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F948E"/>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F948E"/>
                </a:solidFill>
                <a:latin typeface="Calibri"/>
                <a:ea typeface="Calibri"/>
                <a:cs typeface="Calibri"/>
                <a:sym typeface="Calibri"/>
              </a:defRPr>
            </a:lvl1pPr>
            <a:lvl2pPr indent="0" lvl="1" marL="0" marR="0" rtl="0" algn="r">
              <a:spcBef>
                <a:spcPts val="0"/>
              </a:spcBef>
              <a:buNone/>
              <a:defRPr b="0" i="0" sz="1200" u="none" cap="none" strike="noStrike">
                <a:solidFill>
                  <a:srgbClr val="8F948E"/>
                </a:solidFill>
                <a:latin typeface="Calibri"/>
                <a:ea typeface="Calibri"/>
                <a:cs typeface="Calibri"/>
                <a:sym typeface="Calibri"/>
              </a:defRPr>
            </a:lvl2pPr>
            <a:lvl3pPr indent="0" lvl="2" marL="0" marR="0" rtl="0" algn="r">
              <a:spcBef>
                <a:spcPts val="0"/>
              </a:spcBef>
              <a:buNone/>
              <a:defRPr b="0" i="0" sz="1200" u="none" cap="none" strike="noStrike">
                <a:solidFill>
                  <a:srgbClr val="8F948E"/>
                </a:solidFill>
                <a:latin typeface="Calibri"/>
                <a:ea typeface="Calibri"/>
                <a:cs typeface="Calibri"/>
                <a:sym typeface="Calibri"/>
              </a:defRPr>
            </a:lvl3pPr>
            <a:lvl4pPr indent="0" lvl="3" marL="0" marR="0" rtl="0" algn="r">
              <a:spcBef>
                <a:spcPts val="0"/>
              </a:spcBef>
              <a:buNone/>
              <a:defRPr b="0" i="0" sz="1200" u="none" cap="none" strike="noStrike">
                <a:solidFill>
                  <a:srgbClr val="8F948E"/>
                </a:solidFill>
                <a:latin typeface="Calibri"/>
                <a:ea typeface="Calibri"/>
                <a:cs typeface="Calibri"/>
                <a:sym typeface="Calibri"/>
              </a:defRPr>
            </a:lvl4pPr>
            <a:lvl5pPr indent="0" lvl="4" marL="0" marR="0" rtl="0" algn="r">
              <a:spcBef>
                <a:spcPts val="0"/>
              </a:spcBef>
              <a:buNone/>
              <a:defRPr b="0" i="0" sz="1200" u="none" cap="none" strike="noStrike">
                <a:solidFill>
                  <a:srgbClr val="8F948E"/>
                </a:solidFill>
                <a:latin typeface="Calibri"/>
                <a:ea typeface="Calibri"/>
                <a:cs typeface="Calibri"/>
                <a:sym typeface="Calibri"/>
              </a:defRPr>
            </a:lvl5pPr>
            <a:lvl6pPr indent="0" lvl="5" marL="0" marR="0" rtl="0" algn="r">
              <a:spcBef>
                <a:spcPts val="0"/>
              </a:spcBef>
              <a:buNone/>
              <a:defRPr b="0" i="0" sz="1200" u="none" cap="none" strike="noStrike">
                <a:solidFill>
                  <a:srgbClr val="8F948E"/>
                </a:solidFill>
                <a:latin typeface="Calibri"/>
                <a:ea typeface="Calibri"/>
                <a:cs typeface="Calibri"/>
                <a:sym typeface="Calibri"/>
              </a:defRPr>
            </a:lvl6pPr>
            <a:lvl7pPr indent="0" lvl="6" marL="0" marR="0" rtl="0" algn="r">
              <a:spcBef>
                <a:spcPts val="0"/>
              </a:spcBef>
              <a:buNone/>
              <a:defRPr b="0" i="0" sz="1200" u="none" cap="none" strike="noStrike">
                <a:solidFill>
                  <a:srgbClr val="8F948E"/>
                </a:solidFill>
                <a:latin typeface="Calibri"/>
                <a:ea typeface="Calibri"/>
                <a:cs typeface="Calibri"/>
                <a:sym typeface="Calibri"/>
              </a:defRPr>
            </a:lvl7pPr>
            <a:lvl8pPr indent="0" lvl="7" marL="0" marR="0" rtl="0" algn="r">
              <a:spcBef>
                <a:spcPts val="0"/>
              </a:spcBef>
              <a:buNone/>
              <a:defRPr b="0" i="0" sz="1200" u="none" cap="none" strike="noStrike">
                <a:solidFill>
                  <a:srgbClr val="8F948E"/>
                </a:solidFill>
                <a:latin typeface="Calibri"/>
                <a:ea typeface="Calibri"/>
                <a:cs typeface="Calibri"/>
                <a:sym typeface="Calibri"/>
              </a:defRPr>
            </a:lvl8pPr>
            <a:lvl9pPr indent="0" lvl="8" marL="0" marR="0" rtl="0" algn="r">
              <a:spcBef>
                <a:spcPts val="0"/>
              </a:spcBef>
              <a:buNone/>
              <a:defRPr b="0" i="0" sz="1200" u="none" cap="none" strike="noStrike">
                <a:solidFill>
                  <a:srgbClr val="8F948E"/>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0" Type="http://schemas.openxmlformats.org/officeDocument/2006/relationships/image" Target="../media/image21.jpg"/><Relationship Id="rId42" Type="http://schemas.openxmlformats.org/officeDocument/2006/relationships/image" Target="../media/image23.jpg"/><Relationship Id="rId41" Type="http://schemas.openxmlformats.org/officeDocument/2006/relationships/hyperlink" Target="#21" TargetMode="External"/><Relationship Id="rId44" Type="http://schemas.openxmlformats.org/officeDocument/2006/relationships/image" Target="../media/image17.jpg"/><Relationship Id="rId43" Type="http://schemas.openxmlformats.org/officeDocument/2006/relationships/hyperlink" Target="#22" TargetMode="External"/><Relationship Id="rId46" Type="http://schemas.openxmlformats.org/officeDocument/2006/relationships/image" Target="../media/image47.png"/><Relationship Id="rId45"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4.png"/><Relationship Id="rId9" Type="http://schemas.openxmlformats.org/officeDocument/2006/relationships/hyperlink" Target="#5" TargetMode="External"/><Relationship Id="rId48" Type="http://schemas.openxmlformats.org/officeDocument/2006/relationships/image" Target="../media/image32.png"/><Relationship Id="rId47" Type="http://schemas.openxmlformats.org/officeDocument/2006/relationships/image" Target="../media/image49.png"/><Relationship Id="rId49" Type="http://schemas.openxmlformats.org/officeDocument/2006/relationships/image" Target="../media/image22.png"/><Relationship Id="rId5" Type="http://schemas.openxmlformats.org/officeDocument/2006/relationships/hyperlink" Target="#3" TargetMode="External"/><Relationship Id="rId6" Type="http://schemas.openxmlformats.org/officeDocument/2006/relationships/image" Target="../media/image10.jpg"/><Relationship Id="rId7" Type="http://schemas.openxmlformats.org/officeDocument/2006/relationships/hyperlink" Target="#4" TargetMode="External"/><Relationship Id="rId8" Type="http://schemas.openxmlformats.org/officeDocument/2006/relationships/image" Target="../media/image1.jpg"/><Relationship Id="rId31" Type="http://schemas.openxmlformats.org/officeDocument/2006/relationships/hyperlink" Target="#16" TargetMode="External"/><Relationship Id="rId30" Type="http://schemas.openxmlformats.org/officeDocument/2006/relationships/image" Target="../media/image14.jpg"/><Relationship Id="rId33" Type="http://schemas.openxmlformats.org/officeDocument/2006/relationships/hyperlink" Target="#17" TargetMode="External"/><Relationship Id="rId32" Type="http://schemas.openxmlformats.org/officeDocument/2006/relationships/image" Target="../media/image15.jpg"/><Relationship Id="rId35" Type="http://schemas.openxmlformats.org/officeDocument/2006/relationships/hyperlink" Target="#18" TargetMode="External"/><Relationship Id="rId34" Type="http://schemas.openxmlformats.org/officeDocument/2006/relationships/image" Target="../media/image13.jpg"/><Relationship Id="rId37" Type="http://schemas.openxmlformats.org/officeDocument/2006/relationships/hyperlink" Target="#19" TargetMode="External"/><Relationship Id="rId36" Type="http://schemas.openxmlformats.org/officeDocument/2006/relationships/image" Target="../media/image12.jpg"/><Relationship Id="rId39" Type="http://schemas.openxmlformats.org/officeDocument/2006/relationships/hyperlink" Target="#20" TargetMode="External"/><Relationship Id="rId38" Type="http://schemas.openxmlformats.org/officeDocument/2006/relationships/image" Target="../media/image24.jpg"/><Relationship Id="rId20" Type="http://schemas.openxmlformats.org/officeDocument/2006/relationships/image" Target="../media/image7.jpg"/><Relationship Id="rId22" Type="http://schemas.openxmlformats.org/officeDocument/2006/relationships/image" Target="../media/image20.jpg"/><Relationship Id="rId21" Type="http://schemas.openxmlformats.org/officeDocument/2006/relationships/hyperlink" Target="#11" TargetMode="External"/><Relationship Id="rId24" Type="http://schemas.openxmlformats.org/officeDocument/2006/relationships/image" Target="../media/image8.jpg"/><Relationship Id="rId23" Type="http://schemas.openxmlformats.org/officeDocument/2006/relationships/hyperlink" Target="#12" TargetMode="External"/><Relationship Id="rId26" Type="http://schemas.openxmlformats.org/officeDocument/2006/relationships/image" Target="../media/image16.jpg"/><Relationship Id="rId25" Type="http://schemas.openxmlformats.org/officeDocument/2006/relationships/hyperlink" Target="#13" TargetMode="External"/><Relationship Id="rId28" Type="http://schemas.openxmlformats.org/officeDocument/2006/relationships/image" Target="../media/image11.jpg"/><Relationship Id="rId27" Type="http://schemas.openxmlformats.org/officeDocument/2006/relationships/hyperlink" Target="#14" TargetMode="External"/><Relationship Id="rId29" Type="http://schemas.openxmlformats.org/officeDocument/2006/relationships/hyperlink" Target="#15" TargetMode="External"/><Relationship Id="rId50" Type="http://schemas.openxmlformats.org/officeDocument/2006/relationships/image" Target="../media/image25.png"/><Relationship Id="rId11" Type="http://schemas.openxmlformats.org/officeDocument/2006/relationships/hyperlink" Target="#6" TargetMode="External"/><Relationship Id="rId10" Type="http://schemas.openxmlformats.org/officeDocument/2006/relationships/image" Target="../media/image18.jpg"/><Relationship Id="rId13" Type="http://schemas.openxmlformats.org/officeDocument/2006/relationships/hyperlink" Target="#7" TargetMode="External"/><Relationship Id="rId12" Type="http://schemas.openxmlformats.org/officeDocument/2006/relationships/image" Target="../media/image6.jpg"/><Relationship Id="rId15" Type="http://schemas.openxmlformats.org/officeDocument/2006/relationships/hyperlink" Target="#8" TargetMode="External"/><Relationship Id="rId14" Type="http://schemas.openxmlformats.org/officeDocument/2006/relationships/image" Target="../media/image9.jpg"/><Relationship Id="rId17" Type="http://schemas.openxmlformats.org/officeDocument/2006/relationships/hyperlink" Target="#9" TargetMode="External"/><Relationship Id="rId16" Type="http://schemas.openxmlformats.org/officeDocument/2006/relationships/image" Target="../media/image5.jpg"/><Relationship Id="rId19" Type="http://schemas.openxmlformats.org/officeDocument/2006/relationships/hyperlink" Target="#10" TargetMode="External"/><Relationship Id="rId18"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6.jpg"/><Relationship Id="rId4" Type="http://schemas.openxmlformats.org/officeDocument/2006/relationships/image" Target="../media/image31.jpg"/><Relationship Id="rId5" Type="http://schemas.openxmlformats.org/officeDocument/2006/relationships/image" Target="../media/image28.jpg"/><Relationship Id="rId6" Type="http://schemas.openxmlformats.org/officeDocument/2006/relationships/hyperlink" Target="http://www.youtube.com/watch?v=BDzhYlOpW64" TargetMode="External"/><Relationship Id="rId7" Type="http://schemas.openxmlformats.org/officeDocument/2006/relationships/image" Target="../media/image3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www.youtube.com/embed/5wVGKdbI-9Q" TargetMode="External"/><Relationship Id="rId4" Type="http://schemas.openxmlformats.org/officeDocument/2006/relationships/image" Target="../media/image27.jpg"/><Relationship Id="rId5" Type="http://schemas.openxmlformats.org/officeDocument/2006/relationships/image" Target="../media/image29.jpg"/><Relationship Id="rId6" Type="http://schemas.openxmlformats.org/officeDocument/2006/relationships/hyperlink" Target="http://www.youtube.com/watch?v=78TaaLH8z3k" TargetMode="External"/><Relationship Id="rId7" Type="http://schemas.openxmlformats.org/officeDocument/2006/relationships/image" Target="../media/image3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youtube.com/watch_popup?v=sr-ZJFUm2wk" TargetMode="External"/><Relationship Id="rId4" Type="http://schemas.openxmlformats.org/officeDocument/2006/relationships/image" Target="../media/image37.jpg"/><Relationship Id="rId5" Type="http://schemas.openxmlformats.org/officeDocument/2006/relationships/hyperlink" Target="http://www.youtube.com/watch?v=uP3RP1W1rPA" TargetMode="External"/><Relationship Id="rId6" Type="http://schemas.openxmlformats.org/officeDocument/2006/relationships/image" Target="../media/image33.jpg"/><Relationship Id="rId7" Type="http://schemas.openxmlformats.org/officeDocument/2006/relationships/image" Target="../media/image3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youtube.com/embed/h-OB9euHOJs" TargetMode="External"/><Relationship Id="rId4" Type="http://schemas.openxmlformats.org/officeDocument/2006/relationships/image" Target="../media/image36.jpg"/><Relationship Id="rId9" Type="http://schemas.openxmlformats.org/officeDocument/2006/relationships/image" Target="../media/image41.jpg"/><Relationship Id="rId5" Type="http://schemas.openxmlformats.org/officeDocument/2006/relationships/image" Target="../media/image38.jpg"/><Relationship Id="rId6" Type="http://schemas.openxmlformats.org/officeDocument/2006/relationships/hyperlink" Target="http://www.youtube.com/watch?v=TgfYjS0OTWw" TargetMode="External"/><Relationship Id="rId7" Type="http://schemas.openxmlformats.org/officeDocument/2006/relationships/image" Target="../media/image46.jpg"/><Relationship Id="rId8" Type="http://schemas.openxmlformats.org/officeDocument/2006/relationships/hyperlink" Target="http://www.youtube.com/watch?v=gsQGOJtwdv0" TargetMode="External"/><Relationship Id="rId11" Type="http://schemas.openxmlformats.org/officeDocument/2006/relationships/image" Target="../media/image42.jpg"/><Relationship Id="rId10" Type="http://schemas.openxmlformats.org/officeDocument/2006/relationships/hyperlink" Target="https://www.youtube.com/embed/hGhfHqP79eI"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youtube.com/embed/rJZc3T8SIhg" TargetMode="External"/><Relationship Id="rId4" Type="http://schemas.openxmlformats.org/officeDocument/2006/relationships/image" Target="../media/image39.jpg"/><Relationship Id="rId9" Type="http://schemas.openxmlformats.org/officeDocument/2006/relationships/image" Target="../media/image44.jpg"/><Relationship Id="rId5" Type="http://schemas.openxmlformats.org/officeDocument/2006/relationships/hyperlink" Target="https://www.youtube.com/embed/jWKYalbPLRY?feature=youtu.be" TargetMode="External"/><Relationship Id="rId6" Type="http://schemas.openxmlformats.org/officeDocument/2006/relationships/image" Target="../media/image40.jpg"/><Relationship Id="rId7" Type="http://schemas.openxmlformats.org/officeDocument/2006/relationships/image" Target="../media/image43.jpg"/><Relationship Id="rId8" Type="http://schemas.openxmlformats.org/officeDocument/2006/relationships/hyperlink" Target="http://www.youtube.com/watch?v=6by9NEhT9G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youtube.com/embed/TVoM0uz_A2I" TargetMode="External"/><Relationship Id="rId4" Type="http://schemas.openxmlformats.org/officeDocument/2006/relationships/image" Target="../media/image51.jpg"/><Relationship Id="rId5" Type="http://schemas.openxmlformats.org/officeDocument/2006/relationships/image" Target="../media/image68.jpg"/><Relationship Id="rId6" Type="http://schemas.openxmlformats.org/officeDocument/2006/relationships/hyperlink" Target="http://www.youtube.com/watch?v=YgInNvbKyOc" TargetMode="External"/><Relationship Id="rId7" Type="http://schemas.openxmlformats.org/officeDocument/2006/relationships/image" Target="../media/image4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youtube.com/embed/9bSitRGW4JY" TargetMode="External"/><Relationship Id="rId4" Type="http://schemas.openxmlformats.org/officeDocument/2006/relationships/image" Target="../media/image48.jpg"/><Relationship Id="rId5" Type="http://schemas.openxmlformats.org/officeDocument/2006/relationships/image" Target="../media/image54.jpg"/><Relationship Id="rId6" Type="http://schemas.openxmlformats.org/officeDocument/2006/relationships/hyperlink" Target="http://www.youtube.com/watch?v=eY9OE-Eq4TE" TargetMode="External"/><Relationship Id="rId7" Type="http://schemas.openxmlformats.org/officeDocument/2006/relationships/image" Target="../media/image5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youtube.com/embed/VQW3APMQHAc" TargetMode="External"/><Relationship Id="rId4" Type="http://schemas.openxmlformats.org/officeDocument/2006/relationships/image" Target="../media/image52.jpg"/><Relationship Id="rId5" Type="http://schemas.openxmlformats.org/officeDocument/2006/relationships/image" Target="../media/image53.jpg"/><Relationship Id="rId6" Type="http://schemas.openxmlformats.org/officeDocument/2006/relationships/hyperlink" Target="http://www.youtube.com/watch?v=RRJ8oDSy21Y" TargetMode="External"/><Relationship Id="rId7" Type="http://schemas.openxmlformats.org/officeDocument/2006/relationships/image" Target="../media/image5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www.youtube.com/embed/hS-5u5jML-I" TargetMode="External"/><Relationship Id="rId4" Type="http://schemas.openxmlformats.org/officeDocument/2006/relationships/image" Target="../media/image62.jpg"/><Relationship Id="rId5" Type="http://schemas.openxmlformats.org/officeDocument/2006/relationships/image" Target="../media/image58.jpg"/><Relationship Id="rId6" Type="http://schemas.openxmlformats.org/officeDocument/2006/relationships/hyperlink" Target="http://www.youtube.com/watch?v=WOHsnGDlJMA" TargetMode="External"/><Relationship Id="rId7" Type="http://schemas.openxmlformats.org/officeDocument/2006/relationships/image" Target="../media/image5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youtube.com/embed/6wgBarZ5ytE" TargetMode="External"/><Relationship Id="rId4" Type="http://schemas.openxmlformats.org/officeDocument/2006/relationships/image" Target="../media/image71.jpg"/><Relationship Id="rId5" Type="http://schemas.openxmlformats.org/officeDocument/2006/relationships/image" Target="../media/image60.jpg"/><Relationship Id="rId6" Type="http://schemas.openxmlformats.org/officeDocument/2006/relationships/hyperlink" Target="http://www.youtube.com/watch?v=Ifsh6sojAvg" TargetMode="External"/><Relationship Id="rId7" Type="http://schemas.openxmlformats.org/officeDocument/2006/relationships/image" Target="../media/image5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www.youtube.com/embed/dr-tQ4cUFbQ" TargetMode="External"/><Relationship Id="rId4" Type="http://schemas.openxmlformats.org/officeDocument/2006/relationships/image" Target="../media/image57.jpg"/><Relationship Id="rId9" Type="http://schemas.openxmlformats.org/officeDocument/2006/relationships/image" Target="../media/image76.jpg"/><Relationship Id="rId5" Type="http://schemas.openxmlformats.org/officeDocument/2006/relationships/hyperlink" Target="https://www.youtube.com/embed/fHuukQUBT1c" TargetMode="External"/><Relationship Id="rId6" Type="http://schemas.openxmlformats.org/officeDocument/2006/relationships/image" Target="../media/image61.jpg"/><Relationship Id="rId7" Type="http://schemas.openxmlformats.org/officeDocument/2006/relationships/image" Target="../media/image65.jpg"/><Relationship Id="rId8" Type="http://schemas.openxmlformats.org/officeDocument/2006/relationships/hyperlink" Target="http://www.youtube.com/watch?v=g0CYL9qdOvk"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www.youtube.com/watch?v=PnT0k9wdDZo" TargetMode="External"/><Relationship Id="rId4" Type="http://schemas.openxmlformats.org/officeDocument/2006/relationships/image" Target="../media/image70.jpg"/><Relationship Id="rId9" Type="http://schemas.openxmlformats.org/officeDocument/2006/relationships/image" Target="../media/image63.jpg"/><Relationship Id="rId5" Type="http://schemas.openxmlformats.org/officeDocument/2006/relationships/hyperlink" Target="https://www.youtube.com/embed/FDb-3TnKmXg" TargetMode="External"/><Relationship Id="rId6" Type="http://schemas.openxmlformats.org/officeDocument/2006/relationships/image" Target="../media/image74.jpg"/><Relationship Id="rId7" Type="http://schemas.openxmlformats.org/officeDocument/2006/relationships/hyperlink" Target="http://www.youtube.com/watch?v=Lb7qr4spTx4" TargetMode="External"/><Relationship Id="rId8" Type="http://schemas.openxmlformats.org/officeDocument/2006/relationships/image" Target="../media/image6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youtube.com/embed/-I4WuPucI6I" TargetMode="External"/><Relationship Id="rId4" Type="http://schemas.openxmlformats.org/officeDocument/2006/relationships/image" Target="../media/image66.jpg"/><Relationship Id="rId9" Type="http://schemas.openxmlformats.org/officeDocument/2006/relationships/image" Target="../media/image75.jpg"/><Relationship Id="rId5" Type="http://schemas.openxmlformats.org/officeDocument/2006/relationships/hyperlink" Target="https://www.youtube.com/watch?v=q5-ljirWeoU" TargetMode="External"/><Relationship Id="rId6" Type="http://schemas.openxmlformats.org/officeDocument/2006/relationships/image" Target="../media/image73.jpg"/><Relationship Id="rId7" Type="http://schemas.openxmlformats.org/officeDocument/2006/relationships/image" Target="../media/image67.jpg"/><Relationship Id="rId8" Type="http://schemas.openxmlformats.org/officeDocument/2006/relationships/hyperlink" Target="http://www.youtube.com/watch?v=oxiJ02-hpZ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9.jpg"/><Relationship Id="rId4" Type="http://schemas.openxmlformats.org/officeDocument/2006/relationships/image" Target="../media/image77.jpg"/><Relationship Id="rId5" Type="http://schemas.openxmlformats.org/officeDocument/2006/relationships/hyperlink" Target="http://www.youtube.com/watch?v=wY6QUlVR07c" TargetMode="External"/><Relationship Id="rId6" Type="http://schemas.openxmlformats.org/officeDocument/2006/relationships/image" Target="../media/image7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youtube.com/embed/vDPHfLMU_a4" TargetMode="External"/><Relationship Id="rId4" Type="http://schemas.openxmlformats.org/officeDocument/2006/relationships/image" Target="../media/image87.jpg"/><Relationship Id="rId5" Type="http://schemas.openxmlformats.org/officeDocument/2006/relationships/image" Target="../media/image79.jpg"/><Relationship Id="rId6" Type="http://schemas.openxmlformats.org/officeDocument/2006/relationships/hyperlink" Target="http://www.youtube.com/watch?v=ond6r5pafjw" TargetMode="External"/><Relationship Id="rId7" Type="http://schemas.openxmlformats.org/officeDocument/2006/relationships/image" Target="../media/image9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youtube.com/embed/BH0YwO1abzY" TargetMode="External"/><Relationship Id="rId4" Type="http://schemas.openxmlformats.org/officeDocument/2006/relationships/image" Target="../media/image80.jpg"/><Relationship Id="rId5" Type="http://schemas.openxmlformats.org/officeDocument/2006/relationships/image" Target="../media/image78.jpg"/><Relationship Id="rId6" Type="http://schemas.openxmlformats.org/officeDocument/2006/relationships/hyperlink" Target="http://www.youtube.com/watch?v=U6CoScOIK_I" TargetMode="External"/><Relationship Id="rId7" Type="http://schemas.openxmlformats.org/officeDocument/2006/relationships/image" Target="../media/image8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youtube.com/embed/cfD1gpEoUdg" TargetMode="External"/><Relationship Id="rId4" Type="http://schemas.openxmlformats.org/officeDocument/2006/relationships/image" Target="../media/image84.jpg"/><Relationship Id="rId5" Type="http://schemas.openxmlformats.org/officeDocument/2006/relationships/image" Target="../media/image85.jpg"/><Relationship Id="rId6" Type="http://schemas.openxmlformats.org/officeDocument/2006/relationships/hyperlink" Target="http://www.youtube.com/watch?v=9M3Y6OBs5jc" TargetMode="External"/><Relationship Id="rId7" Type="http://schemas.openxmlformats.org/officeDocument/2006/relationships/image" Target="../media/image8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93.jpg"/><Relationship Id="rId4" Type="http://schemas.openxmlformats.org/officeDocument/2006/relationships/hyperlink" Target="https://www.youtube.com/embed/rmCGvqwAGaA" TargetMode="External"/><Relationship Id="rId5" Type="http://schemas.openxmlformats.org/officeDocument/2006/relationships/image" Target="../media/image88.jpg"/><Relationship Id="rId6" Type="http://schemas.openxmlformats.org/officeDocument/2006/relationships/hyperlink" Target="http://www.youtube.com/watch?v=mMdjPlCR1P0" TargetMode="External"/><Relationship Id="rId7" Type="http://schemas.openxmlformats.org/officeDocument/2006/relationships/image" Target="../media/image8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6.jpg"/><Relationship Id="rId4" Type="http://schemas.openxmlformats.org/officeDocument/2006/relationships/image" Target="../media/image89.jpg"/><Relationship Id="rId5" Type="http://schemas.openxmlformats.org/officeDocument/2006/relationships/hyperlink" Target="http://www.youtube.com/watch?v=j2hv1Dm4t0A" TargetMode="External"/><Relationship Id="rId6" Type="http://schemas.openxmlformats.org/officeDocument/2006/relationships/image" Target="../media/image9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5.jpg"/><Relationship Id="rId4" Type="http://schemas.openxmlformats.org/officeDocument/2006/relationships/hyperlink" Target="https://www.youtube.com/embed/9X8UhjnSETU" TargetMode="External"/><Relationship Id="rId9" Type="http://schemas.openxmlformats.org/officeDocument/2006/relationships/image" Target="../media/image94.jpg"/><Relationship Id="rId5" Type="http://schemas.openxmlformats.org/officeDocument/2006/relationships/image" Target="../media/image103.jpg"/><Relationship Id="rId6" Type="http://schemas.openxmlformats.org/officeDocument/2006/relationships/hyperlink" Target="https://www.youtube.com/embed/wZtbh46iAV8" TargetMode="External"/><Relationship Id="rId7" Type="http://schemas.openxmlformats.org/officeDocument/2006/relationships/image" Target="../media/image104.jpg"/><Relationship Id="rId8" Type="http://schemas.openxmlformats.org/officeDocument/2006/relationships/hyperlink" Target="http://www.youtube.com/watch?v=wfbLR15Bh74" TargetMode="External"/></Relationships>
</file>

<file path=ppt/slides/_rels/slide23.xml.rels><?xml version="1.0" encoding="UTF-8" standalone="yes"?><Relationships xmlns="http://schemas.openxmlformats.org/package/2006/relationships"><Relationship Id="rId40" Type="http://schemas.openxmlformats.org/officeDocument/2006/relationships/image" Target="../media/image21.jpg"/><Relationship Id="rId42" Type="http://schemas.openxmlformats.org/officeDocument/2006/relationships/image" Target="../media/image23.jpg"/><Relationship Id="rId41" Type="http://schemas.openxmlformats.org/officeDocument/2006/relationships/hyperlink" Target="#21" TargetMode="External"/><Relationship Id="rId44" Type="http://schemas.openxmlformats.org/officeDocument/2006/relationships/image" Target="../media/image17.jpg"/><Relationship Id="rId43" Type="http://schemas.openxmlformats.org/officeDocument/2006/relationships/hyperlink" Target="#22" TargetMode="External"/><Relationship Id="rId46" Type="http://schemas.openxmlformats.org/officeDocument/2006/relationships/image" Target="../media/image47.png"/><Relationship Id="rId45"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jpg"/><Relationship Id="rId4" Type="http://schemas.openxmlformats.org/officeDocument/2006/relationships/image" Target="../media/image4.png"/><Relationship Id="rId9" Type="http://schemas.openxmlformats.org/officeDocument/2006/relationships/hyperlink" Target="#5" TargetMode="External"/><Relationship Id="rId48" Type="http://schemas.openxmlformats.org/officeDocument/2006/relationships/image" Target="../media/image32.png"/><Relationship Id="rId47" Type="http://schemas.openxmlformats.org/officeDocument/2006/relationships/image" Target="../media/image49.png"/><Relationship Id="rId49" Type="http://schemas.openxmlformats.org/officeDocument/2006/relationships/image" Target="../media/image22.png"/><Relationship Id="rId5" Type="http://schemas.openxmlformats.org/officeDocument/2006/relationships/hyperlink" Target="#3" TargetMode="External"/><Relationship Id="rId6" Type="http://schemas.openxmlformats.org/officeDocument/2006/relationships/image" Target="../media/image10.jpg"/><Relationship Id="rId7" Type="http://schemas.openxmlformats.org/officeDocument/2006/relationships/hyperlink" Target="#4" TargetMode="External"/><Relationship Id="rId8" Type="http://schemas.openxmlformats.org/officeDocument/2006/relationships/image" Target="../media/image1.jpg"/><Relationship Id="rId31" Type="http://schemas.openxmlformats.org/officeDocument/2006/relationships/hyperlink" Target="#16" TargetMode="External"/><Relationship Id="rId30" Type="http://schemas.openxmlformats.org/officeDocument/2006/relationships/image" Target="../media/image14.jpg"/><Relationship Id="rId33" Type="http://schemas.openxmlformats.org/officeDocument/2006/relationships/hyperlink" Target="#17" TargetMode="External"/><Relationship Id="rId32" Type="http://schemas.openxmlformats.org/officeDocument/2006/relationships/image" Target="../media/image15.jpg"/><Relationship Id="rId35" Type="http://schemas.openxmlformats.org/officeDocument/2006/relationships/hyperlink" Target="#18" TargetMode="External"/><Relationship Id="rId34" Type="http://schemas.openxmlformats.org/officeDocument/2006/relationships/image" Target="../media/image13.jpg"/><Relationship Id="rId37" Type="http://schemas.openxmlformats.org/officeDocument/2006/relationships/hyperlink" Target="#19" TargetMode="External"/><Relationship Id="rId36" Type="http://schemas.openxmlformats.org/officeDocument/2006/relationships/image" Target="../media/image12.jpg"/><Relationship Id="rId39" Type="http://schemas.openxmlformats.org/officeDocument/2006/relationships/hyperlink" Target="#20" TargetMode="External"/><Relationship Id="rId38" Type="http://schemas.openxmlformats.org/officeDocument/2006/relationships/image" Target="../media/image24.jpg"/><Relationship Id="rId20" Type="http://schemas.openxmlformats.org/officeDocument/2006/relationships/image" Target="../media/image7.jpg"/><Relationship Id="rId22" Type="http://schemas.openxmlformats.org/officeDocument/2006/relationships/image" Target="../media/image20.jpg"/><Relationship Id="rId21" Type="http://schemas.openxmlformats.org/officeDocument/2006/relationships/hyperlink" Target="#11" TargetMode="External"/><Relationship Id="rId24" Type="http://schemas.openxmlformats.org/officeDocument/2006/relationships/image" Target="../media/image8.jpg"/><Relationship Id="rId23" Type="http://schemas.openxmlformats.org/officeDocument/2006/relationships/hyperlink" Target="#12" TargetMode="External"/><Relationship Id="rId26" Type="http://schemas.openxmlformats.org/officeDocument/2006/relationships/image" Target="../media/image16.jpg"/><Relationship Id="rId25" Type="http://schemas.openxmlformats.org/officeDocument/2006/relationships/hyperlink" Target="#13" TargetMode="External"/><Relationship Id="rId28" Type="http://schemas.openxmlformats.org/officeDocument/2006/relationships/image" Target="../media/image11.jpg"/><Relationship Id="rId27" Type="http://schemas.openxmlformats.org/officeDocument/2006/relationships/hyperlink" Target="#14" TargetMode="External"/><Relationship Id="rId29" Type="http://schemas.openxmlformats.org/officeDocument/2006/relationships/hyperlink" Target="#15" TargetMode="External"/><Relationship Id="rId51" Type="http://schemas.openxmlformats.org/officeDocument/2006/relationships/image" Target="../media/image100.png"/><Relationship Id="rId50" Type="http://schemas.openxmlformats.org/officeDocument/2006/relationships/image" Target="../media/image25.png"/><Relationship Id="rId53" Type="http://schemas.openxmlformats.org/officeDocument/2006/relationships/image" Target="../media/image98.png"/><Relationship Id="rId52" Type="http://schemas.openxmlformats.org/officeDocument/2006/relationships/image" Target="../media/image92.png"/><Relationship Id="rId11" Type="http://schemas.openxmlformats.org/officeDocument/2006/relationships/hyperlink" Target="#6" TargetMode="External"/><Relationship Id="rId55" Type="http://schemas.openxmlformats.org/officeDocument/2006/relationships/image" Target="../media/image96.png"/><Relationship Id="rId10" Type="http://schemas.openxmlformats.org/officeDocument/2006/relationships/image" Target="../media/image18.jpg"/><Relationship Id="rId54" Type="http://schemas.openxmlformats.org/officeDocument/2006/relationships/image" Target="../media/image99.png"/><Relationship Id="rId13" Type="http://schemas.openxmlformats.org/officeDocument/2006/relationships/hyperlink" Target="#7" TargetMode="External"/><Relationship Id="rId57" Type="http://schemas.openxmlformats.org/officeDocument/2006/relationships/image" Target="../media/image101.png"/><Relationship Id="rId12" Type="http://schemas.openxmlformats.org/officeDocument/2006/relationships/image" Target="../media/image6.jpg"/><Relationship Id="rId56" Type="http://schemas.openxmlformats.org/officeDocument/2006/relationships/image" Target="../media/image97.png"/><Relationship Id="rId15" Type="http://schemas.openxmlformats.org/officeDocument/2006/relationships/hyperlink" Target="#8" TargetMode="External"/><Relationship Id="rId14" Type="http://schemas.openxmlformats.org/officeDocument/2006/relationships/image" Target="../media/image9.jpg"/><Relationship Id="rId58" Type="http://schemas.openxmlformats.org/officeDocument/2006/relationships/image" Target="../media/image102.png"/><Relationship Id="rId17" Type="http://schemas.openxmlformats.org/officeDocument/2006/relationships/hyperlink" Target="#9" TargetMode="External"/><Relationship Id="rId16" Type="http://schemas.openxmlformats.org/officeDocument/2006/relationships/image" Target="../media/image5.jpg"/><Relationship Id="rId19" Type="http://schemas.openxmlformats.org/officeDocument/2006/relationships/hyperlink" Target="#10" TargetMode="External"/><Relationship Id="rId18"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87" name="Shape 87"/>
        <p:cNvGrpSpPr/>
        <p:nvPr/>
      </p:nvGrpSpPr>
      <p:grpSpPr>
        <a:xfrm>
          <a:off x="0" y="0"/>
          <a:ext cx="0" cy="0"/>
          <a:chOff x="0" y="0"/>
          <a:chExt cx="0" cy="0"/>
        </a:xfrm>
      </p:grpSpPr>
      <p:grpSp>
        <p:nvGrpSpPr>
          <p:cNvPr id="88" name="Google Shape;88;p13"/>
          <p:cNvGrpSpPr/>
          <p:nvPr/>
        </p:nvGrpSpPr>
        <p:grpSpPr>
          <a:xfrm>
            <a:off x="5236246" y="856083"/>
            <a:ext cx="7760826" cy="6810246"/>
            <a:chOff x="4432140" y="667242"/>
            <a:chExt cx="7760826" cy="6810246"/>
          </a:xfrm>
        </p:grpSpPr>
        <p:sp>
          <p:nvSpPr>
            <p:cNvPr id="89" name="Google Shape;89;p13"/>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13"/>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13"/>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13"/>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 name="Google Shape;93;p13"/>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 name="Google Shape;94;p13"/>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 name="Google Shape;95;p13"/>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 name="Google Shape;96;p13"/>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13"/>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13"/>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 name="Google Shape;99;p13"/>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13"/>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13"/>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13"/>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13"/>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 name="Google Shape;104;p13"/>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13"/>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13"/>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 name="Google Shape;107;p13"/>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13"/>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13"/>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13"/>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13"/>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13"/>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13"/>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13"/>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13"/>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13"/>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13"/>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5"/>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13"/>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 name="Google Shape;119;p13"/>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13"/>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13"/>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13"/>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13"/>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13"/>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13"/>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 name="Google Shape;126;p13"/>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13"/>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13"/>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9" name="Google Shape;129;p13"/>
          <p:cNvSpPr txBox="1"/>
          <p:nvPr>
            <p:ph type="title"/>
          </p:nvPr>
        </p:nvSpPr>
        <p:spPr>
          <a:xfrm>
            <a:off x="0" y="1619825"/>
            <a:ext cx="5679900" cy="46281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t/>
            </a:r>
            <a:endParaRPr b="1" sz="7500">
              <a:solidFill>
                <a:schemeClr val="lt1"/>
              </a:solidFill>
            </a:endParaRPr>
          </a:p>
          <a:p>
            <a:pPr indent="0" lvl="0" marL="0" rtl="0" algn="ctr">
              <a:spcBef>
                <a:spcPts val="0"/>
              </a:spcBef>
              <a:spcAft>
                <a:spcPts val="0"/>
              </a:spcAft>
              <a:buClr>
                <a:schemeClr val="lt1"/>
              </a:buClr>
              <a:buSzPts val="2400"/>
              <a:buFont typeface="Arial"/>
              <a:buNone/>
            </a:pPr>
            <a:r>
              <a:rPr b="1" lang="en-US" sz="8200">
                <a:solidFill>
                  <a:schemeClr val="lt1"/>
                </a:solidFill>
                <a:latin typeface="Architects Daughter"/>
                <a:ea typeface="Architects Daughter"/>
                <a:cs typeface="Architects Daughter"/>
                <a:sym typeface="Architects Daughter"/>
              </a:rPr>
              <a:t>Daily </a:t>
            </a:r>
            <a:endParaRPr b="1" sz="8200">
              <a:solidFill>
                <a:schemeClr val="lt1"/>
              </a:solidFill>
              <a:latin typeface="Architects Daughter"/>
              <a:ea typeface="Architects Daughter"/>
              <a:cs typeface="Architects Daughter"/>
              <a:sym typeface="Architects Daughter"/>
            </a:endParaRPr>
          </a:p>
          <a:p>
            <a:pPr indent="0" lvl="0" marL="0" rtl="0" algn="ctr">
              <a:spcBef>
                <a:spcPts val="0"/>
              </a:spcBef>
              <a:spcAft>
                <a:spcPts val="0"/>
              </a:spcAft>
              <a:buClr>
                <a:schemeClr val="lt1"/>
              </a:buClr>
              <a:buSzPts val="2400"/>
              <a:buFont typeface="Arial"/>
              <a:buNone/>
            </a:pPr>
            <a:r>
              <a:rPr b="1" lang="en-US" sz="8200">
                <a:solidFill>
                  <a:schemeClr val="lt1"/>
                </a:solidFill>
                <a:latin typeface="Architects Daughter"/>
                <a:ea typeface="Architects Daughter"/>
                <a:cs typeface="Architects Daughter"/>
                <a:sym typeface="Architects Daughter"/>
              </a:rPr>
              <a:t>Inspiration</a:t>
            </a:r>
            <a:endParaRPr b="1" sz="8200">
              <a:solidFill>
                <a:schemeClr val="lt1"/>
              </a:solidFill>
              <a:latin typeface="Architects Daughter"/>
              <a:ea typeface="Architects Daughter"/>
              <a:cs typeface="Architects Daughter"/>
              <a:sym typeface="Architects Daughter"/>
            </a:endParaRPr>
          </a:p>
        </p:txBody>
      </p:sp>
      <p:sp>
        <p:nvSpPr>
          <p:cNvPr id="130" name="Google Shape;13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131" name="Google Shape;131;p13"/>
          <p:cNvSpPr txBox="1"/>
          <p:nvPr/>
        </p:nvSpPr>
        <p:spPr>
          <a:xfrm>
            <a:off x="147250" y="273475"/>
            <a:ext cx="9571800" cy="2262600"/>
          </a:xfrm>
          <a:prstGeom prst="rect">
            <a:avLst/>
          </a:prstGeom>
          <a:noFill/>
          <a:ln>
            <a:noFill/>
          </a:ln>
        </p:spPr>
        <p:txBody>
          <a:bodyPr anchorCtr="0" anchor="ctr" bIns="91425" lIns="91425" spcFirstLastPara="1" rIns="91425" wrap="square" tIns="91425">
            <a:spAutoFit/>
          </a:bodyPr>
          <a:lstStyle/>
          <a:p>
            <a:pPr indent="0" lvl="0" marL="0" rtl="0" algn="ctr">
              <a:lnSpc>
                <a:spcPct val="90000"/>
              </a:lnSpc>
              <a:spcBef>
                <a:spcPts val="0"/>
              </a:spcBef>
              <a:spcAft>
                <a:spcPts val="0"/>
              </a:spcAft>
              <a:buClr>
                <a:schemeClr val="lt1"/>
              </a:buClr>
              <a:buSzPts val="4400"/>
              <a:buFont typeface="Calibri"/>
              <a:buNone/>
            </a:pPr>
            <a:r>
              <a:rPr b="1" lang="en-US" sz="7500">
                <a:solidFill>
                  <a:schemeClr val="lt1"/>
                </a:solidFill>
                <a:latin typeface="Poppins"/>
                <a:ea typeface="Poppins"/>
                <a:cs typeface="Poppins"/>
                <a:sym typeface="Poppins"/>
              </a:rPr>
              <a:t>Women’s History </a:t>
            </a:r>
            <a:endParaRPr b="1" sz="7500">
              <a:solidFill>
                <a:schemeClr val="lt1"/>
              </a:solidFill>
              <a:latin typeface="Poppins"/>
              <a:ea typeface="Poppins"/>
              <a:cs typeface="Poppins"/>
              <a:sym typeface="Poppins"/>
            </a:endParaRPr>
          </a:p>
          <a:p>
            <a:pPr indent="0" lvl="0" marL="0" rtl="0" algn="ctr">
              <a:lnSpc>
                <a:spcPct val="90000"/>
              </a:lnSpc>
              <a:spcBef>
                <a:spcPts val="0"/>
              </a:spcBef>
              <a:spcAft>
                <a:spcPts val="0"/>
              </a:spcAft>
              <a:buClr>
                <a:schemeClr val="lt1"/>
              </a:buClr>
              <a:buSzPts val="4400"/>
              <a:buFont typeface="Calibri"/>
              <a:buNone/>
            </a:pPr>
            <a:r>
              <a:rPr b="1" lang="en-US" sz="7500">
                <a:solidFill>
                  <a:schemeClr val="lt1"/>
                </a:solidFill>
                <a:latin typeface="Poppins"/>
                <a:ea typeface="Poppins"/>
                <a:cs typeface="Poppins"/>
                <a:sym typeface="Poppins"/>
              </a:rPr>
              <a:t>Month</a:t>
            </a:r>
            <a:endParaRPr>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pic>
        <p:nvPicPr>
          <p:cNvPr id="136" name="Google Shape;136;p14"/>
          <p:cNvPicPr preferRelativeResize="0"/>
          <p:nvPr/>
        </p:nvPicPr>
        <p:blipFill>
          <a:blip r:embed="rId4">
            <a:alphaModFix/>
          </a:blip>
          <a:stretch>
            <a:fillRect/>
          </a:stretch>
        </p:blipFill>
        <p:spPr>
          <a:xfrm>
            <a:off x="3975400" y="100800"/>
            <a:ext cx="3826033" cy="1487900"/>
          </a:xfrm>
          <a:prstGeom prst="rect">
            <a:avLst/>
          </a:prstGeom>
          <a:noFill/>
          <a:ln>
            <a:noFill/>
          </a:ln>
        </p:spPr>
      </p:pic>
      <p:pic>
        <p:nvPicPr>
          <p:cNvPr id="137" name="Google Shape;137;p14">
            <a:hlinkClick r:id="rId5"/>
          </p:cNvPr>
          <p:cNvPicPr preferRelativeResize="0"/>
          <p:nvPr/>
        </p:nvPicPr>
        <p:blipFill>
          <a:blip r:embed="rId6">
            <a:alphaModFix/>
          </a:blip>
          <a:stretch>
            <a:fillRect/>
          </a:stretch>
        </p:blipFill>
        <p:spPr>
          <a:xfrm>
            <a:off x="203167" y="1951933"/>
            <a:ext cx="1025967" cy="1025967"/>
          </a:xfrm>
          <a:prstGeom prst="rect">
            <a:avLst/>
          </a:prstGeom>
          <a:noFill/>
          <a:ln cap="flat" cmpd="sng" w="38100">
            <a:solidFill>
              <a:srgbClr val="434343"/>
            </a:solidFill>
            <a:prstDash val="solid"/>
            <a:round/>
            <a:headEnd len="sm" w="sm" type="none"/>
            <a:tailEnd len="sm" w="sm" type="none"/>
          </a:ln>
        </p:spPr>
      </p:pic>
      <p:pic>
        <p:nvPicPr>
          <p:cNvPr id="138" name="Google Shape;138;p14">
            <a:hlinkClick r:id="rId7"/>
          </p:cNvPr>
          <p:cNvPicPr preferRelativeResize="0"/>
          <p:nvPr/>
        </p:nvPicPr>
        <p:blipFill>
          <a:blip r:embed="rId8">
            <a:alphaModFix/>
          </a:blip>
          <a:stretch>
            <a:fillRect/>
          </a:stretch>
        </p:blipFill>
        <p:spPr>
          <a:xfrm>
            <a:off x="1397267" y="1951933"/>
            <a:ext cx="951096" cy="1025967"/>
          </a:xfrm>
          <a:prstGeom prst="rect">
            <a:avLst/>
          </a:prstGeom>
          <a:noFill/>
          <a:ln cap="flat" cmpd="sng" w="38100">
            <a:solidFill>
              <a:srgbClr val="434343"/>
            </a:solidFill>
            <a:prstDash val="solid"/>
            <a:round/>
            <a:headEnd len="sm" w="sm" type="none"/>
            <a:tailEnd len="sm" w="sm" type="none"/>
          </a:ln>
        </p:spPr>
      </p:pic>
      <p:pic>
        <p:nvPicPr>
          <p:cNvPr id="139" name="Google Shape;139;p14">
            <a:hlinkClick r:id="rId9"/>
          </p:cNvPr>
          <p:cNvPicPr preferRelativeResize="0"/>
          <p:nvPr/>
        </p:nvPicPr>
        <p:blipFill rotWithShape="1">
          <a:blip r:embed="rId10">
            <a:alphaModFix/>
          </a:blip>
          <a:srcRect b="66323" l="21840" r="23761" t="4878"/>
          <a:stretch/>
        </p:blipFill>
        <p:spPr>
          <a:xfrm>
            <a:off x="2516500" y="1942567"/>
            <a:ext cx="1147100" cy="1044685"/>
          </a:xfrm>
          <a:prstGeom prst="rect">
            <a:avLst/>
          </a:prstGeom>
          <a:noFill/>
          <a:ln cap="flat" cmpd="sng" w="38100">
            <a:solidFill>
              <a:srgbClr val="434343"/>
            </a:solidFill>
            <a:prstDash val="solid"/>
            <a:round/>
            <a:headEnd len="sm" w="sm" type="none"/>
            <a:tailEnd len="sm" w="sm" type="none"/>
          </a:ln>
        </p:spPr>
      </p:pic>
      <p:pic>
        <p:nvPicPr>
          <p:cNvPr id="140" name="Google Shape;140;p14">
            <a:hlinkClick r:id="rId11"/>
          </p:cNvPr>
          <p:cNvPicPr preferRelativeResize="0"/>
          <p:nvPr/>
        </p:nvPicPr>
        <p:blipFill rotWithShape="1">
          <a:blip r:embed="rId12">
            <a:alphaModFix/>
          </a:blip>
          <a:srcRect b="0" l="15229" r="16135" t="0"/>
          <a:stretch/>
        </p:blipFill>
        <p:spPr>
          <a:xfrm>
            <a:off x="3845083" y="1951933"/>
            <a:ext cx="1025966" cy="1025967"/>
          </a:xfrm>
          <a:prstGeom prst="rect">
            <a:avLst/>
          </a:prstGeom>
          <a:noFill/>
          <a:ln cap="flat" cmpd="sng" w="38100">
            <a:solidFill>
              <a:srgbClr val="434343"/>
            </a:solidFill>
            <a:prstDash val="solid"/>
            <a:round/>
            <a:headEnd len="sm" w="sm" type="none"/>
            <a:tailEnd len="sm" w="sm" type="none"/>
          </a:ln>
        </p:spPr>
      </p:pic>
      <p:pic>
        <p:nvPicPr>
          <p:cNvPr id="141" name="Google Shape;141;p14">
            <a:hlinkClick r:id="rId13"/>
          </p:cNvPr>
          <p:cNvPicPr preferRelativeResize="0"/>
          <p:nvPr/>
        </p:nvPicPr>
        <p:blipFill rotWithShape="1">
          <a:blip r:embed="rId14">
            <a:alphaModFix/>
          </a:blip>
          <a:srcRect b="22468" l="0" r="0" t="0"/>
          <a:stretch/>
        </p:blipFill>
        <p:spPr>
          <a:xfrm>
            <a:off x="5052530" y="1956267"/>
            <a:ext cx="850633" cy="1025967"/>
          </a:xfrm>
          <a:prstGeom prst="rect">
            <a:avLst/>
          </a:prstGeom>
          <a:noFill/>
          <a:ln cap="flat" cmpd="sng" w="38100">
            <a:solidFill>
              <a:srgbClr val="434343"/>
            </a:solidFill>
            <a:prstDash val="solid"/>
            <a:round/>
            <a:headEnd len="sm" w="sm" type="none"/>
            <a:tailEnd len="sm" w="sm" type="none"/>
          </a:ln>
        </p:spPr>
      </p:pic>
      <p:pic>
        <p:nvPicPr>
          <p:cNvPr id="142" name="Google Shape;142;p14">
            <a:hlinkClick r:id="rId15"/>
          </p:cNvPr>
          <p:cNvPicPr preferRelativeResize="0"/>
          <p:nvPr/>
        </p:nvPicPr>
        <p:blipFill rotWithShape="1">
          <a:blip r:embed="rId16">
            <a:alphaModFix/>
          </a:blip>
          <a:srcRect b="18626" l="0" r="0" t="0"/>
          <a:stretch/>
        </p:blipFill>
        <p:spPr>
          <a:xfrm>
            <a:off x="6084667" y="1989150"/>
            <a:ext cx="951100" cy="1033235"/>
          </a:xfrm>
          <a:prstGeom prst="rect">
            <a:avLst/>
          </a:prstGeom>
          <a:noFill/>
          <a:ln cap="flat" cmpd="sng" w="38100">
            <a:solidFill>
              <a:srgbClr val="434343"/>
            </a:solidFill>
            <a:prstDash val="solid"/>
            <a:round/>
            <a:headEnd len="sm" w="sm" type="none"/>
            <a:tailEnd len="sm" w="sm" type="none"/>
          </a:ln>
        </p:spPr>
      </p:pic>
      <p:pic>
        <p:nvPicPr>
          <p:cNvPr id="143" name="Google Shape;143;p14">
            <a:hlinkClick r:id="rId17"/>
          </p:cNvPr>
          <p:cNvPicPr preferRelativeResize="0"/>
          <p:nvPr/>
        </p:nvPicPr>
        <p:blipFill rotWithShape="1">
          <a:blip r:embed="rId18">
            <a:alphaModFix/>
          </a:blip>
          <a:srcRect b="0" l="27195" r="16580" t="0"/>
          <a:stretch/>
        </p:blipFill>
        <p:spPr>
          <a:xfrm>
            <a:off x="7292100" y="1953533"/>
            <a:ext cx="1025967" cy="1031432"/>
          </a:xfrm>
          <a:prstGeom prst="rect">
            <a:avLst/>
          </a:prstGeom>
          <a:noFill/>
          <a:ln cap="flat" cmpd="sng" w="38100">
            <a:solidFill>
              <a:srgbClr val="434343"/>
            </a:solidFill>
            <a:prstDash val="solid"/>
            <a:round/>
            <a:headEnd len="sm" w="sm" type="none"/>
            <a:tailEnd len="sm" w="sm" type="none"/>
          </a:ln>
        </p:spPr>
      </p:pic>
      <p:pic>
        <p:nvPicPr>
          <p:cNvPr id="144" name="Google Shape;144;p14">
            <a:hlinkClick r:id="rId19"/>
          </p:cNvPr>
          <p:cNvPicPr preferRelativeResize="0"/>
          <p:nvPr/>
        </p:nvPicPr>
        <p:blipFill rotWithShape="1">
          <a:blip r:embed="rId20">
            <a:alphaModFix/>
          </a:blip>
          <a:srcRect b="54959" l="30477" r="30702" t="0"/>
          <a:stretch/>
        </p:blipFill>
        <p:spPr>
          <a:xfrm>
            <a:off x="8574400" y="1972850"/>
            <a:ext cx="1147100" cy="1025950"/>
          </a:xfrm>
          <a:prstGeom prst="rect">
            <a:avLst/>
          </a:prstGeom>
          <a:noFill/>
          <a:ln cap="flat" cmpd="sng" w="38100">
            <a:solidFill>
              <a:srgbClr val="434343"/>
            </a:solidFill>
            <a:prstDash val="solid"/>
            <a:round/>
            <a:headEnd len="sm" w="sm" type="none"/>
            <a:tailEnd len="sm" w="sm" type="none"/>
          </a:ln>
        </p:spPr>
      </p:pic>
      <p:pic>
        <p:nvPicPr>
          <p:cNvPr id="145" name="Google Shape;145;p14">
            <a:hlinkClick r:id="rId21"/>
          </p:cNvPr>
          <p:cNvPicPr preferRelativeResize="0"/>
          <p:nvPr/>
        </p:nvPicPr>
        <p:blipFill rotWithShape="1">
          <a:blip r:embed="rId22">
            <a:alphaModFix/>
          </a:blip>
          <a:srcRect b="36257" l="6043" r="17163" t="0"/>
          <a:stretch/>
        </p:blipFill>
        <p:spPr>
          <a:xfrm>
            <a:off x="9981367" y="1942567"/>
            <a:ext cx="951100" cy="1048567"/>
          </a:xfrm>
          <a:prstGeom prst="rect">
            <a:avLst/>
          </a:prstGeom>
          <a:noFill/>
          <a:ln cap="flat" cmpd="sng" w="38100">
            <a:solidFill>
              <a:srgbClr val="434343"/>
            </a:solidFill>
            <a:prstDash val="solid"/>
            <a:round/>
            <a:headEnd len="sm" w="sm" type="none"/>
            <a:tailEnd len="sm" w="sm" type="none"/>
          </a:ln>
        </p:spPr>
      </p:pic>
      <p:pic>
        <p:nvPicPr>
          <p:cNvPr id="146" name="Google Shape;146;p14">
            <a:hlinkClick r:id="rId23"/>
          </p:cNvPr>
          <p:cNvPicPr preferRelativeResize="0"/>
          <p:nvPr/>
        </p:nvPicPr>
        <p:blipFill rotWithShape="1">
          <a:blip r:embed="rId24">
            <a:alphaModFix/>
          </a:blip>
          <a:srcRect b="18699" l="5979" r="0" t="0"/>
          <a:stretch/>
        </p:blipFill>
        <p:spPr>
          <a:xfrm>
            <a:off x="11119366" y="1940633"/>
            <a:ext cx="850634" cy="1048567"/>
          </a:xfrm>
          <a:prstGeom prst="rect">
            <a:avLst/>
          </a:prstGeom>
          <a:noFill/>
          <a:ln cap="flat" cmpd="sng" w="38100">
            <a:solidFill>
              <a:srgbClr val="434343"/>
            </a:solidFill>
            <a:prstDash val="solid"/>
            <a:round/>
            <a:headEnd len="sm" w="sm" type="none"/>
            <a:tailEnd len="sm" w="sm" type="none"/>
          </a:ln>
        </p:spPr>
      </p:pic>
      <p:pic>
        <p:nvPicPr>
          <p:cNvPr id="147" name="Google Shape;147;p14">
            <a:hlinkClick r:id="rId25"/>
          </p:cNvPr>
          <p:cNvPicPr preferRelativeResize="0"/>
          <p:nvPr/>
        </p:nvPicPr>
        <p:blipFill rotWithShape="1">
          <a:blip r:embed="rId26">
            <a:alphaModFix/>
          </a:blip>
          <a:srcRect b="24271" l="13579" r="12379" t="0"/>
          <a:stretch/>
        </p:blipFill>
        <p:spPr>
          <a:xfrm>
            <a:off x="203167" y="3563733"/>
            <a:ext cx="1025967" cy="1044701"/>
          </a:xfrm>
          <a:prstGeom prst="rect">
            <a:avLst/>
          </a:prstGeom>
          <a:noFill/>
          <a:ln cap="flat" cmpd="sng" w="38100">
            <a:solidFill>
              <a:srgbClr val="434343"/>
            </a:solidFill>
            <a:prstDash val="solid"/>
            <a:round/>
            <a:headEnd len="sm" w="sm" type="none"/>
            <a:tailEnd len="sm" w="sm" type="none"/>
          </a:ln>
        </p:spPr>
      </p:pic>
      <p:pic>
        <p:nvPicPr>
          <p:cNvPr id="148" name="Google Shape;148;p14">
            <a:hlinkClick r:id="rId27"/>
          </p:cNvPr>
          <p:cNvPicPr preferRelativeResize="0"/>
          <p:nvPr/>
        </p:nvPicPr>
        <p:blipFill rotWithShape="1">
          <a:blip r:embed="rId28">
            <a:alphaModFix/>
          </a:blip>
          <a:srcRect b="24575" l="10005" r="4618" t="8824"/>
          <a:stretch/>
        </p:blipFill>
        <p:spPr>
          <a:xfrm>
            <a:off x="1447500" y="3565233"/>
            <a:ext cx="850633" cy="1041700"/>
          </a:xfrm>
          <a:prstGeom prst="rect">
            <a:avLst/>
          </a:prstGeom>
          <a:noFill/>
          <a:ln cap="flat" cmpd="sng" w="38100">
            <a:solidFill>
              <a:srgbClr val="434343"/>
            </a:solidFill>
            <a:prstDash val="solid"/>
            <a:round/>
            <a:headEnd len="sm" w="sm" type="none"/>
            <a:tailEnd len="sm" w="sm" type="none"/>
          </a:ln>
        </p:spPr>
      </p:pic>
      <p:pic>
        <p:nvPicPr>
          <p:cNvPr id="149" name="Google Shape;149;p14">
            <a:hlinkClick r:id="rId29"/>
          </p:cNvPr>
          <p:cNvPicPr preferRelativeResize="0"/>
          <p:nvPr/>
        </p:nvPicPr>
        <p:blipFill rotWithShape="1">
          <a:blip r:embed="rId30">
            <a:alphaModFix/>
          </a:blip>
          <a:srcRect b="68487" l="24129" r="28041" t="0"/>
          <a:stretch/>
        </p:blipFill>
        <p:spPr>
          <a:xfrm>
            <a:off x="2541617" y="3573100"/>
            <a:ext cx="1147100" cy="1025966"/>
          </a:xfrm>
          <a:prstGeom prst="rect">
            <a:avLst/>
          </a:prstGeom>
          <a:noFill/>
          <a:ln cap="flat" cmpd="sng" w="38100">
            <a:solidFill>
              <a:srgbClr val="434343"/>
            </a:solidFill>
            <a:prstDash val="solid"/>
            <a:round/>
            <a:headEnd len="sm" w="sm" type="none"/>
            <a:tailEnd len="sm" w="sm" type="none"/>
          </a:ln>
        </p:spPr>
      </p:pic>
      <p:pic>
        <p:nvPicPr>
          <p:cNvPr id="150" name="Google Shape;150;p14">
            <a:hlinkClick r:id="rId31"/>
          </p:cNvPr>
          <p:cNvPicPr preferRelativeResize="0"/>
          <p:nvPr/>
        </p:nvPicPr>
        <p:blipFill rotWithShape="1">
          <a:blip r:embed="rId32">
            <a:alphaModFix/>
          </a:blip>
          <a:srcRect b="34223" l="18969" r="11212" t="0"/>
          <a:stretch/>
        </p:blipFill>
        <p:spPr>
          <a:xfrm>
            <a:off x="3930367" y="3569467"/>
            <a:ext cx="951100" cy="1033234"/>
          </a:xfrm>
          <a:prstGeom prst="rect">
            <a:avLst/>
          </a:prstGeom>
          <a:noFill/>
          <a:ln cap="flat" cmpd="sng" w="38100">
            <a:solidFill>
              <a:srgbClr val="434343"/>
            </a:solidFill>
            <a:prstDash val="solid"/>
            <a:round/>
            <a:headEnd len="sm" w="sm" type="none"/>
            <a:tailEnd len="sm" w="sm" type="none"/>
          </a:ln>
        </p:spPr>
      </p:pic>
      <p:pic>
        <p:nvPicPr>
          <p:cNvPr id="151" name="Google Shape;151;p14">
            <a:hlinkClick r:id="rId33"/>
          </p:cNvPr>
          <p:cNvPicPr preferRelativeResize="0"/>
          <p:nvPr/>
        </p:nvPicPr>
        <p:blipFill rotWithShape="1">
          <a:blip r:embed="rId34">
            <a:alphaModFix/>
          </a:blip>
          <a:srcRect b="11948" l="0" r="0" t="0"/>
          <a:stretch/>
        </p:blipFill>
        <p:spPr>
          <a:xfrm>
            <a:off x="5093000" y="3573550"/>
            <a:ext cx="850633" cy="1025966"/>
          </a:xfrm>
          <a:prstGeom prst="rect">
            <a:avLst/>
          </a:prstGeom>
          <a:noFill/>
          <a:ln cap="flat" cmpd="sng" w="38100">
            <a:solidFill>
              <a:srgbClr val="434343"/>
            </a:solidFill>
            <a:prstDash val="solid"/>
            <a:round/>
            <a:headEnd len="sm" w="sm" type="none"/>
            <a:tailEnd len="sm" w="sm" type="none"/>
          </a:ln>
        </p:spPr>
      </p:pic>
      <p:pic>
        <p:nvPicPr>
          <p:cNvPr id="152" name="Google Shape;152;p14">
            <a:hlinkClick r:id="rId35"/>
          </p:cNvPr>
          <p:cNvPicPr preferRelativeResize="0"/>
          <p:nvPr/>
        </p:nvPicPr>
        <p:blipFill rotWithShape="1">
          <a:blip r:embed="rId36">
            <a:alphaModFix/>
          </a:blip>
          <a:srcRect b="40479" l="10562" r="6525" t="0"/>
          <a:stretch/>
        </p:blipFill>
        <p:spPr>
          <a:xfrm>
            <a:off x="6140117" y="3573100"/>
            <a:ext cx="951100" cy="1025967"/>
          </a:xfrm>
          <a:prstGeom prst="rect">
            <a:avLst/>
          </a:prstGeom>
          <a:noFill/>
          <a:ln cap="flat" cmpd="sng" w="38100">
            <a:solidFill>
              <a:srgbClr val="434343"/>
            </a:solidFill>
            <a:prstDash val="solid"/>
            <a:round/>
            <a:headEnd len="sm" w="sm" type="none"/>
            <a:tailEnd len="sm" w="sm" type="none"/>
          </a:ln>
        </p:spPr>
      </p:pic>
      <p:pic>
        <p:nvPicPr>
          <p:cNvPr id="153" name="Google Shape;153;p14">
            <a:hlinkClick r:id="rId37"/>
          </p:cNvPr>
          <p:cNvPicPr preferRelativeResize="0"/>
          <p:nvPr/>
        </p:nvPicPr>
        <p:blipFill rotWithShape="1">
          <a:blip r:embed="rId38">
            <a:alphaModFix/>
          </a:blip>
          <a:srcRect b="26718" l="0" r="0" t="0"/>
          <a:stretch/>
        </p:blipFill>
        <p:spPr>
          <a:xfrm>
            <a:off x="7319817" y="3573101"/>
            <a:ext cx="1025967" cy="1025966"/>
          </a:xfrm>
          <a:prstGeom prst="rect">
            <a:avLst/>
          </a:prstGeom>
          <a:noFill/>
          <a:ln cap="flat" cmpd="sng" w="38100">
            <a:solidFill>
              <a:srgbClr val="434343"/>
            </a:solidFill>
            <a:prstDash val="solid"/>
            <a:round/>
            <a:headEnd len="sm" w="sm" type="none"/>
            <a:tailEnd len="sm" w="sm" type="none"/>
          </a:ln>
        </p:spPr>
      </p:pic>
      <p:pic>
        <p:nvPicPr>
          <p:cNvPr id="154" name="Google Shape;154;p14">
            <a:hlinkClick r:id="rId39"/>
          </p:cNvPr>
          <p:cNvPicPr preferRelativeResize="0"/>
          <p:nvPr/>
        </p:nvPicPr>
        <p:blipFill rotWithShape="1">
          <a:blip r:embed="rId40">
            <a:alphaModFix/>
          </a:blip>
          <a:srcRect b="6068" l="0" r="0" t="0"/>
          <a:stretch/>
        </p:blipFill>
        <p:spPr>
          <a:xfrm>
            <a:off x="8590467" y="3573550"/>
            <a:ext cx="1147100" cy="1025967"/>
          </a:xfrm>
          <a:prstGeom prst="rect">
            <a:avLst/>
          </a:prstGeom>
          <a:noFill/>
          <a:ln cap="flat" cmpd="sng" w="38100">
            <a:solidFill>
              <a:srgbClr val="434343"/>
            </a:solidFill>
            <a:prstDash val="solid"/>
            <a:round/>
            <a:headEnd len="sm" w="sm" type="none"/>
            <a:tailEnd len="sm" w="sm" type="none"/>
          </a:ln>
        </p:spPr>
      </p:pic>
      <p:pic>
        <p:nvPicPr>
          <p:cNvPr id="155" name="Google Shape;155;p14">
            <a:hlinkClick r:id="rId41"/>
          </p:cNvPr>
          <p:cNvPicPr preferRelativeResize="0"/>
          <p:nvPr/>
        </p:nvPicPr>
        <p:blipFill rotWithShape="1">
          <a:blip r:embed="rId42">
            <a:alphaModFix/>
          </a:blip>
          <a:srcRect b="29681" l="0" r="0" t="0"/>
          <a:stretch/>
        </p:blipFill>
        <p:spPr>
          <a:xfrm>
            <a:off x="9950600" y="3565700"/>
            <a:ext cx="1025967" cy="1041700"/>
          </a:xfrm>
          <a:prstGeom prst="rect">
            <a:avLst/>
          </a:prstGeom>
          <a:noFill/>
          <a:ln cap="flat" cmpd="sng" w="38100">
            <a:solidFill>
              <a:srgbClr val="434343"/>
            </a:solidFill>
            <a:prstDash val="solid"/>
            <a:round/>
            <a:headEnd len="sm" w="sm" type="none"/>
            <a:tailEnd len="sm" w="sm" type="none"/>
          </a:ln>
        </p:spPr>
      </p:pic>
      <p:pic>
        <p:nvPicPr>
          <p:cNvPr id="156" name="Google Shape;156;p14">
            <a:hlinkClick r:id="rId43"/>
          </p:cNvPr>
          <p:cNvPicPr preferRelativeResize="0"/>
          <p:nvPr/>
        </p:nvPicPr>
        <p:blipFill rotWithShape="1">
          <a:blip r:embed="rId44">
            <a:alphaModFix/>
          </a:blip>
          <a:srcRect b="8867" l="15519" r="15166" t="0"/>
          <a:stretch/>
        </p:blipFill>
        <p:spPr>
          <a:xfrm>
            <a:off x="11189600" y="3573550"/>
            <a:ext cx="780367" cy="1025967"/>
          </a:xfrm>
          <a:prstGeom prst="rect">
            <a:avLst/>
          </a:prstGeom>
          <a:noFill/>
          <a:ln cap="flat" cmpd="sng" w="38100">
            <a:solidFill>
              <a:srgbClr val="434343"/>
            </a:solidFill>
            <a:prstDash val="solid"/>
            <a:round/>
            <a:headEnd len="sm" w="sm" type="none"/>
            <a:tailEnd len="sm" w="sm" type="none"/>
          </a:ln>
        </p:spPr>
      </p:pic>
      <p:sp>
        <p:nvSpPr>
          <p:cNvPr id="157" name="Google Shape;157;p14"/>
          <p:cNvSpPr txBox="1"/>
          <p:nvPr/>
        </p:nvSpPr>
        <p:spPr>
          <a:xfrm>
            <a:off x="168033" y="2886533"/>
            <a:ext cx="11965200" cy="677100"/>
          </a:xfrm>
          <a:prstGeom prst="rect">
            <a:avLst/>
          </a:prstGeom>
          <a:noFill/>
          <a:ln>
            <a:noFill/>
          </a:ln>
        </p:spPr>
        <p:txBody>
          <a:bodyPr anchorCtr="0" anchor="t" bIns="121900" lIns="121900" spcFirstLastPara="1" rIns="121900" wrap="square" tIns="121900">
            <a:normAutofit/>
          </a:bodyPr>
          <a:lstStyle/>
          <a:p>
            <a:pPr indent="0" lvl="0" marL="0" rtl="0" algn="l">
              <a:spcBef>
                <a:spcPts val="0"/>
              </a:spcBef>
              <a:spcAft>
                <a:spcPts val="0"/>
              </a:spcAft>
              <a:buNone/>
            </a:pPr>
            <a:r>
              <a:rPr b="1" lang="en-US" sz="1500">
                <a:latin typeface="Amatic SC"/>
                <a:ea typeface="Amatic SC"/>
                <a:cs typeface="Amatic SC"/>
                <a:sym typeface="Amatic SC"/>
              </a:rPr>
              <a:t>      S</a:t>
            </a:r>
            <a:r>
              <a:rPr b="1" lang="en-US" sz="1300">
                <a:latin typeface="Amatic SC"/>
                <a:ea typeface="Amatic SC"/>
                <a:cs typeface="Amatic SC"/>
                <a:sym typeface="Amatic SC"/>
              </a:rPr>
              <a:t>onia                          Elizabeth                             Harriet                               marie                          malala                         clara                                 ruth                                    misty                                   Mary                          temple</a:t>
            </a:r>
            <a:endParaRPr b="1" sz="1300">
              <a:latin typeface="Amatic SC"/>
              <a:ea typeface="Amatic SC"/>
              <a:cs typeface="Amatic SC"/>
              <a:sym typeface="Amatic SC"/>
            </a:endParaRPr>
          </a:p>
          <a:p>
            <a:pPr indent="0" lvl="0" marL="0" rtl="0" algn="l">
              <a:spcBef>
                <a:spcPts val="0"/>
              </a:spcBef>
              <a:spcAft>
                <a:spcPts val="0"/>
              </a:spcAft>
              <a:buNone/>
            </a:pPr>
            <a:r>
              <a:rPr b="1" lang="en-US" sz="1300">
                <a:latin typeface="Amatic SC"/>
                <a:ea typeface="Amatic SC"/>
                <a:cs typeface="Amatic SC"/>
                <a:sym typeface="Amatic SC"/>
              </a:rPr>
              <a:t>   Sotomayor                     Blackwell                             powers                                tharp                         yousafzai                     lemlich                       bader ginsburg                         copeland                        edwards walker               Grandin</a:t>
            </a:r>
            <a:endParaRPr b="1" sz="1300">
              <a:latin typeface="Amatic SC"/>
              <a:ea typeface="Amatic SC"/>
              <a:cs typeface="Amatic SC"/>
              <a:sym typeface="Amatic SC"/>
            </a:endParaRPr>
          </a:p>
        </p:txBody>
      </p:sp>
      <p:sp>
        <p:nvSpPr>
          <p:cNvPr id="158" name="Google Shape;158;p14"/>
          <p:cNvSpPr txBox="1"/>
          <p:nvPr/>
        </p:nvSpPr>
        <p:spPr>
          <a:xfrm>
            <a:off x="227833" y="4609333"/>
            <a:ext cx="11845500" cy="6465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b="1" lang="en-US" sz="1300">
                <a:latin typeface="Amatic SC"/>
                <a:ea typeface="Amatic SC"/>
                <a:cs typeface="Amatic SC"/>
                <a:sym typeface="Amatic SC"/>
              </a:rPr>
              <a:t>     Michelle                    sacagawea                                  helen                                 teresa                            anne                       kathrine                                  maggie                           eugenie                                  grace                           frida</a:t>
            </a:r>
            <a:endParaRPr b="1" sz="1300">
              <a:latin typeface="Amatic SC"/>
              <a:ea typeface="Amatic SC"/>
              <a:cs typeface="Amatic SC"/>
              <a:sym typeface="Amatic SC"/>
            </a:endParaRPr>
          </a:p>
          <a:p>
            <a:pPr indent="0" lvl="0" marL="0" rtl="0" algn="l">
              <a:spcBef>
                <a:spcPts val="0"/>
              </a:spcBef>
              <a:spcAft>
                <a:spcPts val="0"/>
              </a:spcAft>
              <a:buNone/>
            </a:pPr>
            <a:r>
              <a:rPr b="1" lang="en-US" sz="1300">
                <a:latin typeface="Amatic SC"/>
                <a:ea typeface="Amatic SC"/>
                <a:cs typeface="Amatic SC"/>
                <a:sym typeface="Amatic SC"/>
              </a:rPr>
              <a:t>      Obama                                                                       keller                               carrena                           frank                       switzer                                        gee                               clark                                    hopper                         kahlo</a:t>
            </a:r>
            <a:endParaRPr b="1" sz="1300">
              <a:latin typeface="Amatic SC"/>
              <a:ea typeface="Amatic SC"/>
              <a:cs typeface="Amatic SC"/>
              <a:sym typeface="Amatic SC"/>
            </a:endParaRPr>
          </a:p>
        </p:txBody>
      </p:sp>
      <p:pic>
        <p:nvPicPr>
          <p:cNvPr id="159" name="Google Shape;159;p14"/>
          <p:cNvPicPr preferRelativeResize="0"/>
          <p:nvPr/>
        </p:nvPicPr>
        <p:blipFill>
          <a:blip r:embed="rId45">
            <a:alphaModFix/>
          </a:blip>
          <a:stretch>
            <a:fillRect/>
          </a:stretch>
        </p:blipFill>
        <p:spPr>
          <a:xfrm>
            <a:off x="9178567" y="4763300"/>
            <a:ext cx="1497100" cy="2402166"/>
          </a:xfrm>
          <a:prstGeom prst="rect">
            <a:avLst/>
          </a:prstGeom>
          <a:noFill/>
          <a:ln>
            <a:noFill/>
          </a:ln>
        </p:spPr>
      </p:pic>
      <p:pic>
        <p:nvPicPr>
          <p:cNvPr id="160" name="Google Shape;160;p14"/>
          <p:cNvPicPr preferRelativeResize="0"/>
          <p:nvPr/>
        </p:nvPicPr>
        <p:blipFill rotWithShape="1">
          <a:blip r:embed="rId46">
            <a:alphaModFix/>
          </a:blip>
          <a:srcRect b="0" l="0" r="31861" t="28525"/>
          <a:stretch/>
        </p:blipFill>
        <p:spPr>
          <a:xfrm>
            <a:off x="6746368" y="4599067"/>
            <a:ext cx="1339316" cy="2363133"/>
          </a:xfrm>
          <a:prstGeom prst="rect">
            <a:avLst/>
          </a:prstGeom>
          <a:noFill/>
          <a:ln>
            <a:noFill/>
          </a:ln>
        </p:spPr>
      </p:pic>
      <p:pic>
        <p:nvPicPr>
          <p:cNvPr id="161" name="Google Shape;161;p14"/>
          <p:cNvPicPr preferRelativeResize="0"/>
          <p:nvPr/>
        </p:nvPicPr>
        <p:blipFill rotWithShape="1">
          <a:blip r:embed="rId47">
            <a:alphaModFix/>
          </a:blip>
          <a:srcRect b="0" l="27434" r="34646" t="32368"/>
          <a:stretch/>
        </p:blipFill>
        <p:spPr>
          <a:xfrm>
            <a:off x="1" y="4948317"/>
            <a:ext cx="1990999" cy="2363133"/>
          </a:xfrm>
          <a:prstGeom prst="rect">
            <a:avLst/>
          </a:prstGeom>
          <a:noFill/>
          <a:ln>
            <a:noFill/>
          </a:ln>
        </p:spPr>
      </p:pic>
      <p:pic>
        <p:nvPicPr>
          <p:cNvPr id="162" name="Google Shape;162;p14"/>
          <p:cNvPicPr preferRelativeResize="0"/>
          <p:nvPr/>
        </p:nvPicPr>
        <p:blipFill rotWithShape="1">
          <a:blip r:embed="rId48">
            <a:alphaModFix/>
          </a:blip>
          <a:srcRect b="0" l="21449" r="10198" t="0"/>
          <a:stretch/>
        </p:blipFill>
        <p:spPr>
          <a:xfrm rot="-1259995">
            <a:off x="10860771" y="5588635"/>
            <a:ext cx="1367822" cy="1286432"/>
          </a:xfrm>
          <a:prstGeom prst="rect">
            <a:avLst/>
          </a:prstGeom>
          <a:noFill/>
          <a:ln>
            <a:noFill/>
          </a:ln>
        </p:spPr>
      </p:pic>
      <p:pic>
        <p:nvPicPr>
          <p:cNvPr id="163" name="Google Shape;163;p14"/>
          <p:cNvPicPr preferRelativeResize="0"/>
          <p:nvPr/>
        </p:nvPicPr>
        <p:blipFill rotWithShape="1">
          <a:blip r:embed="rId49">
            <a:alphaModFix/>
          </a:blip>
          <a:srcRect b="0" l="15819" r="54840" t="14390"/>
          <a:stretch/>
        </p:blipFill>
        <p:spPr>
          <a:xfrm>
            <a:off x="4555067" y="4763300"/>
            <a:ext cx="1339334" cy="2567667"/>
          </a:xfrm>
          <a:prstGeom prst="rect">
            <a:avLst/>
          </a:prstGeom>
          <a:noFill/>
          <a:ln>
            <a:noFill/>
          </a:ln>
        </p:spPr>
      </p:pic>
      <p:pic>
        <p:nvPicPr>
          <p:cNvPr id="164" name="Google Shape;164;p14"/>
          <p:cNvPicPr preferRelativeResize="0"/>
          <p:nvPr/>
        </p:nvPicPr>
        <p:blipFill>
          <a:blip r:embed="rId50">
            <a:alphaModFix/>
          </a:blip>
          <a:stretch>
            <a:fillRect/>
          </a:stretch>
        </p:blipFill>
        <p:spPr>
          <a:xfrm>
            <a:off x="1938943" y="4861567"/>
            <a:ext cx="2217456" cy="2247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168" name="Shape 168"/>
        <p:cNvGrpSpPr/>
        <p:nvPr/>
      </p:nvGrpSpPr>
      <p:grpSpPr>
        <a:xfrm>
          <a:off x="0" y="0"/>
          <a:ext cx="0" cy="0"/>
          <a:chOff x="0" y="0"/>
          <a:chExt cx="0" cy="0"/>
        </a:xfrm>
      </p:grpSpPr>
      <p:grpSp>
        <p:nvGrpSpPr>
          <p:cNvPr id="169" name="Google Shape;169;p15"/>
          <p:cNvGrpSpPr/>
          <p:nvPr/>
        </p:nvGrpSpPr>
        <p:grpSpPr>
          <a:xfrm>
            <a:off x="6689517" y="2903074"/>
            <a:ext cx="5844678" cy="4489995"/>
            <a:chOff x="4432140" y="667242"/>
            <a:chExt cx="7760826" cy="6810246"/>
          </a:xfrm>
        </p:grpSpPr>
        <p:sp>
          <p:nvSpPr>
            <p:cNvPr id="170" name="Google Shape;170;p15"/>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p15"/>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 name="Google Shape;172;p15"/>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p15"/>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15"/>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15"/>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15"/>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15"/>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15"/>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15"/>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 name="Google Shape;180;p15"/>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 name="Google Shape;181;p15"/>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 name="Google Shape;182;p15"/>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15"/>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15"/>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p15"/>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15"/>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 name="Google Shape;187;p15"/>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15"/>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15"/>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p15"/>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 name="Google Shape;191;p15"/>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 name="Google Shape;192;p15"/>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p15"/>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15"/>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15"/>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p15"/>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p15"/>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15"/>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15"/>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 name="Google Shape;200;p15"/>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 name="Google Shape;201;p15"/>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15"/>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 name="Google Shape;203;p15"/>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 name="Google Shape;204;p15"/>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15"/>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15"/>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p15"/>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15"/>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 name="Google Shape;209;p15"/>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10" name="Google Shape;210;p15"/>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Sonia Sotomayor</a:t>
            </a:r>
            <a:endParaRPr sz="6400">
              <a:solidFill>
                <a:srgbClr val="F8CFD1"/>
              </a:solidFill>
            </a:endParaRPr>
          </a:p>
        </p:txBody>
      </p:sp>
      <p:sp>
        <p:nvSpPr>
          <p:cNvPr id="211" name="Google Shape;211;p15"/>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200">
                <a:solidFill>
                  <a:srgbClr val="F8CFD1"/>
                </a:solidFill>
              </a:rPr>
              <a:t>Sonia Maria Sotomayor is an associate justice of the Supreme Court of the United States. She was nominated by President Barack Obama on May 26, 2009 and has served since August 8, 2009. Sotomayor is the first Hispanic and Latina member of the Court.</a:t>
            </a:r>
            <a:endParaRPr b="1" sz="3200">
              <a:solidFill>
                <a:srgbClr val="F8CFD1"/>
              </a:solidFill>
            </a:endParaRPr>
          </a:p>
        </p:txBody>
      </p:sp>
      <p:sp>
        <p:nvSpPr>
          <p:cNvPr id="212" name="Google Shape;212;p15"/>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pic>
        <p:nvPicPr>
          <p:cNvPr id="213" name="Google Shape;213;p15"/>
          <p:cNvPicPr preferRelativeResize="0"/>
          <p:nvPr/>
        </p:nvPicPr>
        <p:blipFill>
          <a:blip r:embed="rId3">
            <a:alphaModFix/>
          </a:blip>
          <a:stretch>
            <a:fillRect/>
          </a:stretch>
        </p:blipFill>
        <p:spPr>
          <a:xfrm>
            <a:off x="2391338" y="3914588"/>
            <a:ext cx="1857375" cy="2466975"/>
          </a:xfrm>
          <a:prstGeom prst="rect">
            <a:avLst/>
          </a:prstGeom>
          <a:noFill/>
          <a:ln>
            <a:noFill/>
          </a:ln>
        </p:spPr>
      </p:pic>
      <p:pic>
        <p:nvPicPr>
          <p:cNvPr id="214" name="Google Shape;214;p15"/>
          <p:cNvPicPr preferRelativeResize="0"/>
          <p:nvPr/>
        </p:nvPicPr>
        <p:blipFill>
          <a:blip r:embed="rId4">
            <a:alphaModFix/>
          </a:blip>
          <a:stretch>
            <a:fillRect/>
          </a:stretch>
        </p:blipFill>
        <p:spPr>
          <a:xfrm>
            <a:off x="189313" y="3928875"/>
            <a:ext cx="1876425" cy="2438400"/>
          </a:xfrm>
          <a:prstGeom prst="rect">
            <a:avLst/>
          </a:prstGeom>
          <a:noFill/>
          <a:ln>
            <a:noFill/>
          </a:ln>
        </p:spPr>
      </p:pic>
      <p:pic>
        <p:nvPicPr>
          <p:cNvPr id="215" name="Google Shape;215;p15"/>
          <p:cNvPicPr preferRelativeResize="0"/>
          <p:nvPr/>
        </p:nvPicPr>
        <p:blipFill>
          <a:blip r:embed="rId5">
            <a:alphaModFix/>
          </a:blip>
          <a:stretch>
            <a:fillRect/>
          </a:stretch>
        </p:blipFill>
        <p:spPr>
          <a:xfrm>
            <a:off x="4574313" y="3928863"/>
            <a:ext cx="2143125" cy="2143125"/>
          </a:xfrm>
          <a:prstGeom prst="rect">
            <a:avLst/>
          </a:prstGeom>
          <a:noFill/>
          <a:ln>
            <a:noFill/>
          </a:ln>
        </p:spPr>
      </p:pic>
      <p:sp>
        <p:nvSpPr>
          <p:cNvPr id="216" name="Google Shape;216;p15"/>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17" name="Google Shape;217;p15"/>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1900">
                <a:solidFill>
                  <a:srgbClr val="F8CFD1"/>
                </a:solidFill>
                <a:latin typeface="Calibri"/>
                <a:ea typeface="Calibri"/>
                <a:cs typeface="Calibri"/>
                <a:sym typeface="Calibri"/>
              </a:rPr>
              <a:t>    </a:t>
            </a:r>
            <a:r>
              <a:rPr b="1" lang="en-US" sz="2200">
                <a:solidFill>
                  <a:srgbClr val="F8CFD1"/>
                </a:solidFill>
                <a:latin typeface="Calibri"/>
                <a:ea typeface="Calibri"/>
                <a:cs typeface="Calibri"/>
                <a:sym typeface="Calibri"/>
              </a:rPr>
              <a:t>   Read Alouds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descr="Learn about Sonia Sotomayor's life, from her South Bronx upbringing to her historical appointment to the U.S. Supreme Court,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Sonai Sotomayor - Associate Justice of the Supreme Court | Mini Bio | Biography https://www.youtube.com/user/BiographyChannel" id="218" name="Google Shape;218;p15" title="Sonia Sotomayor - Associate Justice of the Supreme Court | Mini Bio | Biography">
            <a:hlinkClick r:id="rId6"/>
          </p:cNvPr>
          <p:cNvPicPr preferRelativeResize="0"/>
          <p:nvPr/>
        </p:nvPicPr>
        <p:blipFill>
          <a:blip r:embed="rId7">
            <a:alphaModFix/>
          </a:blip>
          <a:stretch>
            <a:fillRect/>
          </a:stretch>
        </p:blipFill>
        <p:spPr>
          <a:xfrm>
            <a:off x="9889900" y="1098000"/>
            <a:ext cx="2143124" cy="16073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222" name="Shape 222"/>
        <p:cNvGrpSpPr/>
        <p:nvPr/>
      </p:nvGrpSpPr>
      <p:grpSpPr>
        <a:xfrm>
          <a:off x="0" y="0"/>
          <a:ext cx="0" cy="0"/>
          <a:chOff x="0" y="0"/>
          <a:chExt cx="0" cy="0"/>
        </a:xfrm>
      </p:grpSpPr>
      <p:grpSp>
        <p:nvGrpSpPr>
          <p:cNvPr id="223" name="Google Shape;223;p16"/>
          <p:cNvGrpSpPr/>
          <p:nvPr/>
        </p:nvGrpSpPr>
        <p:grpSpPr>
          <a:xfrm>
            <a:off x="7173616" y="3199187"/>
            <a:ext cx="5361179" cy="4193750"/>
            <a:chOff x="4432140" y="667242"/>
            <a:chExt cx="7760826" cy="6810246"/>
          </a:xfrm>
        </p:grpSpPr>
        <p:sp>
          <p:nvSpPr>
            <p:cNvPr id="224" name="Google Shape;224;p16"/>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 name="Google Shape;225;p16"/>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16"/>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16"/>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p16"/>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 name="Google Shape;229;p16"/>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16"/>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16"/>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16"/>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16"/>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p16"/>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 name="Google Shape;235;p16"/>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 name="Google Shape;236;p16"/>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 name="Google Shape;237;p16"/>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16"/>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16"/>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 name="Google Shape;240;p16"/>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 name="Google Shape;241;p16"/>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16"/>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16"/>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p16"/>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16"/>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p16"/>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16"/>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16"/>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16"/>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p16"/>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16"/>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16"/>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 name="Google Shape;253;p16"/>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p16"/>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p16"/>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16"/>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16"/>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16"/>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p16"/>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16"/>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 name="Google Shape;261;p16"/>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p16"/>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 name="Google Shape;263;p16"/>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4" name="Google Shape;264;p16"/>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Elizabeth Blackwell</a:t>
            </a:r>
            <a:endParaRPr sz="6400">
              <a:solidFill>
                <a:srgbClr val="F8CFD1"/>
              </a:solidFill>
            </a:endParaRPr>
          </a:p>
        </p:txBody>
      </p:sp>
      <p:sp>
        <p:nvSpPr>
          <p:cNvPr id="265" name="Google Shape;265;p16"/>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900">
                <a:solidFill>
                  <a:srgbClr val="F8CFD1"/>
                </a:solidFill>
              </a:rPr>
              <a:t>Elizabeth Blackwell was a British physician born in 1821, notable as the first woman to receive a medical degree in the United States, and the first woman on the Medical Register of the General Medical Council. Elizabeth Blackwell championed the participation of women in the medical profession and ultimately opened her own medical college for women.</a:t>
            </a:r>
            <a:endParaRPr b="1" sz="2900">
              <a:solidFill>
                <a:srgbClr val="F8CFD1"/>
              </a:solidFill>
            </a:endParaRPr>
          </a:p>
        </p:txBody>
      </p:sp>
      <p:sp>
        <p:nvSpPr>
          <p:cNvPr id="266" name="Google Shape;266;p16"/>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267" name="Google Shape;267;p16"/>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68" name="Google Shape;268;p16"/>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 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269" name="Google Shape;269;p16">
            <a:hlinkClick r:id="rId3"/>
          </p:cNvPr>
          <p:cNvPicPr preferRelativeResize="0"/>
          <p:nvPr/>
        </p:nvPicPr>
        <p:blipFill>
          <a:blip r:embed="rId4">
            <a:alphaModFix/>
          </a:blip>
          <a:stretch>
            <a:fillRect/>
          </a:stretch>
        </p:blipFill>
        <p:spPr>
          <a:xfrm>
            <a:off x="330075" y="3866088"/>
            <a:ext cx="1905000" cy="2390775"/>
          </a:xfrm>
          <a:prstGeom prst="rect">
            <a:avLst/>
          </a:prstGeom>
          <a:noFill/>
          <a:ln>
            <a:noFill/>
          </a:ln>
        </p:spPr>
      </p:pic>
      <p:pic>
        <p:nvPicPr>
          <p:cNvPr id="270" name="Google Shape;270;p16"/>
          <p:cNvPicPr preferRelativeResize="0"/>
          <p:nvPr/>
        </p:nvPicPr>
        <p:blipFill rotWithShape="1">
          <a:blip r:embed="rId5">
            <a:alphaModFix/>
          </a:blip>
          <a:srcRect b="6733" l="0" r="0" t="0"/>
          <a:stretch/>
        </p:blipFill>
        <p:spPr>
          <a:xfrm>
            <a:off x="2534425" y="3866100"/>
            <a:ext cx="4807800" cy="2242025"/>
          </a:xfrm>
          <a:prstGeom prst="rect">
            <a:avLst/>
          </a:prstGeom>
          <a:noFill/>
          <a:ln>
            <a:noFill/>
          </a:ln>
        </p:spPr>
      </p:pic>
      <p:pic>
        <p:nvPicPr>
          <p:cNvPr descr="How the nation's first female doctor changed the face of medical care. Read more about Dr. Elizabeth Blackwell  https://healthmatters.nyp.org/happened-dr-elizabeth-blackwell/" id="271" name="Google Shape;271;p16" title="Meet the country’s first female doctor: Elizabeth Blackwell">
            <a:hlinkClick r:id="rId6"/>
          </p:cNvPr>
          <p:cNvPicPr preferRelativeResize="0"/>
          <p:nvPr/>
        </p:nvPicPr>
        <p:blipFill>
          <a:blip r:embed="rId7">
            <a:alphaModFix/>
          </a:blip>
          <a:stretch>
            <a:fillRect/>
          </a:stretch>
        </p:blipFill>
        <p:spPr>
          <a:xfrm>
            <a:off x="9693750" y="1291338"/>
            <a:ext cx="2286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275" name="Shape 275"/>
        <p:cNvGrpSpPr/>
        <p:nvPr/>
      </p:nvGrpSpPr>
      <p:grpSpPr>
        <a:xfrm>
          <a:off x="0" y="0"/>
          <a:ext cx="0" cy="0"/>
          <a:chOff x="0" y="0"/>
          <a:chExt cx="0" cy="0"/>
        </a:xfrm>
      </p:grpSpPr>
      <p:grpSp>
        <p:nvGrpSpPr>
          <p:cNvPr id="276" name="Google Shape;276;p17"/>
          <p:cNvGrpSpPr/>
          <p:nvPr/>
        </p:nvGrpSpPr>
        <p:grpSpPr>
          <a:xfrm>
            <a:off x="7026276" y="3199187"/>
            <a:ext cx="5507858" cy="4193750"/>
            <a:chOff x="4432140" y="667242"/>
            <a:chExt cx="7760826" cy="6810246"/>
          </a:xfrm>
        </p:grpSpPr>
        <p:sp>
          <p:nvSpPr>
            <p:cNvPr id="277" name="Google Shape;277;p17"/>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17"/>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17"/>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 name="Google Shape;280;p17"/>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17"/>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7"/>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p17"/>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17"/>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17"/>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17"/>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17"/>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17"/>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17"/>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17"/>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 name="Google Shape;291;p17"/>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 name="Google Shape;292;p17"/>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p17"/>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 name="Google Shape;294;p17"/>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17"/>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17"/>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17"/>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17"/>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p17"/>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17"/>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17"/>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 name="Google Shape;302;p17"/>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17"/>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17"/>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17"/>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17"/>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17"/>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17"/>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 name="Google Shape;309;p17"/>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p17"/>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p17"/>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2" name="Google Shape;312;p17"/>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 name="Google Shape;313;p17"/>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 name="Google Shape;314;p17"/>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17"/>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6" name="Google Shape;316;p17"/>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17" name="Google Shape;317;p17"/>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Harriet Powers</a:t>
            </a:r>
            <a:endParaRPr sz="6400">
              <a:solidFill>
                <a:srgbClr val="F8CFD1"/>
              </a:solidFill>
            </a:endParaRPr>
          </a:p>
        </p:txBody>
      </p:sp>
      <p:sp>
        <p:nvSpPr>
          <p:cNvPr id="318" name="Google Shape;318;p17"/>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a:solidFill>
                  <a:srgbClr val="F8CFD1"/>
                </a:solidFill>
              </a:rPr>
              <a:t>Harriet Powers was an African American folk artist and quilt maker. She was born into slavery in rural Georgia in 1837. She used traditional appliqué techniques to record local legends, Bible stories, and astronomical events on her quilts. Only two of her quilts are known to have survived: Bible Quilt 1886 and Pictorial Quilt 1898. Both of these quilts are now in museums. </a:t>
            </a:r>
            <a:endParaRPr b="1">
              <a:solidFill>
                <a:srgbClr val="F8CFD1"/>
              </a:solidFill>
            </a:endParaRPr>
          </a:p>
        </p:txBody>
      </p:sp>
      <p:sp>
        <p:nvSpPr>
          <p:cNvPr id="319" name="Google Shape;319;p17"/>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320" name="Google Shape;320;p17"/>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21" name="Google Shape;321;p17"/>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Harriet’s Quilts Spoke for Her</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322" name="Google Shape;322;p17">
            <a:hlinkClick r:id="rId3"/>
          </p:cNvPr>
          <p:cNvPicPr preferRelativeResize="0"/>
          <p:nvPr/>
        </p:nvPicPr>
        <p:blipFill>
          <a:blip r:embed="rId4">
            <a:alphaModFix/>
          </a:blip>
          <a:stretch>
            <a:fillRect/>
          </a:stretch>
        </p:blipFill>
        <p:spPr>
          <a:xfrm>
            <a:off x="189313" y="3933625"/>
            <a:ext cx="1876425" cy="2428875"/>
          </a:xfrm>
          <a:prstGeom prst="rect">
            <a:avLst/>
          </a:prstGeom>
          <a:noFill/>
          <a:ln>
            <a:noFill/>
          </a:ln>
        </p:spPr>
      </p:pic>
      <p:pic>
        <p:nvPicPr>
          <p:cNvPr descr="Born into slavery, Harriet Powers learned to sew from other slaves on a plantation in Madison County. Her story quilts show strong evidence of her west African roots combined with a European style of sewing and are known as historical records as well as folk art. One of her quilts hangs in the Museum of American History of the Smithsonian Institute and the Museum of Fine Art in Boston.&#10;&#10;Original Air Date: 01/15/2009&#10;&#10;For standards, timelines, and supplemental materials, visit our website at http://www.gpb.org/georgiastories" id="323" name="Google Shape;323;p17" title="Sewing History: Harriet Powers | Georgia Stories">
            <a:hlinkClick r:id="rId5"/>
          </p:cNvPr>
          <p:cNvPicPr preferRelativeResize="0"/>
          <p:nvPr/>
        </p:nvPicPr>
        <p:blipFill>
          <a:blip r:embed="rId6">
            <a:alphaModFix/>
          </a:blip>
          <a:stretch>
            <a:fillRect/>
          </a:stretch>
        </p:blipFill>
        <p:spPr>
          <a:xfrm>
            <a:off x="9455244" y="767025"/>
            <a:ext cx="2636406" cy="1977300"/>
          </a:xfrm>
          <a:prstGeom prst="rect">
            <a:avLst/>
          </a:prstGeom>
          <a:noFill/>
          <a:ln>
            <a:noFill/>
          </a:ln>
        </p:spPr>
      </p:pic>
      <p:pic>
        <p:nvPicPr>
          <p:cNvPr id="324" name="Google Shape;324;p17"/>
          <p:cNvPicPr preferRelativeResize="0"/>
          <p:nvPr/>
        </p:nvPicPr>
        <p:blipFill>
          <a:blip r:embed="rId7">
            <a:alphaModFix/>
          </a:blip>
          <a:stretch>
            <a:fillRect/>
          </a:stretch>
        </p:blipFill>
        <p:spPr>
          <a:xfrm>
            <a:off x="2191900" y="3962188"/>
            <a:ext cx="4895850" cy="2371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328" name="Shape 328"/>
        <p:cNvGrpSpPr/>
        <p:nvPr/>
      </p:nvGrpSpPr>
      <p:grpSpPr>
        <a:xfrm>
          <a:off x="0" y="0"/>
          <a:ext cx="0" cy="0"/>
          <a:chOff x="0" y="0"/>
          <a:chExt cx="0" cy="0"/>
        </a:xfrm>
      </p:grpSpPr>
      <p:grpSp>
        <p:nvGrpSpPr>
          <p:cNvPr id="329" name="Google Shape;329;p18"/>
          <p:cNvGrpSpPr/>
          <p:nvPr/>
        </p:nvGrpSpPr>
        <p:grpSpPr>
          <a:xfrm>
            <a:off x="7275867" y="3429032"/>
            <a:ext cx="5257960" cy="3964244"/>
            <a:chOff x="4432140" y="667242"/>
            <a:chExt cx="7760826" cy="6810246"/>
          </a:xfrm>
        </p:grpSpPr>
        <p:sp>
          <p:nvSpPr>
            <p:cNvPr id="330" name="Google Shape;330;p18"/>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 name="Google Shape;331;p18"/>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18"/>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18"/>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p18"/>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18"/>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18"/>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18"/>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 name="Google Shape;338;p18"/>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p18"/>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18"/>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18"/>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18"/>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18"/>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18"/>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18"/>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18"/>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 name="Google Shape;347;p18"/>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 name="Google Shape;348;p18"/>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18"/>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18"/>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18"/>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18"/>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18"/>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18"/>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 name="Google Shape;355;p18"/>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18"/>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 name="Google Shape;357;p18"/>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 name="Google Shape;358;p18"/>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 name="Google Shape;359;p18"/>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18"/>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18"/>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18"/>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18"/>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4" name="Google Shape;364;p18"/>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18"/>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p18"/>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 name="Google Shape;367;p18"/>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18"/>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 name="Google Shape;369;p18"/>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70" name="Google Shape;370;p18"/>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Marie Tharp</a:t>
            </a:r>
            <a:endParaRPr sz="6400">
              <a:solidFill>
                <a:srgbClr val="F8CFD1"/>
              </a:solidFill>
            </a:endParaRPr>
          </a:p>
        </p:txBody>
      </p:sp>
      <p:sp>
        <p:nvSpPr>
          <p:cNvPr id="371" name="Google Shape;371;p18"/>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600">
                <a:solidFill>
                  <a:srgbClr val="F8CFD1"/>
                </a:solidFill>
              </a:rPr>
              <a:t>Marie Tharp, born in 1920, was an American geologist and oceanographic cartographer who, in partnership with Bruce Heezen, created the first scientific map of the Atlantic Ocean floor. Tharp's work revealed the detailed topography and multi-dimensional geographical landscape of the ocean bottom. She was one of a very few female scientists. Her scientific theories were often dismissed, but later found to be true.</a:t>
            </a:r>
            <a:endParaRPr b="1" sz="2600">
              <a:solidFill>
                <a:srgbClr val="F8CFD1"/>
              </a:solidFill>
            </a:endParaRPr>
          </a:p>
        </p:txBody>
      </p:sp>
      <p:sp>
        <p:nvSpPr>
          <p:cNvPr id="372" name="Google Shape;372;p18"/>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373" name="Google Shape;373;p18"/>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74" name="Google Shape;374;p18"/>
          <p:cNvSpPr txBox="1"/>
          <p:nvPr/>
        </p:nvSpPr>
        <p:spPr>
          <a:xfrm>
            <a:off x="168300" y="6367275"/>
            <a:ext cx="68580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Alouds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375" name="Google Shape;375;p18">
            <a:hlinkClick r:id="rId3"/>
          </p:cNvPr>
          <p:cNvPicPr preferRelativeResize="0"/>
          <p:nvPr/>
        </p:nvPicPr>
        <p:blipFill>
          <a:blip r:embed="rId4">
            <a:alphaModFix/>
          </a:blip>
          <a:stretch>
            <a:fillRect/>
          </a:stretch>
        </p:blipFill>
        <p:spPr>
          <a:xfrm>
            <a:off x="490525" y="3817500"/>
            <a:ext cx="1847850" cy="2476500"/>
          </a:xfrm>
          <a:prstGeom prst="rect">
            <a:avLst/>
          </a:prstGeom>
          <a:noFill/>
          <a:ln>
            <a:noFill/>
          </a:ln>
        </p:spPr>
      </p:pic>
      <p:pic>
        <p:nvPicPr>
          <p:cNvPr id="376" name="Google Shape;376;p18"/>
          <p:cNvPicPr preferRelativeResize="0"/>
          <p:nvPr/>
        </p:nvPicPr>
        <p:blipFill rotWithShape="1">
          <a:blip r:embed="rId5">
            <a:alphaModFix/>
          </a:blip>
          <a:srcRect b="13217" l="0" r="0" t="11299"/>
          <a:stretch/>
        </p:blipFill>
        <p:spPr>
          <a:xfrm>
            <a:off x="5092723" y="3817499"/>
            <a:ext cx="2183152" cy="2476500"/>
          </a:xfrm>
          <a:prstGeom prst="rect">
            <a:avLst/>
          </a:prstGeom>
          <a:noFill/>
          <a:ln>
            <a:noFill/>
          </a:ln>
        </p:spPr>
      </p:pic>
      <p:pic>
        <p:nvPicPr>
          <p:cNvPr descr="Continental drift is common knowledge now, but when the idea was first proposed it was revolutionary. Helen Czerski tells the story of how the maps of one of history’s finest cartographers shifted our view of the planet.&#10;Subscribe for new science videos each week: http://bit.ly/RiSubscRibe&#10;&#10;In the early 20th century, Alfred Wegener proposed a revolutionary idea: that the Earth’s continents were once joined together, and had gradually moved apart. The idea contradicted almost everything scientists thought at the time, and it took the detailed work of a brilliant cartographer to prove him right.&#10;&#10;Conventional ideas held that the ocean floors were flat, featureless planes. As expeditions started to go around the world collecting ocean depth measurements, Marie Tharp – not allowed to join the expeditions herself – processed the data and began to craft detailed, revealing maps of the hidden ocean depths. &#10;&#10;She discovered that the ocean floor was in fact a complex assortment of peaks and troughs. In particular, her profiles revealed stark rift valleys, which supported Wegener’s controversial ideas. Even then, it took a long time to convince the scientific community that her findings were correct. Eventually, however, she was proved right, and Marie Tharp took her rightful place as one of history’s finest cartographers. &#10;&#10;Subscribe for regular science videos: http://bit.ly/RiSubscRibe&#10;&#10;The Ri is on Twitter: http://twitter.com/ri_science&#10;and Facebook: http://www.facebook.com/royalinstitution&#10;and Tumblr: http://ri-science.tumblr.com/&#10;Our editorial policy: http://www.rigb.org/home/editorial-policy&#10;Subscribe for the latest science videos: http://bit.ly/RiNewsletter" id="377" name="Google Shape;377;p18" title="Marie Tharp: Uncovering the Secrets of the Ocean Floor - with Helen Czerski">
            <a:hlinkClick r:id="rId6"/>
          </p:cNvPr>
          <p:cNvPicPr preferRelativeResize="0"/>
          <p:nvPr/>
        </p:nvPicPr>
        <p:blipFill>
          <a:blip r:embed="rId7">
            <a:alphaModFix/>
          </a:blip>
          <a:stretch>
            <a:fillRect/>
          </a:stretch>
        </p:blipFill>
        <p:spPr>
          <a:xfrm>
            <a:off x="9802100" y="483575"/>
            <a:ext cx="1979600" cy="1484700"/>
          </a:xfrm>
          <a:prstGeom prst="rect">
            <a:avLst/>
          </a:prstGeom>
          <a:noFill/>
          <a:ln>
            <a:noFill/>
          </a:ln>
        </p:spPr>
      </p:pic>
      <p:pic>
        <p:nvPicPr>
          <p:cNvPr descr="Maureen E. Raymo, a professor of Earth and Climate Science and the interim director of Columbia University’s Lamont-Doherty Earth Observatory, uses a new children’s picture book, “Ocean Speaks” by Jess Keating with Illustrations by Katie Hickey (Tundra Books), to start a conversation about the pioneering Lamont geologist Marie Tharp who would have celebrated her 100th birthday on July 30. Raymo, a paleoceanographer and marine geologist, talks about why  Tharp is an inspiring figure to her personally as both a woman and a scientist, and how Tharp’s work remains relevant today." id="378" name="Google Shape;378;p18" title="Maureen Raymo on Why We Celebrate Marie Tharp">
            <a:hlinkClick r:id="rId8"/>
          </p:cNvPr>
          <p:cNvPicPr preferRelativeResize="0"/>
          <p:nvPr/>
        </p:nvPicPr>
        <p:blipFill>
          <a:blip r:embed="rId9">
            <a:alphaModFix/>
          </a:blip>
          <a:stretch>
            <a:fillRect/>
          </a:stretch>
        </p:blipFill>
        <p:spPr>
          <a:xfrm>
            <a:off x="9867975" y="2043125"/>
            <a:ext cx="1847850" cy="1385880"/>
          </a:xfrm>
          <a:prstGeom prst="rect">
            <a:avLst/>
          </a:prstGeom>
          <a:noFill/>
          <a:ln>
            <a:noFill/>
          </a:ln>
        </p:spPr>
      </p:pic>
      <p:pic>
        <p:nvPicPr>
          <p:cNvPr id="379" name="Google Shape;379;p18">
            <a:hlinkClick r:id="rId10"/>
          </p:cNvPr>
          <p:cNvPicPr preferRelativeResize="0"/>
          <p:nvPr/>
        </p:nvPicPr>
        <p:blipFill>
          <a:blip r:embed="rId11">
            <a:alphaModFix/>
          </a:blip>
          <a:stretch>
            <a:fillRect/>
          </a:stretch>
        </p:blipFill>
        <p:spPr>
          <a:xfrm>
            <a:off x="2576351" y="3816775"/>
            <a:ext cx="2183150" cy="241888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383" name="Shape 383"/>
        <p:cNvGrpSpPr/>
        <p:nvPr/>
      </p:nvGrpSpPr>
      <p:grpSpPr>
        <a:xfrm>
          <a:off x="0" y="0"/>
          <a:ext cx="0" cy="0"/>
          <a:chOff x="0" y="0"/>
          <a:chExt cx="0" cy="0"/>
        </a:xfrm>
      </p:grpSpPr>
      <p:grpSp>
        <p:nvGrpSpPr>
          <p:cNvPr id="384" name="Google Shape;384;p19"/>
          <p:cNvGrpSpPr/>
          <p:nvPr/>
        </p:nvGrpSpPr>
        <p:grpSpPr>
          <a:xfrm>
            <a:off x="7261193" y="3323098"/>
            <a:ext cx="5272705" cy="4069803"/>
            <a:chOff x="4432140" y="667242"/>
            <a:chExt cx="7760826" cy="6810246"/>
          </a:xfrm>
        </p:grpSpPr>
        <p:sp>
          <p:nvSpPr>
            <p:cNvPr id="385" name="Google Shape;385;p19"/>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 name="Google Shape;386;p19"/>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19"/>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19"/>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 name="Google Shape;389;p19"/>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 name="Google Shape;390;p19"/>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 name="Google Shape;391;p19"/>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19"/>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19"/>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p19"/>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5" name="Google Shape;395;p19"/>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19"/>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 name="Google Shape;397;p19"/>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19"/>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19"/>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19"/>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 name="Google Shape;401;p19"/>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 name="Google Shape;402;p19"/>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 name="Google Shape;403;p19"/>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4" name="Google Shape;404;p19"/>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19"/>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19"/>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 name="Google Shape;407;p19"/>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8" name="Google Shape;408;p19"/>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9" name="Google Shape;409;p19"/>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19"/>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1" name="Google Shape;411;p19"/>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2" name="Google Shape;412;p19"/>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3" name="Google Shape;413;p19"/>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4" name="Google Shape;414;p19"/>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5" name="Google Shape;415;p19"/>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6" name="Google Shape;416;p19"/>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7" name="Google Shape;417;p19"/>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8" name="Google Shape;418;p19"/>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9" name="Google Shape;419;p19"/>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p19"/>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p19"/>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19"/>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3" name="Google Shape;423;p19"/>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4" name="Google Shape;424;p19"/>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25" name="Google Shape;425;p19"/>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Malala Yousafzai</a:t>
            </a:r>
            <a:endParaRPr sz="6400">
              <a:solidFill>
                <a:srgbClr val="F8CFD1"/>
              </a:solidFill>
            </a:endParaRPr>
          </a:p>
        </p:txBody>
      </p:sp>
      <p:sp>
        <p:nvSpPr>
          <p:cNvPr id="426" name="Google Shape;426;p19"/>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a:solidFill>
                  <a:srgbClr val="F8CFD1"/>
                </a:solidFill>
              </a:rPr>
              <a:t>Malala Yousafzai, born in 1997, is a Pakistani activist for female education. </a:t>
            </a:r>
            <a:r>
              <a:rPr b="1" lang="en-US">
                <a:solidFill>
                  <a:srgbClr val="F8CFD1"/>
                </a:solidFill>
              </a:rPr>
              <a:t>When she was a teenager, Malala spoke out publicly against the prohibition on the education of girls that was imposed by the Tehrik-e-Taliban Pakistan and was shot by a member of the Taliban while on the school bus. Malala efforts resulted in her being</a:t>
            </a:r>
            <a:r>
              <a:rPr b="1" lang="en-US">
                <a:solidFill>
                  <a:srgbClr val="F8CFD1"/>
                </a:solidFill>
              </a:rPr>
              <a:t> the youngest Nobel Prize laureate.  </a:t>
            </a:r>
            <a:endParaRPr b="1">
              <a:solidFill>
                <a:srgbClr val="F8CFD1"/>
              </a:solidFill>
            </a:endParaRPr>
          </a:p>
        </p:txBody>
      </p:sp>
      <p:sp>
        <p:nvSpPr>
          <p:cNvPr id="427" name="Google Shape;427;p19"/>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428" name="Google Shape;428;p19"/>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29" name="Google Shape;429;p19"/>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Alouds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430" name="Google Shape;430;p19">
            <a:hlinkClick r:id="rId3"/>
          </p:cNvPr>
          <p:cNvPicPr preferRelativeResize="0"/>
          <p:nvPr/>
        </p:nvPicPr>
        <p:blipFill>
          <a:blip r:embed="rId4">
            <a:alphaModFix/>
          </a:blip>
          <a:stretch>
            <a:fillRect/>
          </a:stretch>
        </p:blipFill>
        <p:spPr>
          <a:xfrm>
            <a:off x="84150" y="3966963"/>
            <a:ext cx="1905000" cy="2400300"/>
          </a:xfrm>
          <a:prstGeom prst="rect">
            <a:avLst/>
          </a:prstGeom>
          <a:noFill/>
          <a:ln>
            <a:noFill/>
          </a:ln>
        </p:spPr>
      </p:pic>
      <p:pic>
        <p:nvPicPr>
          <p:cNvPr id="431" name="Google Shape;431;p19">
            <a:hlinkClick r:id="rId5"/>
          </p:cNvPr>
          <p:cNvPicPr preferRelativeResize="0"/>
          <p:nvPr/>
        </p:nvPicPr>
        <p:blipFill>
          <a:blip r:embed="rId6">
            <a:alphaModFix/>
          </a:blip>
          <a:stretch>
            <a:fillRect/>
          </a:stretch>
        </p:blipFill>
        <p:spPr>
          <a:xfrm>
            <a:off x="2130413" y="4043175"/>
            <a:ext cx="2038350" cy="2247900"/>
          </a:xfrm>
          <a:prstGeom prst="rect">
            <a:avLst/>
          </a:prstGeom>
          <a:noFill/>
          <a:ln>
            <a:noFill/>
          </a:ln>
        </p:spPr>
      </p:pic>
      <p:pic>
        <p:nvPicPr>
          <p:cNvPr id="432" name="Google Shape;432;p19"/>
          <p:cNvPicPr preferRelativeResize="0"/>
          <p:nvPr/>
        </p:nvPicPr>
        <p:blipFill>
          <a:blip r:embed="rId7">
            <a:alphaModFix/>
          </a:blip>
          <a:stretch>
            <a:fillRect/>
          </a:stretch>
        </p:blipFill>
        <p:spPr>
          <a:xfrm>
            <a:off x="4368675" y="4311797"/>
            <a:ext cx="2951150" cy="1710666"/>
          </a:xfrm>
          <a:prstGeom prst="rect">
            <a:avLst/>
          </a:prstGeom>
          <a:noFill/>
          <a:ln>
            <a:noFill/>
          </a:ln>
        </p:spPr>
      </p:pic>
      <p:pic>
        <p:nvPicPr>
          <p:cNvPr descr="Jacqui Rossi talks about the accomplished life of young Malala  Yousafzai, an education advocate and survivor of an assassination attempt by the Taliban. #Biography&#10;&#10;Subscribe for more Biography: http://aetv.us/2AsWMPH&#10;&#10;Dive deeper into Biography on our site:&#10;http://www.biography.com&#10;&#10;Learn more about Malala and her activist work:&#10;https://www.biography.com/people/malala-yousafzai-21362253&#10;&#10;Follow Biography for more surprising stories from fascinating lives:&#10;Facebook - https://www.facebook.com/Biography&#10;Instagram - https://www.instagram.com/biography&#10;Twitter - https://twitter.com/biography&#10;&#10;Biography&#10;Season 1&#10;Episode 1&#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bio.® believes that the truth is more entertaining than fiction. True stories matter more to us because they happen to real people. We dig deep to find the most gripping, surprising and amazing stories. Whether it's a biopic, documentary, talk show or non-fiction series, BIO. delivers an honest portrayal of stories that will leave you amazed. BIO. True Story." id="433" name="Google Shape;433;p19" title="Malala Yousafzai, Activist | Biography">
            <a:hlinkClick r:id="rId8"/>
          </p:cNvPr>
          <p:cNvPicPr preferRelativeResize="0"/>
          <p:nvPr/>
        </p:nvPicPr>
        <p:blipFill>
          <a:blip r:embed="rId9">
            <a:alphaModFix/>
          </a:blip>
          <a:stretch>
            <a:fillRect/>
          </a:stretch>
        </p:blipFill>
        <p:spPr>
          <a:xfrm>
            <a:off x="9543225" y="1098000"/>
            <a:ext cx="2489800" cy="18673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437" name="Shape 437"/>
        <p:cNvGrpSpPr/>
        <p:nvPr/>
      </p:nvGrpSpPr>
      <p:grpSpPr>
        <a:xfrm>
          <a:off x="0" y="0"/>
          <a:ext cx="0" cy="0"/>
          <a:chOff x="0" y="0"/>
          <a:chExt cx="0" cy="0"/>
        </a:xfrm>
      </p:grpSpPr>
      <p:grpSp>
        <p:nvGrpSpPr>
          <p:cNvPr id="438" name="Google Shape;438;p20"/>
          <p:cNvGrpSpPr/>
          <p:nvPr/>
        </p:nvGrpSpPr>
        <p:grpSpPr>
          <a:xfrm>
            <a:off x="7275867" y="3429032"/>
            <a:ext cx="5257960" cy="3964244"/>
            <a:chOff x="4432140" y="667242"/>
            <a:chExt cx="7760826" cy="6810246"/>
          </a:xfrm>
        </p:grpSpPr>
        <p:sp>
          <p:nvSpPr>
            <p:cNvPr id="439" name="Google Shape;439;p20"/>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20"/>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1" name="Google Shape;441;p20"/>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2" name="Google Shape;442;p20"/>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20"/>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20"/>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5" name="Google Shape;445;p20"/>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6" name="Google Shape;446;p20"/>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p20"/>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8" name="Google Shape;448;p20"/>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9" name="Google Shape;449;p20"/>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0" name="Google Shape;450;p20"/>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1" name="Google Shape;451;p20"/>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2" name="Google Shape;452;p20"/>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20"/>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20"/>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20"/>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6" name="Google Shape;456;p20"/>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7" name="Google Shape;457;p20"/>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8" name="Google Shape;458;p20"/>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20"/>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0" name="Google Shape;460;p20"/>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1" name="Google Shape;461;p20"/>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2" name="Google Shape;462;p20"/>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3" name="Google Shape;463;p20"/>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20"/>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5" name="Google Shape;465;p20"/>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6" name="Google Shape;466;p20"/>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20"/>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p20"/>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9" name="Google Shape;469;p20"/>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0" name="Google Shape;470;p20"/>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20"/>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20"/>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3" name="Google Shape;473;p20"/>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4" name="Google Shape;474;p20"/>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5" name="Google Shape;475;p20"/>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p20"/>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7" name="Google Shape;477;p20"/>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p20"/>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79" name="Google Shape;479;p20"/>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Clara Lemlich</a:t>
            </a:r>
            <a:endParaRPr sz="6400">
              <a:solidFill>
                <a:srgbClr val="F8CFD1"/>
              </a:solidFill>
            </a:endParaRPr>
          </a:p>
        </p:txBody>
      </p:sp>
      <p:sp>
        <p:nvSpPr>
          <p:cNvPr id="480" name="Google Shape;480;p20"/>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700">
                <a:solidFill>
                  <a:srgbClr val="F8CFD1"/>
                </a:solidFill>
              </a:rPr>
              <a:t>Clara Lemlich, a 23-year-old Ukrainian immigrant, rose to a position of power in the women's labor movement, becoming the voice that incited the famous Uprising of the Twenty Thousand in 1909 in the shirtwaist </a:t>
            </a:r>
            <a:r>
              <a:rPr b="1" lang="en-US" sz="2700">
                <a:solidFill>
                  <a:srgbClr val="F8CFD1"/>
                </a:solidFill>
              </a:rPr>
              <a:t>garment</a:t>
            </a:r>
            <a:r>
              <a:rPr b="1" lang="en-US" sz="2700">
                <a:solidFill>
                  <a:srgbClr val="F8CFD1"/>
                </a:solidFill>
              </a:rPr>
              <a:t> district in New York.  On November 22nd, 1909, Lemlich helped incite a strike that ultimately proved instrumental to industrial labor reform when she called her fellow seamstresses to strike until their work conditions improved.</a:t>
            </a:r>
            <a:endParaRPr b="1" sz="2700">
              <a:solidFill>
                <a:srgbClr val="F8CFD1"/>
              </a:solidFill>
            </a:endParaRPr>
          </a:p>
        </p:txBody>
      </p:sp>
      <p:sp>
        <p:nvSpPr>
          <p:cNvPr id="481" name="Google Shape;481;p20"/>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482" name="Google Shape;482;p20"/>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83" name="Google Shape;483;p20"/>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484" name="Google Shape;484;p20">
            <a:hlinkClick r:id="rId3"/>
          </p:cNvPr>
          <p:cNvPicPr preferRelativeResize="0"/>
          <p:nvPr/>
        </p:nvPicPr>
        <p:blipFill>
          <a:blip r:embed="rId4">
            <a:alphaModFix/>
          </a:blip>
          <a:stretch>
            <a:fillRect/>
          </a:stretch>
        </p:blipFill>
        <p:spPr>
          <a:xfrm>
            <a:off x="1115524" y="4256324"/>
            <a:ext cx="1772174" cy="2173750"/>
          </a:xfrm>
          <a:prstGeom prst="rect">
            <a:avLst/>
          </a:prstGeom>
          <a:noFill/>
          <a:ln>
            <a:noFill/>
          </a:ln>
        </p:spPr>
      </p:pic>
      <p:pic>
        <p:nvPicPr>
          <p:cNvPr id="485" name="Google Shape;485;p20"/>
          <p:cNvPicPr preferRelativeResize="0"/>
          <p:nvPr/>
        </p:nvPicPr>
        <p:blipFill>
          <a:blip r:embed="rId5">
            <a:alphaModFix/>
          </a:blip>
          <a:stretch>
            <a:fillRect/>
          </a:stretch>
        </p:blipFill>
        <p:spPr>
          <a:xfrm>
            <a:off x="3752100" y="4193527"/>
            <a:ext cx="3069737" cy="2299348"/>
          </a:xfrm>
          <a:prstGeom prst="rect">
            <a:avLst/>
          </a:prstGeom>
          <a:noFill/>
          <a:ln>
            <a:noFill/>
          </a:ln>
        </p:spPr>
      </p:pic>
      <p:pic>
        <p:nvPicPr>
          <p:cNvPr descr="A brief overview of Clara Lemlich's life. All photos are from Google Images; I own nothing." id="486" name="Google Shape;486;p20" title="Clara Shavelson Lemlich">
            <a:hlinkClick r:id="rId6"/>
          </p:cNvPr>
          <p:cNvPicPr preferRelativeResize="0"/>
          <p:nvPr/>
        </p:nvPicPr>
        <p:blipFill>
          <a:blip r:embed="rId7">
            <a:alphaModFix/>
          </a:blip>
          <a:stretch>
            <a:fillRect/>
          </a:stretch>
        </p:blipFill>
        <p:spPr>
          <a:xfrm>
            <a:off x="9566050" y="1506238"/>
            <a:ext cx="2466976" cy="18502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490" name="Shape 490"/>
        <p:cNvGrpSpPr/>
        <p:nvPr/>
      </p:nvGrpSpPr>
      <p:grpSpPr>
        <a:xfrm>
          <a:off x="0" y="0"/>
          <a:ext cx="0" cy="0"/>
          <a:chOff x="0" y="0"/>
          <a:chExt cx="0" cy="0"/>
        </a:xfrm>
      </p:grpSpPr>
      <p:grpSp>
        <p:nvGrpSpPr>
          <p:cNvPr id="491" name="Google Shape;491;p21"/>
          <p:cNvGrpSpPr/>
          <p:nvPr/>
        </p:nvGrpSpPr>
        <p:grpSpPr>
          <a:xfrm>
            <a:off x="7275867" y="3429032"/>
            <a:ext cx="5257960" cy="3964244"/>
            <a:chOff x="4432140" y="667242"/>
            <a:chExt cx="7760826" cy="6810246"/>
          </a:xfrm>
        </p:grpSpPr>
        <p:sp>
          <p:nvSpPr>
            <p:cNvPr id="492" name="Google Shape;492;p21"/>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3" name="Google Shape;493;p21"/>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4" name="Google Shape;494;p21"/>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5" name="Google Shape;495;p21"/>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6" name="Google Shape;496;p21"/>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7" name="Google Shape;497;p21"/>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8" name="Google Shape;498;p21"/>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9" name="Google Shape;499;p21"/>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0" name="Google Shape;500;p21"/>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21"/>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21"/>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3" name="Google Shape;503;p21"/>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4" name="Google Shape;504;p21"/>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21"/>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6" name="Google Shape;506;p21"/>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7" name="Google Shape;507;p21"/>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8" name="Google Shape;508;p21"/>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9" name="Google Shape;509;p21"/>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0" name="Google Shape;510;p21"/>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1" name="Google Shape;511;p21"/>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2" name="Google Shape;512;p21"/>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21"/>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4" name="Google Shape;514;p21"/>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5" name="Google Shape;515;p21"/>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6" name="Google Shape;516;p21"/>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7" name="Google Shape;517;p21"/>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8" name="Google Shape;518;p21"/>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p21"/>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0" name="Google Shape;520;p21"/>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21"/>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2" name="Google Shape;522;p21"/>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3" name="Google Shape;523;p21"/>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4" name="Google Shape;524;p21"/>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5" name="Google Shape;525;p21"/>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6" name="Google Shape;526;p21"/>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7" name="Google Shape;527;p21"/>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8" name="Google Shape;528;p21"/>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9" name="Google Shape;529;p21"/>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0" name="Google Shape;530;p21"/>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1" name="Google Shape;531;p21"/>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32" name="Google Shape;532;p21"/>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Ruth Bader Ginsburg</a:t>
            </a:r>
            <a:endParaRPr sz="6400">
              <a:solidFill>
                <a:srgbClr val="F8CFD1"/>
              </a:solidFill>
            </a:endParaRPr>
          </a:p>
        </p:txBody>
      </p:sp>
      <p:sp>
        <p:nvSpPr>
          <p:cNvPr id="533" name="Google Shape;533;p21"/>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Joan Ruth Bader Ginsburg, born in 1933, was an American lawyer who served as an associate justice of the Supreme Court of the United States from 1993 until her death in September 2020. She was the second woman on t</a:t>
            </a:r>
            <a:r>
              <a:rPr b="1" lang="en-US" sz="3000">
                <a:solidFill>
                  <a:srgbClr val="F8CFD1"/>
                </a:solidFill>
              </a:rPr>
              <a:t>he Supreme Court and the first Jewish woman.</a:t>
            </a:r>
            <a:r>
              <a:rPr b="1" lang="en-US" sz="3000">
                <a:solidFill>
                  <a:srgbClr val="F8CFD1"/>
                </a:solidFill>
              </a:rPr>
              <a:t> She was dedicated to using her job as a lawyer to fight for equity.</a:t>
            </a:r>
            <a:endParaRPr b="1" sz="3000">
              <a:solidFill>
                <a:srgbClr val="F8CFD1"/>
              </a:solidFill>
            </a:endParaRPr>
          </a:p>
        </p:txBody>
      </p:sp>
      <p:sp>
        <p:nvSpPr>
          <p:cNvPr id="534" name="Google Shape;534;p21"/>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535" name="Google Shape;535;p21"/>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536" name="Google Shape;536;p21"/>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537" name="Google Shape;537;p21">
            <a:hlinkClick r:id="rId3"/>
          </p:cNvPr>
          <p:cNvPicPr preferRelativeResize="0"/>
          <p:nvPr/>
        </p:nvPicPr>
        <p:blipFill>
          <a:blip r:embed="rId4">
            <a:alphaModFix/>
          </a:blip>
          <a:stretch>
            <a:fillRect/>
          </a:stretch>
        </p:blipFill>
        <p:spPr>
          <a:xfrm>
            <a:off x="1194263" y="3928875"/>
            <a:ext cx="1876425" cy="2438400"/>
          </a:xfrm>
          <a:prstGeom prst="rect">
            <a:avLst/>
          </a:prstGeom>
          <a:noFill/>
          <a:ln>
            <a:noFill/>
          </a:ln>
        </p:spPr>
      </p:pic>
      <p:pic>
        <p:nvPicPr>
          <p:cNvPr id="538" name="Google Shape;538;p21"/>
          <p:cNvPicPr preferRelativeResize="0"/>
          <p:nvPr/>
        </p:nvPicPr>
        <p:blipFill>
          <a:blip r:embed="rId5">
            <a:alphaModFix/>
          </a:blip>
          <a:stretch>
            <a:fillRect/>
          </a:stretch>
        </p:blipFill>
        <p:spPr>
          <a:xfrm>
            <a:off x="3588775" y="4010829"/>
            <a:ext cx="3569512" cy="2418900"/>
          </a:xfrm>
          <a:prstGeom prst="rect">
            <a:avLst/>
          </a:prstGeom>
          <a:noFill/>
          <a:ln>
            <a:noFill/>
          </a:ln>
        </p:spPr>
      </p:pic>
      <p:pic>
        <p:nvPicPr>
          <p:cNvPr descr="Supreme Court judge Ruth Bader Ginsburg has been a pioneer for women in law since her time at Harvard. Find out more about her life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Ruth Bader Ginsburg - Supreme Court Judge | Mini Bio | Biography https://www.youtube.com/user/BiographyChannel" id="539" name="Google Shape;539;p21" title="Ruth Bader Ginsburg - Supreme Court Judge | Mini Bio | Biography">
            <a:hlinkClick r:id="rId6"/>
          </p:cNvPr>
          <p:cNvPicPr preferRelativeResize="0"/>
          <p:nvPr/>
        </p:nvPicPr>
        <p:blipFill>
          <a:blip r:embed="rId7">
            <a:alphaModFix/>
          </a:blip>
          <a:stretch>
            <a:fillRect/>
          </a:stretch>
        </p:blipFill>
        <p:spPr>
          <a:xfrm>
            <a:off x="9535475" y="1456375"/>
            <a:ext cx="2438926" cy="1829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1000"/>
                                        <p:tgtEl>
                                          <p:spTgt spid="5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543" name="Shape 543"/>
        <p:cNvGrpSpPr/>
        <p:nvPr/>
      </p:nvGrpSpPr>
      <p:grpSpPr>
        <a:xfrm>
          <a:off x="0" y="0"/>
          <a:ext cx="0" cy="0"/>
          <a:chOff x="0" y="0"/>
          <a:chExt cx="0" cy="0"/>
        </a:xfrm>
      </p:grpSpPr>
      <p:grpSp>
        <p:nvGrpSpPr>
          <p:cNvPr id="544" name="Google Shape;544;p22"/>
          <p:cNvGrpSpPr/>
          <p:nvPr/>
        </p:nvGrpSpPr>
        <p:grpSpPr>
          <a:xfrm>
            <a:off x="7275867" y="3429032"/>
            <a:ext cx="5257960" cy="3964244"/>
            <a:chOff x="4432140" y="667242"/>
            <a:chExt cx="7760826" cy="6810246"/>
          </a:xfrm>
        </p:grpSpPr>
        <p:sp>
          <p:nvSpPr>
            <p:cNvPr id="545" name="Google Shape;545;p22"/>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6" name="Google Shape;546;p22"/>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7" name="Google Shape;547;p22"/>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8" name="Google Shape;548;p22"/>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9" name="Google Shape;549;p22"/>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0" name="Google Shape;550;p22"/>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1" name="Google Shape;551;p22"/>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2" name="Google Shape;552;p22"/>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3" name="Google Shape;553;p22"/>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4" name="Google Shape;554;p22"/>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5" name="Google Shape;555;p22"/>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6" name="Google Shape;556;p22"/>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7" name="Google Shape;557;p22"/>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8" name="Google Shape;558;p22"/>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9" name="Google Shape;559;p22"/>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0" name="Google Shape;560;p22"/>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1" name="Google Shape;561;p22"/>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p22"/>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3" name="Google Shape;563;p22"/>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4" name="Google Shape;564;p22"/>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22"/>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6" name="Google Shape;566;p22"/>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22"/>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22"/>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22"/>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0" name="Google Shape;570;p22"/>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22"/>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2" name="Google Shape;572;p22"/>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22"/>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4" name="Google Shape;574;p22"/>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5" name="Google Shape;575;p22"/>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22"/>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22"/>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8" name="Google Shape;578;p22"/>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22"/>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22"/>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22"/>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22"/>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22"/>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p22"/>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85" name="Google Shape;585;p22"/>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Misty Copeland</a:t>
            </a:r>
            <a:endParaRPr sz="6400">
              <a:solidFill>
                <a:srgbClr val="F8CFD1"/>
              </a:solidFill>
            </a:endParaRPr>
          </a:p>
        </p:txBody>
      </p:sp>
      <p:sp>
        <p:nvSpPr>
          <p:cNvPr id="586" name="Google Shape;586;p22"/>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Misty Danielle Copeland, born in 1982, is an American ballet dancer for American Ballet Theatre, one of the three leading classical ballet companies in the United States. On June 30, 2015, Copeland became the first African American woman to be promoted to principal dancer in ABT's 75-year history.</a:t>
            </a:r>
            <a:endParaRPr b="1" sz="3000">
              <a:solidFill>
                <a:srgbClr val="F8CFD1"/>
              </a:solidFill>
            </a:endParaRPr>
          </a:p>
        </p:txBody>
      </p:sp>
      <p:sp>
        <p:nvSpPr>
          <p:cNvPr id="587" name="Google Shape;587;p22"/>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588" name="Google Shape;588;p22"/>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589" name="Google Shape;589;p22"/>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590" name="Google Shape;590;p22">
            <a:hlinkClick r:id="rId3"/>
          </p:cNvPr>
          <p:cNvPicPr preferRelativeResize="0"/>
          <p:nvPr/>
        </p:nvPicPr>
        <p:blipFill>
          <a:blip r:embed="rId4">
            <a:alphaModFix/>
          </a:blip>
          <a:stretch>
            <a:fillRect/>
          </a:stretch>
        </p:blipFill>
        <p:spPr>
          <a:xfrm>
            <a:off x="878100" y="3839275"/>
            <a:ext cx="2177575" cy="2533525"/>
          </a:xfrm>
          <a:prstGeom prst="rect">
            <a:avLst/>
          </a:prstGeom>
          <a:noFill/>
          <a:ln>
            <a:noFill/>
          </a:ln>
        </p:spPr>
      </p:pic>
      <p:pic>
        <p:nvPicPr>
          <p:cNvPr id="591" name="Google Shape;591;p22"/>
          <p:cNvPicPr preferRelativeResize="0"/>
          <p:nvPr/>
        </p:nvPicPr>
        <p:blipFill>
          <a:blip r:embed="rId5">
            <a:alphaModFix/>
          </a:blip>
          <a:stretch>
            <a:fillRect/>
          </a:stretch>
        </p:blipFill>
        <p:spPr>
          <a:xfrm>
            <a:off x="3680828" y="3820552"/>
            <a:ext cx="2667572" cy="2418900"/>
          </a:xfrm>
          <a:prstGeom prst="rect">
            <a:avLst/>
          </a:prstGeom>
          <a:noFill/>
          <a:ln>
            <a:noFill/>
          </a:ln>
        </p:spPr>
      </p:pic>
      <p:pic>
        <p:nvPicPr>
          <p:cNvPr descr="Ballerina and author of the instant New York Times bestseller &quot;Life in Motion,&quot; Misty Copeland, drops by the studio to discuss her unlikely story of becoming America's most famous ballerina. Misty discusses her journey as an African American ballerina, beginning with her &quot;being found&quot; at a local boys and girls club by a teacher offering opportunities to less-fortunate kids. A natural born talent, Misty Copeland was able to do numerous variations almost instantly. Of course, being a black ballerina presented many obstacles for Misty to overcome but following other ballerina role models she was able to forge her own path and become the first black ballerina to become the &quot;principal ballerina&quot; at the prestigious American Ballet Theatre. &#10;&#10;Her book &quot;Life in Motion&quot; opens a window into the life of an artist who lives life center stage, from behind the scenes at her first classes to her triumphant roles in some of the world’s most iconic ballets. It is heartfelt, inspiring, and a must read—check it out today: https://www.simonandschuster.com/books/Life-in-Motion/Misty-Copeland/9781476737997&#10;&#10;CONNECT WITH SIMON &amp; SCHUSTER: &#10;Web: http://ow.ly/V7Sw309A8Gx&#10;Twitter: https://twitter.com/simonschuster &#10;Instagram: https://www.instagram.com/simonandsch...&#10;Facebook: https://www.facebook.com/Simonandschu...&#10;&#10;Simon &amp; Schuster Studio 4:&#10;Twitter: https://twitter.com/Simon_Studio4&#10;Instagram:  https://www.instagram.com/simonschust..." id="592" name="Google Shape;592;p22" title="Misty Copeland: An Unlikely Ballerina's Story">
            <a:hlinkClick r:id="rId6"/>
          </p:cNvPr>
          <p:cNvPicPr preferRelativeResize="0"/>
          <p:nvPr/>
        </p:nvPicPr>
        <p:blipFill>
          <a:blip r:embed="rId7">
            <a:alphaModFix/>
          </a:blip>
          <a:stretch>
            <a:fillRect/>
          </a:stretch>
        </p:blipFill>
        <p:spPr>
          <a:xfrm>
            <a:off x="9489375" y="1374951"/>
            <a:ext cx="2543650" cy="1907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1000"/>
                                        <p:tgtEl>
                                          <p:spTgt spid="5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596" name="Shape 596"/>
        <p:cNvGrpSpPr/>
        <p:nvPr/>
      </p:nvGrpSpPr>
      <p:grpSpPr>
        <a:xfrm>
          <a:off x="0" y="0"/>
          <a:ext cx="0" cy="0"/>
          <a:chOff x="0" y="0"/>
          <a:chExt cx="0" cy="0"/>
        </a:xfrm>
      </p:grpSpPr>
      <p:grpSp>
        <p:nvGrpSpPr>
          <p:cNvPr id="597" name="Google Shape;597;p23"/>
          <p:cNvGrpSpPr/>
          <p:nvPr/>
        </p:nvGrpSpPr>
        <p:grpSpPr>
          <a:xfrm>
            <a:off x="7275867" y="3429032"/>
            <a:ext cx="5257960" cy="3964244"/>
            <a:chOff x="4432140" y="667242"/>
            <a:chExt cx="7760826" cy="6810246"/>
          </a:xfrm>
        </p:grpSpPr>
        <p:sp>
          <p:nvSpPr>
            <p:cNvPr id="598" name="Google Shape;598;p23"/>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23"/>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p23"/>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p23"/>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2" name="Google Shape;602;p23"/>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23"/>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23"/>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5" name="Google Shape;605;p23"/>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6" name="Google Shape;606;p23"/>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23"/>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23"/>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9" name="Google Shape;609;p23"/>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p23"/>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1" name="Google Shape;611;p23"/>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2" name="Google Shape;612;p23"/>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p23"/>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4" name="Google Shape;614;p23"/>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5" name="Google Shape;615;p23"/>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p23"/>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7" name="Google Shape;617;p23"/>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8" name="Google Shape;618;p23"/>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23"/>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23"/>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23"/>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2" name="Google Shape;622;p23"/>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3" name="Google Shape;623;p23"/>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23"/>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5" name="Google Shape;625;p23"/>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23"/>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7" name="Google Shape;627;p23"/>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8" name="Google Shape;628;p23"/>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9" name="Google Shape;629;p23"/>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0" name="Google Shape;630;p23"/>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1" name="Google Shape;631;p23"/>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2" name="Google Shape;632;p23"/>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3" name="Google Shape;633;p23"/>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4" name="Google Shape;634;p23"/>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5" name="Google Shape;635;p23"/>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6" name="Google Shape;636;p23"/>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7" name="Google Shape;637;p23"/>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38" name="Google Shape;638;p23"/>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Mary Edwards Walker</a:t>
            </a:r>
            <a:endParaRPr sz="6400">
              <a:solidFill>
                <a:srgbClr val="F8CFD1"/>
              </a:solidFill>
            </a:endParaRPr>
          </a:p>
        </p:txBody>
      </p:sp>
      <p:sp>
        <p:nvSpPr>
          <p:cNvPr id="639" name="Google Shape;639;p23"/>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Mary Edwards Walker, M.D., born in 1832, commonly referred to as Dr. Mary Walker, was an American abolitionist, prohibitionist, prisoner of war and surgeon. She is the only woman to ever receive the Congressional Medal of Honor. Mary was also revolutionary for refusing to wear dresses and was arrested multiple times for wearing boys’ clothes.</a:t>
            </a:r>
            <a:endParaRPr b="1" sz="3000">
              <a:solidFill>
                <a:srgbClr val="F8CFD1"/>
              </a:solidFill>
            </a:endParaRPr>
          </a:p>
        </p:txBody>
      </p:sp>
      <p:sp>
        <p:nvSpPr>
          <p:cNvPr id="640" name="Google Shape;640;p23"/>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641" name="Google Shape;641;p23"/>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642" name="Google Shape;642;p23"/>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643" name="Google Shape;643;p23">
            <a:hlinkClick r:id="rId3"/>
          </p:cNvPr>
          <p:cNvPicPr preferRelativeResize="0"/>
          <p:nvPr/>
        </p:nvPicPr>
        <p:blipFill>
          <a:blip r:embed="rId4">
            <a:alphaModFix/>
          </a:blip>
          <a:stretch>
            <a:fillRect/>
          </a:stretch>
        </p:blipFill>
        <p:spPr>
          <a:xfrm>
            <a:off x="369226" y="4190576"/>
            <a:ext cx="2509975" cy="2176700"/>
          </a:xfrm>
          <a:prstGeom prst="rect">
            <a:avLst/>
          </a:prstGeom>
          <a:noFill/>
          <a:ln>
            <a:noFill/>
          </a:ln>
        </p:spPr>
      </p:pic>
      <p:pic>
        <p:nvPicPr>
          <p:cNvPr id="644" name="Google Shape;644;p23"/>
          <p:cNvPicPr preferRelativeResize="0"/>
          <p:nvPr/>
        </p:nvPicPr>
        <p:blipFill rotWithShape="1">
          <a:blip r:embed="rId5">
            <a:alphaModFix/>
          </a:blip>
          <a:srcRect b="17856" l="3596" r="4415" t="13912"/>
          <a:stretch/>
        </p:blipFill>
        <p:spPr>
          <a:xfrm>
            <a:off x="3161075" y="4285843"/>
            <a:ext cx="4114800" cy="1895557"/>
          </a:xfrm>
          <a:prstGeom prst="rect">
            <a:avLst/>
          </a:prstGeom>
          <a:noFill/>
          <a:ln>
            <a:noFill/>
          </a:ln>
        </p:spPr>
      </p:pic>
      <p:pic>
        <p:nvPicPr>
          <p:cNvPr descr="Surgeon, abolitionist, suffragette, and pants advocate Mary Edwards Walker is the only woman to receive the United States' Medal of Honor. #Fempire&#10;&#10;Check out more Fempire Moments in this playlist:&#10;https://www.youtube.com/playlist?list=PLvAOsBfvt4jCa_9bEgF2nN3CLoNefVGPm&#10;&#10;Subscribe for more from Lifetime:&#10;http://www.youtube.com/subscription_center?add_user=Lifetime&#10;&#10;Check out exclusive Lifetime content across the web:&#10;Site - http://www.mylifetime.com&#10;Facebook - https://www.facebook.com/lifetime&#10;Twitter - https://twitter.com/lifetimetv&#10;&#10;Fempire&#10;Season 1&#10;&#10;&#10;&#10;Lifetime's Fempire initiative aims to empower women through inclusive, charmingly off-kilter, and occasionally outrageous content created for women, by women, about women.&#10;&#10;Lifetime® is a premier female-focused entertainment destination dedicated to providing viewers with a diverse selection of critically acclaimed and award-winning original movies, scripted dramas, and unscripted programming. A favorite and trusted network for women, we are continually building on our heritage by attracting top Hollywood talent and producing shows that are modern, sexy, exciting, daring, and provocative. Visit us at myLifetime.com for more info." id="645" name="Google Shape;645;p23" title="Founders of the Fempire: Mary Edwards Walker | Lifetime">
            <a:hlinkClick r:id="rId6"/>
          </p:cNvPr>
          <p:cNvPicPr preferRelativeResize="0"/>
          <p:nvPr/>
        </p:nvPicPr>
        <p:blipFill>
          <a:blip r:embed="rId7">
            <a:alphaModFix/>
          </a:blip>
          <a:stretch>
            <a:fillRect/>
          </a:stretch>
        </p:blipFill>
        <p:spPr>
          <a:xfrm>
            <a:off x="9298200" y="1237951"/>
            <a:ext cx="2734825" cy="2051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1000"/>
                                        <p:tgtEl>
                                          <p:spTgt spid="6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649" name="Shape 649"/>
        <p:cNvGrpSpPr/>
        <p:nvPr/>
      </p:nvGrpSpPr>
      <p:grpSpPr>
        <a:xfrm>
          <a:off x="0" y="0"/>
          <a:ext cx="0" cy="0"/>
          <a:chOff x="0" y="0"/>
          <a:chExt cx="0" cy="0"/>
        </a:xfrm>
      </p:grpSpPr>
      <p:grpSp>
        <p:nvGrpSpPr>
          <p:cNvPr id="650" name="Google Shape;650;p24"/>
          <p:cNvGrpSpPr/>
          <p:nvPr/>
        </p:nvGrpSpPr>
        <p:grpSpPr>
          <a:xfrm>
            <a:off x="7275867" y="3429032"/>
            <a:ext cx="5257960" cy="3964244"/>
            <a:chOff x="4432140" y="667242"/>
            <a:chExt cx="7760826" cy="6810246"/>
          </a:xfrm>
        </p:grpSpPr>
        <p:sp>
          <p:nvSpPr>
            <p:cNvPr id="651" name="Google Shape;651;p24"/>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2" name="Google Shape;652;p24"/>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3" name="Google Shape;653;p24"/>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4" name="Google Shape;654;p24"/>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5" name="Google Shape;655;p24"/>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6" name="Google Shape;656;p24"/>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7" name="Google Shape;657;p24"/>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8" name="Google Shape;658;p24"/>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9" name="Google Shape;659;p24"/>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0" name="Google Shape;660;p24"/>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1" name="Google Shape;661;p24"/>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2" name="Google Shape;662;p24"/>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3" name="Google Shape;663;p24"/>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4" name="Google Shape;664;p24"/>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5" name="Google Shape;665;p24"/>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6" name="Google Shape;666;p24"/>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7" name="Google Shape;667;p24"/>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8" name="Google Shape;668;p24"/>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9" name="Google Shape;669;p24"/>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0" name="Google Shape;670;p24"/>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1" name="Google Shape;671;p24"/>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2" name="Google Shape;672;p24"/>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3" name="Google Shape;673;p24"/>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4" name="Google Shape;674;p24"/>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5" name="Google Shape;675;p24"/>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6" name="Google Shape;676;p24"/>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7" name="Google Shape;677;p24"/>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8" name="Google Shape;678;p24"/>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9" name="Google Shape;679;p24"/>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0" name="Google Shape;680;p24"/>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1" name="Google Shape;681;p24"/>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2" name="Google Shape;682;p24"/>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3" name="Google Shape;683;p24"/>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4" name="Google Shape;684;p24"/>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5" name="Google Shape;685;p24"/>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6" name="Google Shape;686;p24"/>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7" name="Google Shape;687;p24"/>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8" name="Google Shape;688;p24"/>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9" name="Google Shape;689;p24"/>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0" name="Google Shape;690;p24"/>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91" name="Google Shape;691;p24"/>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Temple Grandin</a:t>
            </a:r>
            <a:endParaRPr sz="6400">
              <a:solidFill>
                <a:srgbClr val="F8CFD1"/>
              </a:solidFill>
            </a:endParaRPr>
          </a:p>
        </p:txBody>
      </p:sp>
      <p:sp>
        <p:nvSpPr>
          <p:cNvPr id="692" name="Google Shape;692;p24"/>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900">
                <a:solidFill>
                  <a:srgbClr val="F8CFD1"/>
                </a:solidFill>
              </a:rPr>
              <a:t>Mary Temple Grandin, born in 1947, was diagnosed with autism at an early age. Temple grew up to become an American scientist and activist. She is a prominent proponent for the humane treatment of livestock for slaughter and author of more than 60 scientific papers on animal behavior. She is a consultant to the livestock industry on animal behavior, and an autism spokesperson.</a:t>
            </a:r>
            <a:endParaRPr b="1" sz="2900">
              <a:solidFill>
                <a:srgbClr val="F8CFD1"/>
              </a:solidFill>
            </a:endParaRPr>
          </a:p>
        </p:txBody>
      </p:sp>
      <p:sp>
        <p:nvSpPr>
          <p:cNvPr id="693" name="Google Shape;693;p24"/>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694" name="Google Shape;694;p24"/>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695" name="Google Shape;695;p24"/>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696" name="Google Shape;696;p24">
            <a:hlinkClick r:id="rId3"/>
          </p:cNvPr>
          <p:cNvPicPr preferRelativeResize="0"/>
          <p:nvPr/>
        </p:nvPicPr>
        <p:blipFill>
          <a:blip r:embed="rId4">
            <a:alphaModFix/>
          </a:blip>
          <a:stretch>
            <a:fillRect/>
          </a:stretch>
        </p:blipFill>
        <p:spPr>
          <a:xfrm>
            <a:off x="621313" y="4224138"/>
            <a:ext cx="2143125" cy="2143125"/>
          </a:xfrm>
          <a:prstGeom prst="rect">
            <a:avLst/>
          </a:prstGeom>
          <a:noFill/>
          <a:ln>
            <a:noFill/>
          </a:ln>
        </p:spPr>
      </p:pic>
      <p:pic>
        <p:nvPicPr>
          <p:cNvPr id="697" name="Google Shape;697;p24"/>
          <p:cNvPicPr preferRelativeResize="0"/>
          <p:nvPr/>
        </p:nvPicPr>
        <p:blipFill>
          <a:blip r:embed="rId5">
            <a:alphaModFix/>
          </a:blip>
          <a:stretch>
            <a:fillRect/>
          </a:stretch>
        </p:blipFill>
        <p:spPr>
          <a:xfrm>
            <a:off x="3460200" y="4224150"/>
            <a:ext cx="3827009" cy="2143125"/>
          </a:xfrm>
          <a:prstGeom prst="rect">
            <a:avLst/>
          </a:prstGeom>
          <a:noFill/>
          <a:ln>
            <a:noFill/>
          </a:ln>
        </p:spPr>
      </p:pic>
      <p:pic>
        <p:nvPicPr>
          <p:cNvPr descr="&quot;Everything in my mind works like a search engine set for the image function.&quot; - Temple Grandin in 2008, from an oral history at  Colorado State University&#10;&#10;Hear more interview outtakes and learn more about Temple Grandin @ http://blankonblank.org/temple-grandin&#10;&#10;You’ve probably heard the story that Einstein - whose name is synonymous with genius - didn’t seem destined for much when he was a small child. He was years behind other children when it came to learning to talk, he did horribly in school. It seems that Einstein’s brain just worked differently than most other people’s. And many people these days are saying that Einstein was probably autistic - one of them is Temple Grandin.&#10;&#10;Temple Grandin is a professor of animal sciences who’s worked in the meat industry to invent kinder ways to lead cattle to slaughter. She’s also autistic - the high-functioning version known as Asperger’s Syndrome. Autism, in case you don’t know, is a brain disorder that tends to affect people’s social skills, like the ability to read facial expressions and body language, but it can also mean extraordinary talent in math, music and the visual arts.&#10;&#10;Temple Grandin has become something of a celebrity of autism. She’s written books, given TED talks, and she’s  been around the world to speak on the subject. Claire Danes has even played her in a movie about her life.&#10;&#10;As part of our special series, The Experimenters--where we uncover interviews with the icons of science, technology, and innovation…-- we found this interview in the holdings of Colorado State University, where Temple teaches. In this conversation, Temple’s at her best, explaining for the rest of us what it’s really like to have an autistic brain and how Einstein’s not the only genius who could have been dismissed for being different.&#10;&#10;Additional support from PRX and The Alfred P. Sloan Foundation&#10;&#10;More Experimenters coming soon: Carl Sagan, Dame Stephanie Shirley, Jane Goodall, Richard Feynman, and Buckminster Fuller&#10;&#10;Subscribe for new episodes of Blank on Blank every other Tuesday... it's free:&#10;http://www.youtube.com/subscription_c...&#10;&#10;More Blank on Blank episodes: http://blankonblank.org/pbs&#10;&#10;PBS Digital Studios is interested in learning more about what you like to watch and do online. They've got a short survey and they're going to randomly select 25 participant to receive a cool shirt. Check it out: https://www.surveymonkey.com/r/pbsds2016&#10;&#10;Executive Producer David Gerlach&#10;Art and Animation Drew Herforth, Gabe Adams, Drew Christie, Jesse Lortz&#10;Series Producer Amy Drozdowska&#10;Assistant Producer Jessie Wright-Mendoza&#10;&#10;Music&#10;Jahzzar &quot;Room With A View&quot;, &quot;The Last Ones&quot;, &quot;Joke&quot;&#10;&#10;Watch:&#10;&#10;Frank Lloyd Wright on Arrogance&#10;https://www.youtube.com/watch?v=muoVqVZ7RlM&#10;&#10;Sally Ride on Dumb Questions&#10;https://www.youtube.com/watch?v=c9eZ5HktBiI&#10;&#10;Kurt Vonnegut on Man-Eating Lampreys&#10;https://www.youtube.com/watch?v=DzWMH...&#10;&#10;Nina Simone on Shock&#10;https://www.youtube.com/watch?v=PQFhQ...&#10;&#10;Bill Murray on Being Obnoxious&#10;https://www.youtube.com/watch?v=YE6MQ...&#10;&#10;Patty Hearst on Reasonable Doubt&#10;https://www.youtube.com/watch?v=3bsi2...&#10;&#10;Tom Waits on Everything and Nothing&#10;https://www.youtube.com/watch?v=SyrDf...&#10;&#10;Hunter S. Thompson on Outlaws&#10;https://www.youtube.com/watch?v=P3QoK...&#10;&#10;BB King on The Blues&#10;https://www.youtube.com/watch?v=-tIph...&#10;&#10;Elliott Smith on Freaks&#10;https://www.youtube.com/watch?v=pAP3s...&#10;&#10;Robin Williams on Masks&#10;https://www.youtube.com/watch?v=2PHGm...&#10;&#10;Wayne Coyne on Living with Death&#10;https://www.youtube.com/watch?v=OJXU7...&#10;&#10;Maya Angelou on Con Men&#10;https://www.youtube.com/watch?v=VybIJ...&#10;&#10;Bette Davis on The Sexes&#10;https://www.youtube.com/watch?v=RNnTU...&#10;&#10;Michael Jackson on Godliness&#10;https://www.youtube.com/watch?v=YoCa3...&#10;&#10;Jimi Hendrix on The Experience&#10;https://www.youtube.com/watch?v=nK2lf...&#10;&#10;Meryl Streep on Beauty&#10;https://www.youtube.com/watch?v=OG_T5...&#10;&#10;Philip Seymour Hoffman on Happiness&#10;https://www.youtube.com/watch?v=Osn8r...&#10;&#10;David Bowie on Stardust&#10;http://youtu.be/lFIDXXDsxAo&#10;&#10;Gene Wilder on The Truth&#10;https://www.youtube.com/watch?v=8PUW2...&#10;&#10;John Lennon on Love&#10;http://youtu.be/DmvmnYEy9NY&#10;&#10;Johnny Cash on The Gospel&#10;http://youtu.be/ALGi0tcFCcw&#10;&#10;Heath Ledger on Role Playing&#10;http://youtu.be/qDRUzbAa6lI&#10;&#10;Tupac on Life and Death&#10;http://www.youtube.com/watch?v=6x2FqX...&#10;&#10;Kurt Cobain on Identity&#10;http://youtu.be/C1Z2BkZaOQc&#10;&#10;Janis Joplin on Rejection&#10;http://www.youtube.com/watch?v=VdF4b1...&#10;&#10;Help us caption &amp; translate this video!&#10;&#10;http://amara.org/v/Q8FG/" id="698" name="Google Shape;698;p24" title="Temple Grandin On Her Search Engine | Blank on Blank">
            <a:hlinkClick r:id="rId6"/>
          </p:cNvPr>
          <p:cNvPicPr preferRelativeResize="0"/>
          <p:nvPr/>
        </p:nvPicPr>
        <p:blipFill>
          <a:blip r:embed="rId7">
            <a:alphaModFix/>
          </a:blip>
          <a:stretch>
            <a:fillRect/>
          </a:stretch>
        </p:blipFill>
        <p:spPr>
          <a:xfrm>
            <a:off x="9653899" y="1221900"/>
            <a:ext cx="2379126" cy="1784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8"/>
                                        </p:tgtEl>
                                        <p:attrNameLst>
                                          <p:attrName>style.visibility</p:attrName>
                                        </p:attrNameLst>
                                      </p:cBhvr>
                                      <p:to>
                                        <p:strVal val="visible"/>
                                      </p:to>
                                    </p:set>
                                    <p:animEffect filter="fade" transition="in">
                                      <p:cBhvr>
                                        <p:cTn dur="1000"/>
                                        <p:tgtEl>
                                          <p:spTgt spid="6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702" name="Shape 702"/>
        <p:cNvGrpSpPr/>
        <p:nvPr/>
      </p:nvGrpSpPr>
      <p:grpSpPr>
        <a:xfrm>
          <a:off x="0" y="0"/>
          <a:ext cx="0" cy="0"/>
          <a:chOff x="0" y="0"/>
          <a:chExt cx="0" cy="0"/>
        </a:xfrm>
      </p:grpSpPr>
      <p:grpSp>
        <p:nvGrpSpPr>
          <p:cNvPr id="703" name="Google Shape;703;p25"/>
          <p:cNvGrpSpPr/>
          <p:nvPr/>
        </p:nvGrpSpPr>
        <p:grpSpPr>
          <a:xfrm>
            <a:off x="7503010" y="3514424"/>
            <a:ext cx="5030567" cy="3879116"/>
            <a:chOff x="4432140" y="667242"/>
            <a:chExt cx="7760826" cy="6810246"/>
          </a:xfrm>
        </p:grpSpPr>
        <p:sp>
          <p:nvSpPr>
            <p:cNvPr id="704" name="Google Shape;704;p25"/>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5" name="Google Shape;705;p25"/>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6" name="Google Shape;706;p25"/>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7" name="Google Shape;707;p25"/>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8" name="Google Shape;708;p25"/>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9" name="Google Shape;709;p25"/>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0" name="Google Shape;710;p25"/>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1" name="Google Shape;711;p25"/>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2" name="Google Shape;712;p25"/>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3" name="Google Shape;713;p25"/>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4" name="Google Shape;714;p25"/>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5" name="Google Shape;715;p25"/>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6" name="Google Shape;716;p25"/>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7" name="Google Shape;717;p25"/>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8" name="Google Shape;718;p25"/>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9" name="Google Shape;719;p25"/>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0" name="Google Shape;720;p25"/>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1" name="Google Shape;721;p25"/>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2" name="Google Shape;722;p25"/>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3" name="Google Shape;723;p25"/>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4" name="Google Shape;724;p25"/>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5" name="Google Shape;725;p25"/>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6" name="Google Shape;726;p25"/>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7" name="Google Shape;727;p25"/>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8" name="Google Shape;728;p25"/>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9" name="Google Shape;729;p25"/>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0" name="Google Shape;730;p25"/>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1" name="Google Shape;731;p25"/>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2" name="Google Shape;732;p25"/>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3" name="Google Shape;733;p25"/>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4" name="Google Shape;734;p25"/>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5" name="Google Shape;735;p25"/>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6" name="Google Shape;736;p25"/>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7" name="Google Shape;737;p25"/>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8" name="Google Shape;738;p25"/>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9" name="Google Shape;739;p25"/>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0" name="Google Shape;740;p25"/>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1" name="Google Shape;741;p25"/>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2" name="Google Shape;742;p25"/>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3" name="Google Shape;743;p25"/>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44" name="Google Shape;744;p25"/>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Michelle Obama</a:t>
            </a:r>
            <a:endParaRPr sz="6400">
              <a:solidFill>
                <a:srgbClr val="F8CFD1"/>
              </a:solidFill>
            </a:endParaRPr>
          </a:p>
        </p:txBody>
      </p:sp>
      <p:sp>
        <p:nvSpPr>
          <p:cNvPr id="745" name="Google Shape;745;p25"/>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300">
                <a:solidFill>
                  <a:srgbClr val="F8CFD1"/>
                </a:solidFill>
              </a:rPr>
              <a:t>Michelle LaVaughn Obama,  born in 1964, is an American attorney and author who was the first lady of the United States from 2009 to 2017. She is married to the 44th president of the United States, Barack Obama, and was the first African-American first lady.</a:t>
            </a:r>
            <a:endParaRPr b="1" sz="3300">
              <a:solidFill>
                <a:srgbClr val="F8CFD1"/>
              </a:solidFill>
            </a:endParaRPr>
          </a:p>
        </p:txBody>
      </p:sp>
      <p:sp>
        <p:nvSpPr>
          <p:cNvPr id="746" name="Google Shape;746;p25"/>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747" name="Google Shape;747;p25"/>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748" name="Google Shape;748;p25"/>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Alouds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749" name="Google Shape;749;p25">
            <a:hlinkClick r:id="rId3"/>
          </p:cNvPr>
          <p:cNvPicPr preferRelativeResize="0"/>
          <p:nvPr/>
        </p:nvPicPr>
        <p:blipFill>
          <a:blip r:embed="rId4">
            <a:alphaModFix/>
          </a:blip>
          <a:stretch>
            <a:fillRect/>
          </a:stretch>
        </p:blipFill>
        <p:spPr>
          <a:xfrm>
            <a:off x="2054825" y="4194900"/>
            <a:ext cx="1640275" cy="1994050"/>
          </a:xfrm>
          <a:prstGeom prst="rect">
            <a:avLst/>
          </a:prstGeom>
          <a:noFill/>
          <a:ln>
            <a:noFill/>
          </a:ln>
        </p:spPr>
      </p:pic>
      <p:pic>
        <p:nvPicPr>
          <p:cNvPr id="750" name="Google Shape;750;p25">
            <a:hlinkClick r:id="rId5"/>
          </p:cNvPr>
          <p:cNvPicPr preferRelativeResize="0"/>
          <p:nvPr/>
        </p:nvPicPr>
        <p:blipFill>
          <a:blip r:embed="rId6">
            <a:alphaModFix/>
          </a:blip>
          <a:stretch>
            <a:fillRect/>
          </a:stretch>
        </p:blipFill>
        <p:spPr>
          <a:xfrm>
            <a:off x="84155" y="4277325"/>
            <a:ext cx="1821070" cy="1829200"/>
          </a:xfrm>
          <a:prstGeom prst="rect">
            <a:avLst/>
          </a:prstGeom>
          <a:noFill/>
          <a:ln>
            <a:noFill/>
          </a:ln>
        </p:spPr>
      </p:pic>
      <p:pic>
        <p:nvPicPr>
          <p:cNvPr id="751" name="Google Shape;751;p25"/>
          <p:cNvPicPr preferRelativeResize="0"/>
          <p:nvPr/>
        </p:nvPicPr>
        <p:blipFill>
          <a:blip r:embed="rId7">
            <a:alphaModFix/>
          </a:blip>
          <a:stretch>
            <a:fillRect/>
          </a:stretch>
        </p:blipFill>
        <p:spPr>
          <a:xfrm>
            <a:off x="3844700" y="4277328"/>
            <a:ext cx="3658400" cy="1829200"/>
          </a:xfrm>
          <a:prstGeom prst="rect">
            <a:avLst/>
          </a:prstGeom>
          <a:noFill/>
          <a:ln>
            <a:noFill/>
          </a:ln>
        </p:spPr>
      </p:pic>
      <p:pic>
        <p:nvPicPr>
          <p:cNvPr descr="Michelle Obama, who in 2009 became the United States' first African-American First Lady. Watch her mini biography in this video.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Michelle Obama - First African American First Lady | Mini Bio| Biography https://www.youtube.com/user/BiographyChannel" id="752" name="Google Shape;752;p25" title="Michelle Obama - First African American First Lady | Mini Bio| Biography">
            <a:hlinkClick r:id="rId8"/>
          </p:cNvPr>
          <p:cNvPicPr preferRelativeResize="0"/>
          <p:nvPr/>
        </p:nvPicPr>
        <p:blipFill>
          <a:blip r:embed="rId9">
            <a:alphaModFix/>
          </a:blip>
          <a:stretch>
            <a:fillRect/>
          </a:stretch>
        </p:blipFill>
        <p:spPr>
          <a:xfrm>
            <a:off x="9503942" y="1516177"/>
            <a:ext cx="2438933" cy="1829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2"/>
                                        </p:tgtEl>
                                        <p:attrNameLst>
                                          <p:attrName>style.visibility</p:attrName>
                                        </p:attrNameLst>
                                      </p:cBhvr>
                                      <p:to>
                                        <p:strVal val="visible"/>
                                      </p:to>
                                    </p:set>
                                    <p:animEffect filter="fade" transition="in">
                                      <p:cBhvr>
                                        <p:cTn dur="1000"/>
                                        <p:tgtEl>
                                          <p:spTgt spid="7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756" name="Shape 756"/>
        <p:cNvGrpSpPr/>
        <p:nvPr/>
      </p:nvGrpSpPr>
      <p:grpSpPr>
        <a:xfrm>
          <a:off x="0" y="0"/>
          <a:ext cx="0" cy="0"/>
          <a:chOff x="0" y="0"/>
          <a:chExt cx="0" cy="0"/>
        </a:xfrm>
      </p:grpSpPr>
      <p:grpSp>
        <p:nvGrpSpPr>
          <p:cNvPr id="757" name="Google Shape;757;p26"/>
          <p:cNvGrpSpPr/>
          <p:nvPr/>
        </p:nvGrpSpPr>
        <p:grpSpPr>
          <a:xfrm>
            <a:off x="7671601" y="3764693"/>
            <a:ext cx="4862157" cy="3628499"/>
            <a:chOff x="4432140" y="667242"/>
            <a:chExt cx="7760826" cy="6810246"/>
          </a:xfrm>
        </p:grpSpPr>
        <p:sp>
          <p:nvSpPr>
            <p:cNvPr id="758" name="Google Shape;758;p26"/>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9" name="Google Shape;759;p26"/>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0" name="Google Shape;760;p26"/>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1" name="Google Shape;761;p26"/>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2" name="Google Shape;762;p26"/>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3" name="Google Shape;763;p26"/>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4" name="Google Shape;764;p26"/>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5" name="Google Shape;765;p26"/>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6" name="Google Shape;766;p26"/>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7" name="Google Shape;767;p26"/>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8" name="Google Shape;768;p26"/>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9" name="Google Shape;769;p26"/>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0" name="Google Shape;770;p26"/>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1" name="Google Shape;771;p26"/>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2" name="Google Shape;772;p26"/>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3" name="Google Shape;773;p26"/>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4" name="Google Shape;774;p26"/>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5" name="Google Shape;775;p26"/>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6" name="Google Shape;776;p26"/>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7" name="Google Shape;777;p26"/>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8" name="Google Shape;778;p26"/>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9" name="Google Shape;779;p26"/>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0" name="Google Shape;780;p26"/>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1" name="Google Shape;781;p26"/>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2" name="Google Shape;782;p26"/>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3" name="Google Shape;783;p26"/>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4" name="Google Shape;784;p26"/>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5" name="Google Shape;785;p26"/>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6" name="Google Shape;786;p26"/>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7" name="Google Shape;787;p26"/>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8" name="Google Shape;788;p26"/>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9" name="Google Shape;789;p26"/>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0" name="Google Shape;790;p26"/>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1" name="Google Shape;791;p26"/>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2" name="Google Shape;792;p26"/>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3" name="Google Shape;793;p26"/>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4" name="Google Shape;794;p26"/>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5" name="Google Shape;795;p26"/>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6" name="Google Shape;796;p26"/>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7" name="Google Shape;797;p26"/>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98" name="Google Shape;798;p26"/>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Sacagawea</a:t>
            </a:r>
            <a:endParaRPr sz="6400">
              <a:solidFill>
                <a:srgbClr val="F8CFD1"/>
              </a:solidFill>
            </a:endParaRPr>
          </a:p>
        </p:txBody>
      </p:sp>
      <p:sp>
        <p:nvSpPr>
          <p:cNvPr id="799" name="Google Shape;799;p26"/>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300">
                <a:solidFill>
                  <a:srgbClr val="F8CFD1"/>
                </a:solidFill>
              </a:rPr>
              <a:t>Sacagawea was a Lemhi Shoshone woman, born in 1788, who, at age 16, met and helped the Lewis and Clark Expedition in achieving their chartered mission objectives by exploring the Louisiana Territory and serving as their translator when they encountered Native Americans on their expedition. </a:t>
            </a:r>
            <a:endParaRPr b="1" sz="3300">
              <a:solidFill>
                <a:srgbClr val="F8CFD1"/>
              </a:solidFill>
            </a:endParaRPr>
          </a:p>
        </p:txBody>
      </p:sp>
      <p:sp>
        <p:nvSpPr>
          <p:cNvPr id="800" name="Google Shape;800;p26"/>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801" name="Google Shape;801;p26"/>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802" name="Google Shape;802;p26"/>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descr="View full lesson: http://ed.ted.com/lessons/the-true-story-of-sacajawea-karen-mensing&#10;&#10;In the early 19th century, a young Agaidika teenager named Sacajawea was enlisted by explorers Meriwether Lewis and William Clark to aid her husband Toussaint Charbonneau as a guide to the Western United States. Karen Mensing debunks some of the myths that surround the familiar image of the heroic woman with a baby strapped to her back and a vast knowledge of the American wilderness. &#10;&#10;Lesson by Karen Mensing, animation by Flaming Medusa Studios Inc." id="803" name="Google Shape;803;p26" title="The true story of Sacajawea - Karen Mensing">
            <a:hlinkClick r:id="rId3"/>
          </p:cNvPr>
          <p:cNvPicPr preferRelativeResize="0"/>
          <p:nvPr/>
        </p:nvPicPr>
        <p:blipFill>
          <a:blip r:embed="rId4">
            <a:alphaModFix/>
          </a:blip>
          <a:stretch>
            <a:fillRect/>
          </a:stretch>
        </p:blipFill>
        <p:spPr>
          <a:xfrm>
            <a:off x="10186175" y="2255674"/>
            <a:ext cx="1846850" cy="1385126"/>
          </a:xfrm>
          <a:prstGeom prst="rect">
            <a:avLst/>
          </a:prstGeom>
          <a:noFill/>
          <a:ln>
            <a:noFill/>
          </a:ln>
        </p:spPr>
      </p:pic>
      <p:pic>
        <p:nvPicPr>
          <p:cNvPr id="804" name="Google Shape;804;p26">
            <a:hlinkClick r:id="rId5"/>
          </p:cNvPr>
          <p:cNvPicPr preferRelativeResize="0"/>
          <p:nvPr/>
        </p:nvPicPr>
        <p:blipFill>
          <a:blip r:embed="rId6">
            <a:alphaModFix/>
          </a:blip>
          <a:stretch>
            <a:fillRect/>
          </a:stretch>
        </p:blipFill>
        <p:spPr>
          <a:xfrm>
            <a:off x="782488" y="4213050"/>
            <a:ext cx="2143125" cy="2143125"/>
          </a:xfrm>
          <a:prstGeom prst="rect">
            <a:avLst/>
          </a:prstGeom>
          <a:noFill/>
          <a:ln>
            <a:noFill/>
          </a:ln>
        </p:spPr>
      </p:pic>
      <p:pic>
        <p:nvPicPr>
          <p:cNvPr descr="Sacagawea, the daughter of a Shoshone chief, was born circa 1788 in Lemhi County, Idaho. At around age 12, she was captured by an enemy tribe and sold to a French-Canadian trapper who made her his wife. In November 1804, she was invited to join the Lewis and Clark expedition as a Shoshone interpreter. After leaving the expedition, she died at Fort Manuel in what is now Kenel, South Dakota, circa 1812.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Sacagawea - Explorer | Biography https://www.youtube.com/user/BiographyChannel" id="805" name="Google Shape;805;p26" title="Sacagawea - Explorer | Biography">
            <a:hlinkClick r:id="rId7"/>
          </p:cNvPr>
          <p:cNvPicPr preferRelativeResize="0"/>
          <p:nvPr/>
        </p:nvPicPr>
        <p:blipFill>
          <a:blip r:embed="rId8">
            <a:alphaModFix/>
          </a:blip>
          <a:stretch>
            <a:fillRect/>
          </a:stretch>
        </p:blipFill>
        <p:spPr>
          <a:xfrm>
            <a:off x="10241813" y="830100"/>
            <a:ext cx="1735574" cy="1301675"/>
          </a:xfrm>
          <a:prstGeom prst="rect">
            <a:avLst/>
          </a:prstGeom>
          <a:noFill/>
          <a:ln>
            <a:noFill/>
          </a:ln>
        </p:spPr>
      </p:pic>
      <p:pic>
        <p:nvPicPr>
          <p:cNvPr id="806" name="Google Shape;806;p26"/>
          <p:cNvPicPr preferRelativeResize="0"/>
          <p:nvPr/>
        </p:nvPicPr>
        <p:blipFill>
          <a:blip r:embed="rId9">
            <a:alphaModFix/>
          </a:blip>
          <a:stretch>
            <a:fillRect/>
          </a:stretch>
        </p:blipFill>
        <p:spPr>
          <a:xfrm>
            <a:off x="3145505" y="4270617"/>
            <a:ext cx="4306225" cy="202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3"/>
                                        </p:tgtEl>
                                        <p:attrNameLst>
                                          <p:attrName>style.visibility</p:attrName>
                                        </p:attrNameLst>
                                      </p:cBhvr>
                                      <p:to>
                                        <p:strVal val="visible"/>
                                      </p:to>
                                    </p:set>
                                    <p:animEffect filter="fade" transition="in">
                                      <p:cBhvr>
                                        <p:cTn dur="1000"/>
                                        <p:tgtEl>
                                          <p:spTgt spid="8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5"/>
                                        </p:tgtEl>
                                        <p:attrNameLst>
                                          <p:attrName>style.visibility</p:attrName>
                                        </p:attrNameLst>
                                      </p:cBhvr>
                                      <p:to>
                                        <p:strVal val="visible"/>
                                      </p:to>
                                    </p:set>
                                    <p:animEffect filter="fade" transition="in">
                                      <p:cBhvr>
                                        <p:cTn dur="1000"/>
                                        <p:tgtEl>
                                          <p:spTgt spid="8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810" name="Shape 810"/>
        <p:cNvGrpSpPr/>
        <p:nvPr/>
      </p:nvGrpSpPr>
      <p:grpSpPr>
        <a:xfrm>
          <a:off x="0" y="0"/>
          <a:ext cx="0" cy="0"/>
          <a:chOff x="0" y="0"/>
          <a:chExt cx="0" cy="0"/>
        </a:xfrm>
      </p:grpSpPr>
      <p:grpSp>
        <p:nvGrpSpPr>
          <p:cNvPr id="811" name="Google Shape;811;p27"/>
          <p:cNvGrpSpPr/>
          <p:nvPr/>
        </p:nvGrpSpPr>
        <p:grpSpPr>
          <a:xfrm>
            <a:off x="7788886" y="3764693"/>
            <a:ext cx="4744969" cy="3628499"/>
            <a:chOff x="4432140" y="667242"/>
            <a:chExt cx="7760826" cy="6810246"/>
          </a:xfrm>
        </p:grpSpPr>
        <p:sp>
          <p:nvSpPr>
            <p:cNvPr id="812" name="Google Shape;812;p27"/>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p27"/>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4" name="Google Shape;814;p27"/>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5" name="Google Shape;815;p27"/>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27"/>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7" name="Google Shape;817;p27"/>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8" name="Google Shape;818;p27"/>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9" name="Google Shape;819;p27"/>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0" name="Google Shape;820;p27"/>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1" name="Google Shape;821;p27"/>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2" name="Google Shape;822;p27"/>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3" name="Google Shape;823;p27"/>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p27"/>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5" name="Google Shape;825;p27"/>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6" name="Google Shape;826;p27"/>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p27"/>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27"/>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9" name="Google Shape;829;p27"/>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0" name="Google Shape;830;p27"/>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1" name="Google Shape;831;p27"/>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p27"/>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3" name="Google Shape;833;p27"/>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p27"/>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5" name="Google Shape;835;p27"/>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6" name="Google Shape;836;p27"/>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7" name="Google Shape;837;p27"/>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8" name="Google Shape;838;p27"/>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9" name="Google Shape;839;p27"/>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0" name="Google Shape;840;p27"/>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1" name="Google Shape;841;p27"/>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2" name="Google Shape;842;p27"/>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3" name="Google Shape;843;p27"/>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4" name="Google Shape;844;p27"/>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5" name="Google Shape;845;p27"/>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6" name="Google Shape;846;p27"/>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7" name="Google Shape;847;p27"/>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8" name="Google Shape;848;p27"/>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9" name="Google Shape;849;p27"/>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0" name="Google Shape;850;p27"/>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27"/>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52" name="Google Shape;852;p27"/>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Helen Keller</a:t>
            </a:r>
            <a:endParaRPr sz="6400">
              <a:solidFill>
                <a:srgbClr val="F8CFD1"/>
              </a:solidFill>
            </a:endParaRPr>
          </a:p>
        </p:txBody>
      </p:sp>
      <p:sp>
        <p:nvSpPr>
          <p:cNvPr id="853" name="Google Shape;853;p27"/>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Helen Adams Keller, born in 1880, was an American author, disability rights advocate, political activist, educator and lecturer. Born in West Tuscumbia, Alabama, she lost her sight and hearing after a bout of illness at the age of nineteen months. Helen attended Radcliffe College and she was the first blind and deaf person to ever graduate from college in the United States.</a:t>
            </a:r>
            <a:endParaRPr b="1" sz="3000">
              <a:solidFill>
                <a:srgbClr val="F8CFD1"/>
              </a:solidFill>
            </a:endParaRPr>
          </a:p>
        </p:txBody>
      </p:sp>
      <p:sp>
        <p:nvSpPr>
          <p:cNvPr id="854" name="Google Shape;854;p27"/>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855" name="Google Shape;855;p27"/>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856" name="Google Shape;856;p27"/>
          <p:cNvSpPr txBox="1"/>
          <p:nvPr/>
        </p:nvSpPr>
        <p:spPr>
          <a:xfrm>
            <a:off x="168300" y="6367275"/>
            <a:ext cx="68580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Alouds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857" name="Google Shape;857;p27">
            <a:hlinkClick r:id="rId3"/>
          </p:cNvPr>
          <p:cNvPicPr preferRelativeResize="0"/>
          <p:nvPr/>
        </p:nvPicPr>
        <p:blipFill>
          <a:blip r:embed="rId4">
            <a:alphaModFix/>
          </a:blip>
          <a:stretch>
            <a:fillRect/>
          </a:stretch>
        </p:blipFill>
        <p:spPr>
          <a:xfrm>
            <a:off x="168300" y="4378038"/>
            <a:ext cx="2147302" cy="1829200"/>
          </a:xfrm>
          <a:prstGeom prst="rect">
            <a:avLst/>
          </a:prstGeom>
          <a:noFill/>
          <a:ln>
            <a:noFill/>
          </a:ln>
        </p:spPr>
      </p:pic>
      <p:pic>
        <p:nvPicPr>
          <p:cNvPr id="858" name="Google Shape;858;p27">
            <a:hlinkClick r:id="rId5"/>
          </p:cNvPr>
          <p:cNvPicPr preferRelativeResize="0"/>
          <p:nvPr/>
        </p:nvPicPr>
        <p:blipFill rotWithShape="1">
          <a:blip r:embed="rId6">
            <a:alphaModFix/>
          </a:blip>
          <a:srcRect b="0" l="20769" r="21279" t="0"/>
          <a:stretch/>
        </p:blipFill>
        <p:spPr>
          <a:xfrm>
            <a:off x="2469525" y="4414863"/>
            <a:ext cx="1816650" cy="1755575"/>
          </a:xfrm>
          <a:prstGeom prst="rect">
            <a:avLst/>
          </a:prstGeom>
          <a:noFill/>
          <a:ln>
            <a:noFill/>
          </a:ln>
        </p:spPr>
      </p:pic>
      <p:pic>
        <p:nvPicPr>
          <p:cNvPr id="859" name="Google Shape;859;p27"/>
          <p:cNvPicPr preferRelativeResize="0"/>
          <p:nvPr/>
        </p:nvPicPr>
        <p:blipFill>
          <a:blip r:embed="rId7">
            <a:alphaModFix/>
          </a:blip>
          <a:stretch>
            <a:fillRect/>
          </a:stretch>
        </p:blipFill>
        <p:spPr>
          <a:xfrm>
            <a:off x="4462675" y="4378049"/>
            <a:ext cx="3296995" cy="1755550"/>
          </a:xfrm>
          <a:prstGeom prst="rect">
            <a:avLst/>
          </a:prstGeom>
          <a:noFill/>
          <a:ln>
            <a:noFill/>
          </a:ln>
        </p:spPr>
      </p:pic>
      <p:pic>
        <p:nvPicPr>
          <p:cNvPr descr="Deafblind author and activist Helen Keller overcame incredible odds to become an international champion for the disabled. Learn more about her life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Helen Keller - Deathblind Author &amp; Activist | Mini Bio | Biography https://www.youtube.com/user/BiographyChannel" id="860" name="Google Shape;860;p27" title="Helen Keller - Deafblind Author &amp; Activist | Mini Bio | Biography">
            <a:hlinkClick r:id="rId8"/>
          </p:cNvPr>
          <p:cNvPicPr preferRelativeResize="0"/>
          <p:nvPr/>
        </p:nvPicPr>
        <p:blipFill>
          <a:blip r:embed="rId9">
            <a:alphaModFix/>
          </a:blip>
          <a:stretch>
            <a:fillRect/>
          </a:stretch>
        </p:blipFill>
        <p:spPr>
          <a:xfrm>
            <a:off x="9540817" y="1714500"/>
            <a:ext cx="2438933" cy="1829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0"/>
                                        </p:tgtEl>
                                        <p:attrNameLst>
                                          <p:attrName>style.visibility</p:attrName>
                                        </p:attrNameLst>
                                      </p:cBhvr>
                                      <p:to>
                                        <p:strVal val="visible"/>
                                      </p:to>
                                    </p:set>
                                    <p:animEffect filter="fade" transition="in">
                                      <p:cBhvr>
                                        <p:cTn dur="1000"/>
                                        <p:tgtEl>
                                          <p:spTgt spid="8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864" name="Shape 864"/>
        <p:cNvGrpSpPr/>
        <p:nvPr/>
      </p:nvGrpSpPr>
      <p:grpSpPr>
        <a:xfrm>
          <a:off x="0" y="0"/>
          <a:ext cx="0" cy="0"/>
          <a:chOff x="0" y="0"/>
          <a:chExt cx="0" cy="0"/>
        </a:xfrm>
      </p:grpSpPr>
      <p:grpSp>
        <p:nvGrpSpPr>
          <p:cNvPr id="865" name="Google Shape;865;p28"/>
          <p:cNvGrpSpPr/>
          <p:nvPr/>
        </p:nvGrpSpPr>
        <p:grpSpPr>
          <a:xfrm>
            <a:off x="7275867" y="3429032"/>
            <a:ext cx="5257960" cy="3964244"/>
            <a:chOff x="4432140" y="667242"/>
            <a:chExt cx="7760826" cy="6810246"/>
          </a:xfrm>
        </p:grpSpPr>
        <p:sp>
          <p:nvSpPr>
            <p:cNvPr id="866" name="Google Shape;866;p28"/>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7" name="Google Shape;867;p28"/>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8" name="Google Shape;868;p28"/>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9" name="Google Shape;869;p28"/>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0" name="Google Shape;870;p28"/>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1" name="Google Shape;871;p28"/>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2" name="Google Shape;872;p28"/>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3" name="Google Shape;873;p28"/>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4" name="Google Shape;874;p28"/>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5" name="Google Shape;875;p28"/>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6" name="Google Shape;876;p28"/>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7" name="Google Shape;877;p28"/>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8" name="Google Shape;878;p28"/>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9" name="Google Shape;879;p28"/>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0" name="Google Shape;880;p28"/>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1" name="Google Shape;881;p28"/>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2" name="Google Shape;882;p28"/>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3" name="Google Shape;883;p28"/>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4" name="Google Shape;884;p28"/>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5" name="Google Shape;885;p28"/>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6" name="Google Shape;886;p28"/>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7" name="Google Shape;887;p28"/>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8" name="Google Shape;888;p28"/>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9" name="Google Shape;889;p28"/>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0" name="Google Shape;890;p28"/>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1" name="Google Shape;891;p28"/>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2" name="Google Shape;892;p28"/>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3" name="Google Shape;893;p28"/>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4" name="Google Shape;894;p28"/>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5" name="Google Shape;895;p28"/>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6" name="Google Shape;896;p28"/>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7" name="Google Shape;897;p28"/>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8" name="Google Shape;898;p28"/>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9" name="Google Shape;899;p28"/>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0" name="Google Shape;900;p28"/>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1" name="Google Shape;901;p28"/>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2" name="Google Shape;902;p28"/>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3" name="Google Shape;903;p28"/>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4" name="Google Shape;904;p28"/>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5" name="Google Shape;905;p28"/>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06" name="Google Shape;906;p28"/>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Teresa </a:t>
            </a:r>
            <a:r>
              <a:rPr b="1" lang="en-US" sz="6400">
                <a:solidFill>
                  <a:srgbClr val="F8CFD1"/>
                </a:solidFill>
              </a:rPr>
              <a:t>Carreño</a:t>
            </a:r>
            <a:endParaRPr b="1" sz="6400">
              <a:solidFill>
                <a:srgbClr val="F8CFD1"/>
              </a:solidFill>
            </a:endParaRPr>
          </a:p>
        </p:txBody>
      </p:sp>
      <p:sp>
        <p:nvSpPr>
          <p:cNvPr id="907" name="Google Shape;907;p28"/>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María Teresa Gertrudis de Jesús Carreño García, born in 1853, was a Venezuelan pianist, soprano, composer, and conductor. Over the course of her 54-year concert career, she became an internationally renowned virtuoso pianist and was often referred to as the "Valkyrie of the Piano". Over the course of her lifetime she played for two US. </a:t>
            </a:r>
            <a:r>
              <a:rPr b="1" lang="en-US" sz="3000">
                <a:solidFill>
                  <a:srgbClr val="F8CFD1"/>
                </a:solidFill>
              </a:rPr>
              <a:t>Presidents</a:t>
            </a:r>
            <a:r>
              <a:rPr b="1" lang="en-US" sz="3000">
                <a:solidFill>
                  <a:srgbClr val="F8CFD1"/>
                </a:solidFill>
              </a:rPr>
              <a:t>, Abraham Lincoln and Woodrow Wilson</a:t>
            </a:r>
            <a:r>
              <a:rPr b="1" lang="en-US" sz="3100">
                <a:solidFill>
                  <a:srgbClr val="F8CFD1"/>
                </a:solidFill>
              </a:rPr>
              <a:t>.</a:t>
            </a:r>
            <a:endParaRPr b="1" sz="3100">
              <a:solidFill>
                <a:srgbClr val="F8CFD1"/>
              </a:solidFill>
            </a:endParaRPr>
          </a:p>
        </p:txBody>
      </p:sp>
      <p:sp>
        <p:nvSpPr>
          <p:cNvPr id="908" name="Google Shape;908;p28"/>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909" name="Google Shape;909;p28"/>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910" name="Google Shape;910;p28"/>
          <p:cNvSpPr txBox="1"/>
          <p:nvPr/>
        </p:nvSpPr>
        <p:spPr>
          <a:xfrm>
            <a:off x="168300" y="6367275"/>
            <a:ext cx="7749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Teresa was Known for Signing Music</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911" name="Google Shape;911;p28"/>
          <p:cNvPicPr preferRelativeResize="0"/>
          <p:nvPr/>
        </p:nvPicPr>
        <p:blipFill rotWithShape="1">
          <a:blip r:embed="rId3">
            <a:alphaModFix/>
          </a:blip>
          <a:srcRect b="0" l="0" r="0" t="21740"/>
          <a:stretch/>
        </p:blipFill>
        <p:spPr>
          <a:xfrm>
            <a:off x="4369775" y="4232450"/>
            <a:ext cx="2184400" cy="2134825"/>
          </a:xfrm>
          <a:prstGeom prst="rect">
            <a:avLst/>
          </a:prstGeom>
          <a:noFill/>
          <a:ln>
            <a:noFill/>
          </a:ln>
        </p:spPr>
      </p:pic>
      <p:pic>
        <p:nvPicPr>
          <p:cNvPr id="912" name="Google Shape;912;p28"/>
          <p:cNvPicPr preferRelativeResize="0"/>
          <p:nvPr/>
        </p:nvPicPr>
        <p:blipFill>
          <a:blip r:embed="rId4">
            <a:alphaModFix/>
          </a:blip>
          <a:stretch>
            <a:fillRect/>
          </a:stretch>
        </p:blipFill>
        <p:spPr>
          <a:xfrm>
            <a:off x="1068600" y="4232449"/>
            <a:ext cx="1834891" cy="2134825"/>
          </a:xfrm>
          <a:prstGeom prst="rect">
            <a:avLst/>
          </a:prstGeom>
          <a:noFill/>
          <a:ln>
            <a:noFill/>
          </a:ln>
        </p:spPr>
      </p:pic>
      <p:pic>
        <p:nvPicPr>
          <p:cNvPr descr="The life of Teresa Carreno." id="913" name="Google Shape;913;p28" title="Teresa Carreño: 5 things you should know about the remarkable pianist and composer |">
            <a:hlinkClick r:id="rId5"/>
          </p:cNvPr>
          <p:cNvPicPr preferRelativeResize="0"/>
          <p:nvPr/>
        </p:nvPicPr>
        <p:blipFill>
          <a:blip r:embed="rId6">
            <a:alphaModFix/>
          </a:blip>
          <a:stretch>
            <a:fillRect/>
          </a:stretch>
        </p:blipFill>
        <p:spPr>
          <a:xfrm>
            <a:off x="9408575" y="1196100"/>
            <a:ext cx="2563600" cy="1922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3"/>
                                        </p:tgtEl>
                                        <p:attrNameLst>
                                          <p:attrName>style.visibility</p:attrName>
                                        </p:attrNameLst>
                                      </p:cBhvr>
                                      <p:to>
                                        <p:strVal val="visible"/>
                                      </p:to>
                                    </p:set>
                                    <p:animEffect filter="fade" transition="in">
                                      <p:cBhvr>
                                        <p:cTn dur="1000"/>
                                        <p:tgtEl>
                                          <p:spTgt spid="9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917" name="Shape 917"/>
        <p:cNvGrpSpPr/>
        <p:nvPr/>
      </p:nvGrpSpPr>
      <p:grpSpPr>
        <a:xfrm>
          <a:off x="0" y="0"/>
          <a:ext cx="0" cy="0"/>
          <a:chOff x="0" y="0"/>
          <a:chExt cx="0" cy="0"/>
        </a:xfrm>
      </p:grpSpPr>
      <p:grpSp>
        <p:nvGrpSpPr>
          <p:cNvPr id="918" name="Google Shape;918;p29"/>
          <p:cNvGrpSpPr/>
          <p:nvPr/>
        </p:nvGrpSpPr>
        <p:grpSpPr>
          <a:xfrm>
            <a:off x="7275867" y="3429032"/>
            <a:ext cx="5257960" cy="3964244"/>
            <a:chOff x="4432140" y="667242"/>
            <a:chExt cx="7760826" cy="6810246"/>
          </a:xfrm>
        </p:grpSpPr>
        <p:sp>
          <p:nvSpPr>
            <p:cNvPr id="919" name="Google Shape;919;p29"/>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0" name="Google Shape;920;p29"/>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1" name="Google Shape;921;p29"/>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2" name="Google Shape;922;p29"/>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3" name="Google Shape;923;p29"/>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4" name="Google Shape;924;p29"/>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5" name="Google Shape;925;p29"/>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6" name="Google Shape;926;p29"/>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7" name="Google Shape;927;p29"/>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8" name="Google Shape;928;p29"/>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9" name="Google Shape;929;p29"/>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0" name="Google Shape;930;p29"/>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1" name="Google Shape;931;p29"/>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2" name="Google Shape;932;p29"/>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3" name="Google Shape;933;p29"/>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4" name="Google Shape;934;p29"/>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5" name="Google Shape;935;p29"/>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6" name="Google Shape;936;p29"/>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7" name="Google Shape;937;p29"/>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8" name="Google Shape;938;p29"/>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9" name="Google Shape;939;p29"/>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0" name="Google Shape;940;p29"/>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1" name="Google Shape;941;p29"/>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2" name="Google Shape;942;p29"/>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3" name="Google Shape;943;p29"/>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4" name="Google Shape;944;p29"/>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5" name="Google Shape;945;p29"/>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6" name="Google Shape;946;p29"/>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7" name="Google Shape;947;p29"/>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8" name="Google Shape;948;p29"/>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9" name="Google Shape;949;p29"/>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0" name="Google Shape;950;p29"/>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1" name="Google Shape;951;p29"/>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2" name="Google Shape;952;p29"/>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3" name="Google Shape;953;p29"/>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4" name="Google Shape;954;p29"/>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5" name="Google Shape;955;p29"/>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6" name="Google Shape;956;p29"/>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7" name="Google Shape;957;p29"/>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8" name="Google Shape;958;p29"/>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59" name="Google Shape;959;p29"/>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Anne Frank</a:t>
            </a:r>
            <a:endParaRPr sz="6400">
              <a:solidFill>
                <a:srgbClr val="F8CFD1"/>
              </a:solidFill>
            </a:endParaRPr>
          </a:p>
        </p:txBody>
      </p:sp>
      <p:sp>
        <p:nvSpPr>
          <p:cNvPr id="960" name="Google Shape;960;p29"/>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500">
                <a:solidFill>
                  <a:srgbClr val="F8CFD1"/>
                </a:solidFill>
              </a:rPr>
              <a:t>Annelies Marie "Anne" Frank, born in 1929, was a German-Dutch diarist of Jewish heritage. One of the most discussed Jewish victims of the Holocaust, she gained fame posthumously with the publication of The Diary of a Young Girl. Anne and her family went into hiding during the Nazi invasion of the Netherlands. Her family was able to live in secret for two years before they were discovered. Once found, Anne was taken to a Nazi concerntration camp where she and her sister died in 1945.</a:t>
            </a:r>
            <a:endParaRPr b="1" sz="2500">
              <a:solidFill>
                <a:srgbClr val="F8CFD1"/>
              </a:solidFill>
            </a:endParaRPr>
          </a:p>
        </p:txBody>
      </p:sp>
      <p:sp>
        <p:nvSpPr>
          <p:cNvPr id="961" name="Google Shape;961;p29"/>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962" name="Google Shape;962;p29"/>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963" name="Google Shape;963;p29"/>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964" name="Google Shape;964;p29">
            <a:hlinkClick r:id="rId3"/>
          </p:cNvPr>
          <p:cNvPicPr preferRelativeResize="0"/>
          <p:nvPr/>
        </p:nvPicPr>
        <p:blipFill>
          <a:blip r:embed="rId4">
            <a:alphaModFix/>
          </a:blip>
          <a:stretch>
            <a:fillRect/>
          </a:stretch>
        </p:blipFill>
        <p:spPr>
          <a:xfrm>
            <a:off x="320525" y="4142200"/>
            <a:ext cx="1782650" cy="2206250"/>
          </a:xfrm>
          <a:prstGeom prst="rect">
            <a:avLst/>
          </a:prstGeom>
          <a:noFill/>
          <a:ln>
            <a:noFill/>
          </a:ln>
        </p:spPr>
      </p:pic>
      <p:pic>
        <p:nvPicPr>
          <p:cNvPr id="965" name="Google Shape;965;p29"/>
          <p:cNvPicPr preferRelativeResize="0"/>
          <p:nvPr/>
        </p:nvPicPr>
        <p:blipFill>
          <a:blip r:embed="rId5">
            <a:alphaModFix/>
          </a:blip>
          <a:stretch>
            <a:fillRect/>
          </a:stretch>
        </p:blipFill>
        <p:spPr>
          <a:xfrm>
            <a:off x="2488825" y="4019406"/>
            <a:ext cx="4409400" cy="2347869"/>
          </a:xfrm>
          <a:prstGeom prst="rect">
            <a:avLst/>
          </a:prstGeom>
          <a:noFill/>
          <a:ln>
            <a:noFill/>
          </a:ln>
        </p:spPr>
      </p:pic>
      <p:pic>
        <p:nvPicPr>
          <p:cNvPr descr="Though German Jewish teenager Anne Frank did not survive the Holocaust, the memoirs from her two years in Episode 1live on forever. #HistoryChannel&#10;Subscribe for more HISTORY:&#10;http://histv.co/SubscribeHistoryYT&#10;&#10;Newsletter: https://www.history.com/newsletter&#10;Website - http://www.history.com&#10;/posts&#10;Facebook - https://www.facebook.com/History&#10;Twitter - https://twitter.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966" name="Google Shape;966;p29" title="Who Was Anne Frank? | History">
            <a:hlinkClick r:id="rId6"/>
          </p:cNvPr>
          <p:cNvPicPr preferRelativeResize="0"/>
          <p:nvPr/>
        </p:nvPicPr>
        <p:blipFill>
          <a:blip r:embed="rId7">
            <a:alphaModFix/>
          </a:blip>
          <a:stretch>
            <a:fillRect/>
          </a:stretch>
        </p:blipFill>
        <p:spPr>
          <a:xfrm>
            <a:off x="9547325" y="1477225"/>
            <a:ext cx="2544325" cy="1908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6"/>
                                        </p:tgtEl>
                                        <p:attrNameLst>
                                          <p:attrName>style.visibility</p:attrName>
                                        </p:attrNameLst>
                                      </p:cBhvr>
                                      <p:to>
                                        <p:strVal val="visible"/>
                                      </p:to>
                                    </p:set>
                                    <p:animEffect filter="fade" transition="in">
                                      <p:cBhvr>
                                        <p:cTn dur="1000"/>
                                        <p:tgtEl>
                                          <p:spTgt spid="9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970" name="Shape 970"/>
        <p:cNvGrpSpPr/>
        <p:nvPr/>
      </p:nvGrpSpPr>
      <p:grpSpPr>
        <a:xfrm>
          <a:off x="0" y="0"/>
          <a:ext cx="0" cy="0"/>
          <a:chOff x="0" y="0"/>
          <a:chExt cx="0" cy="0"/>
        </a:xfrm>
      </p:grpSpPr>
      <p:grpSp>
        <p:nvGrpSpPr>
          <p:cNvPr id="971" name="Google Shape;971;p30"/>
          <p:cNvGrpSpPr/>
          <p:nvPr/>
        </p:nvGrpSpPr>
        <p:grpSpPr>
          <a:xfrm>
            <a:off x="7275867" y="3429032"/>
            <a:ext cx="5257960" cy="3964244"/>
            <a:chOff x="4432140" y="667242"/>
            <a:chExt cx="7760826" cy="6810246"/>
          </a:xfrm>
        </p:grpSpPr>
        <p:sp>
          <p:nvSpPr>
            <p:cNvPr id="972" name="Google Shape;972;p30"/>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3" name="Google Shape;973;p30"/>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4" name="Google Shape;974;p30"/>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5" name="Google Shape;975;p30"/>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6" name="Google Shape;976;p30"/>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7" name="Google Shape;977;p30"/>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8" name="Google Shape;978;p30"/>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9" name="Google Shape;979;p30"/>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0" name="Google Shape;980;p30"/>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1" name="Google Shape;981;p30"/>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2" name="Google Shape;982;p30"/>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3" name="Google Shape;983;p30"/>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4" name="Google Shape;984;p30"/>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5" name="Google Shape;985;p30"/>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6" name="Google Shape;986;p30"/>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7" name="Google Shape;987;p30"/>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8" name="Google Shape;988;p30"/>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9" name="Google Shape;989;p30"/>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0" name="Google Shape;990;p30"/>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1" name="Google Shape;991;p30"/>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2" name="Google Shape;992;p30"/>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3" name="Google Shape;993;p30"/>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4" name="Google Shape;994;p30"/>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5" name="Google Shape;995;p30"/>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6" name="Google Shape;996;p30"/>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7" name="Google Shape;997;p30"/>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8" name="Google Shape;998;p30"/>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9" name="Google Shape;999;p30"/>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0" name="Google Shape;1000;p30"/>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1" name="Google Shape;1001;p30"/>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2" name="Google Shape;1002;p30"/>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3" name="Google Shape;1003;p30"/>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4" name="Google Shape;1004;p30"/>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5" name="Google Shape;1005;p30"/>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6" name="Google Shape;1006;p30"/>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7" name="Google Shape;1007;p30"/>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8" name="Google Shape;1008;p30"/>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9" name="Google Shape;1009;p30"/>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0" name="Google Shape;1010;p30"/>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1" name="Google Shape;1011;p30"/>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12" name="Google Shape;1012;p30"/>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Kathrine Switzer</a:t>
            </a:r>
            <a:endParaRPr sz="6400">
              <a:solidFill>
                <a:srgbClr val="F8CFD1"/>
              </a:solidFill>
            </a:endParaRPr>
          </a:p>
        </p:txBody>
      </p:sp>
      <p:sp>
        <p:nvSpPr>
          <p:cNvPr id="1013" name="Google Shape;1013;p30"/>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Kathrine Virginia Switzer, born in 1947, is an American marathon runner, author, and television commentator. In 1967, she became the first woman to run the Boston Marathon as an officially registered competitor. Kathrine became an activist for women in running and was instrumental in getting the women’s marathon added into the Olympic games.</a:t>
            </a:r>
            <a:endParaRPr b="1" sz="3000">
              <a:solidFill>
                <a:srgbClr val="F8CFD1"/>
              </a:solidFill>
            </a:endParaRPr>
          </a:p>
        </p:txBody>
      </p:sp>
      <p:sp>
        <p:nvSpPr>
          <p:cNvPr id="1014" name="Google Shape;1014;p30"/>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1015" name="Google Shape;1015;p30"/>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016" name="Google Shape;1016;p30"/>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1017" name="Google Shape;1017;p30">
            <a:hlinkClick r:id="rId3"/>
          </p:cNvPr>
          <p:cNvPicPr preferRelativeResize="0"/>
          <p:nvPr/>
        </p:nvPicPr>
        <p:blipFill>
          <a:blip r:embed="rId4">
            <a:alphaModFix/>
          </a:blip>
          <a:stretch>
            <a:fillRect/>
          </a:stretch>
        </p:blipFill>
        <p:spPr>
          <a:xfrm>
            <a:off x="1102199" y="4234425"/>
            <a:ext cx="1825625" cy="2143125"/>
          </a:xfrm>
          <a:prstGeom prst="rect">
            <a:avLst/>
          </a:prstGeom>
          <a:noFill/>
          <a:ln>
            <a:noFill/>
          </a:ln>
        </p:spPr>
      </p:pic>
      <p:pic>
        <p:nvPicPr>
          <p:cNvPr id="1018" name="Google Shape;1018;p30"/>
          <p:cNvPicPr preferRelativeResize="0"/>
          <p:nvPr/>
        </p:nvPicPr>
        <p:blipFill>
          <a:blip r:embed="rId5">
            <a:alphaModFix/>
          </a:blip>
          <a:stretch>
            <a:fillRect/>
          </a:stretch>
        </p:blipFill>
        <p:spPr>
          <a:xfrm>
            <a:off x="4296725" y="4242575"/>
            <a:ext cx="2143125" cy="2143125"/>
          </a:xfrm>
          <a:prstGeom prst="rect">
            <a:avLst/>
          </a:prstGeom>
          <a:noFill/>
          <a:ln>
            <a:noFill/>
          </a:ln>
        </p:spPr>
      </p:pic>
      <p:pic>
        <p:nvPicPr>
          <p:cNvPr descr="Fifty years ago, Kathrine Switzer became the first woman to officially run the Boston Marathon. Her bib number, 261, is now a source of inspiration for women around the world.&#10;&#10;✔ Subscribe to ESPN on YouTube: es.pn/SUBSCRIBEtoYOUTUBE&#10;✔ Watch ESPN on YouTube TV: es.pn/YouTubeTV&#10;&#10;Get more ESPN on YouTube:&#10;► First Take: es.pn/FirstTakeonYouTube&#10;► SC6 with Michael &amp; Jemele: es.pn/SC6onYouTube&#10;► SportsCenter with SVP: es/pn/SVPonYouTube&#10;&#10;ESPN on Social Media:&#10;► Follow on Twitter: http://www.twitter.com/espn&#10;► Like on Facebook: http://www.facebook.com/espn&#10;► Follow on Instagram: http://www.instagram.com/espn&#10;&#10;Visit ESPN on YouTube to get up-to-the-minute sports news coverage, scores, highlights and commentary for NFL, NHL, MLB, NBA, College Football, NCAA Basketball, soccer and more. &#10;&#10;More on ESPN.com: http://www.espn.com" id="1019" name="Google Shape;1019;p30" title="Legacy Of 261 &amp; Kathrine Switzer | SC Featured | ESPN Stories">
            <a:hlinkClick r:id="rId6"/>
          </p:cNvPr>
          <p:cNvPicPr preferRelativeResize="0"/>
          <p:nvPr/>
        </p:nvPicPr>
        <p:blipFill>
          <a:blip r:embed="rId7">
            <a:alphaModFix/>
          </a:blip>
          <a:stretch>
            <a:fillRect/>
          </a:stretch>
        </p:blipFill>
        <p:spPr>
          <a:xfrm>
            <a:off x="9425900" y="1178074"/>
            <a:ext cx="2607125" cy="1955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9"/>
                                        </p:tgtEl>
                                        <p:attrNameLst>
                                          <p:attrName>style.visibility</p:attrName>
                                        </p:attrNameLst>
                                      </p:cBhvr>
                                      <p:to>
                                        <p:strVal val="visible"/>
                                      </p:to>
                                    </p:set>
                                    <p:animEffect filter="fade" transition="in">
                                      <p:cBhvr>
                                        <p:cTn dur="1000"/>
                                        <p:tgtEl>
                                          <p:spTgt spid="10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1023" name="Shape 1023"/>
        <p:cNvGrpSpPr/>
        <p:nvPr/>
      </p:nvGrpSpPr>
      <p:grpSpPr>
        <a:xfrm>
          <a:off x="0" y="0"/>
          <a:ext cx="0" cy="0"/>
          <a:chOff x="0" y="0"/>
          <a:chExt cx="0" cy="0"/>
        </a:xfrm>
      </p:grpSpPr>
      <p:grpSp>
        <p:nvGrpSpPr>
          <p:cNvPr id="1024" name="Google Shape;1024;p31"/>
          <p:cNvGrpSpPr/>
          <p:nvPr/>
        </p:nvGrpSpPr>
        <p:grpSpPr>
          <a:xfrm>
            <a:off x="7275867" y="3429032"/>
            <a:ext cx="5257960" cy="3964244"/>
            <a:chOff x="4432140" y="667242"/>
            <a:chExt cx="7760826" cy="6810246"/>
          </a:xfrm>
        </p:grpSpPr>
        <p:sp>
          <p:nvSpPr>
            <p:cNvPr id="1025" name="Google Shape;1025;p31"/>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6" name="Google Shape;1026;p31"/>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7" name="Google Shape;1027;p31"/>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8" name="Google Shape;1028;p31"/>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9" name="Google Shape;1029;p31"/>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0" name="Google Shape;1030;p31"/>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1" name="Google Shape;1031;p31"/>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2" name="Google Shape;1032;p31"/>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3" name="Google Shape;1033;p31"/>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4" name="Google Shape;1034;p31"/>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5" name="Google Shape;1035;p31"/>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6" name="Google Shape;1036;p31"/>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7" name="Google Shape;1037;p31"/>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8" name="Google Shape;1038;p31"/>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9" name="Google Shape;1039;p31"/>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0" name="Google Shape;1040;p31"/>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1" name="Google Shape;1041;p31"/>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2" name="Google Shape;1042;p31"/>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3" name="Google Shape;1043;p31"/>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4" name="Google Shape;1044;p31"/>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5" name="Google Shape;1045;p31"/>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6" name="Google Shape;1046;p31"/>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7" name="Google Shape;1047;p31"/>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8" name="Google Shape;1048;p31"/>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9" name="Google Shape;1049;p31"/>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0" name="Google Shape;1050;p31"/>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1" name="Google Shape;1051;p31"/>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2" name="Google Shape;1052;p31"/>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3" name="Google Shape;1053;p31"/>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4" name="Google Shape;1054;p31"/>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5" name="Google Shape;1055;p31"/>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6" name="Google Shape;1056;p31"/>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7" name="Google Shape;1057;p31"/>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8" name="Google Shape;1058;p31"/>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9" name="Google Shape;1059;p31"/>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0" name="Google Shape;1060;p31"/>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1" name="Google Shape;1061;p31"/>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2" name="Google Shape;1062;p31"/>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3" name="Google Shape;1063;p31"/>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4" name="Google Shape;1064;p31"/>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65" name="Google Shape;1065;p31"/>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Maggie Gee</a:t>
            </a:r>
            <a:endParaRPr sz="6400">
              <a:solidFill>
                <a:srgbClr val="F8CFD1"/>
              </a:solidFill>
            </a:endParaRPr>
          </a:p>
        </p:txBody>
      </p:sp>
      <p:sp>
        <p:nvSpPr>
          <p:cNvPr id="1066" name="Google Shape;1066;p31"/>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Margaret “Maggie” Gee, born in 1923, was an American aviator who served in the Women Airforce Service Pilots (WASP) in World War II. She was one of two Chinese-American women to serve in the organization, the other being Hazel Ying Lee. Gee co-piloted B-17 bombers through training missions to help bomber gunners perfect their skills for combat.</a:t>
            </a:r>
            <a:endParaRPr b="1" sz="3000">
              <a:solidFill>
                <a:srgbClr val="F8CFD1"/>
              </a:solidFill>
            </a:endParaRPr>
          </a:p>
        </p:txBody>
      </p:sp>
      <p:sp>
        <p:nvSpPr>
          <p:cNvPr id="1067" name="Google Shape;1067;p31"/>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1068" name="Google Shape;1068;p31"/>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069" name="Google Shape;1069;p31"/>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1070" name="Google Shape;1070;p31">
            <a:hlinkClick r:id="rId3"/>
          </p:cNvPr>
          <p:cNvPicPr preferRelativeResize="0"/>
          <p:nvPr/>
        </p:nvPicPr>
        <p:blipFill>
          <a:blip r:embed="rId4">
            <a:alphaModFix/>
          </a:blip>
          <a:stretch>
            <a:fillRect/>
          </a:stretch>
        </p:blipFill>
        <p:spPr>
          <a:xfrm>
            <a:off x="755025" y="4201950"/>
            <a:ext cx="2457450" cy="2228375"/>
          </a:xfrm>
          <a:prstGeom prst="rect">
            <a:avLst/>
          </a:prstGeom>
          <a:noFill/>
          <a:ln>
            <a:noFill/>
          </a:ln>
        </p:spPr>
      </p:pic>
      <p:pic>
        <p:nvPicPr>
          <p:cNvPr id="1071" name="Google Shape;1071;p31"/>
          <p:cNvPicPr preferRelativeResize="0"/>
          <p:nvPr/>
        </p:nvPicPr>
        <p:blipFill>
          <a:blip r:embed="rId5">
            <a:alphaModFix/>
          </a:blip>
          <a:stretch>
            <a:fillRect/>
          </a:stretch>
        </p:blipFill>
        <p:spPr>
          <a:xfrm>
            <a:off x="4092512" y="3878275"/>
            <a:ext cx="2303323" cy="2552050"/>
          </a:xfrm>
          <a:prstGeom prst="rect">
            <a:avLst/>
          </a:prstGeom>
          <a:noFill/>
          <a:ln>
            <a:noFill/>
          </a:ln>
        </p:spPr>
      </p:pic>
      <p:pic>
        <p:nvPicPr>
          <p:cNvPr descr="Maggie Gee, 86, of Berkeley, Calif., talks about her experiences as a Women's Airforce Service Pilot in WWII. &#10;http://www.insidebayarea.com/search/ci_13318138" id="1072" name="Google Shape;1072;p31" title="WW II WASP Pilot Maggie Gee">
            <a:hlinkClick r:id="rId6"/>
          </p:cNvPr>
          <p:cNvPicPr preferRelativeResize="0"/>
          <p:nvPr/>
        </p:nvPicPr>
        <p:blipFill>
          <a:blip r:embed="rId7">
            <a:alphaModFix/>
          </a:blip>
          <a:stretch>
            <a:fillRect/>
          </a:stretch>
        </p:blipFill>
        <p:spPr>
          <a:xfrm>
            <a:off x="9444750" y="1460750"/>
            <a:ext cx="2588275" cy="194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2"/>
                                        </p:tgtEl>
                                        <p:attrNameLst>
                                          <p:attrName>style.visibility</p:attrName>
                                        </p:attrNameLst>
                                      </p:cBhvr>
                                      <p:to>
                                        <p:strVal val="visible"/>
                                      </p:to>
                                    </p:set>
                                    <p:animEffect filter="fade" transition="in">
                                      <p:cBhvr>
                                        <p:cTn dur="1000"/>
                                        <p:tgtEl>
                                          <p:spTgt spid="10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1076" name="Shape 1076"/>
        <p:cNvGrpSpPr/>
        <p:nvPr/>
      </p:nvGrpSpPr>
      <p:grpSpPr>
        <a:xfrm>
          <a:off x="0" y="0"/>
          <a:ext cx="0" cy="0"/>
          <a:chOff x="0" y="0"/>
          <a:chExt cx="0" cy="0"/>
        </a:xfrm>
      </p:grpSpPr>
      <p:grpSp>
        <p:nvGrpSpPr>
          <p:cNvPr id="1077" name="Google Shape;1077;p32"/>
          <p:cNvGrpSpPr/>
          <p:nvPr/>
        </p:nvGrpSpPr>
        <p:grpSpPr>
          <a:xfrm>
            <a:off x="7275867" y="3429032"/>
            <a:ext cx="5257960" cy="3964244"/>
            <a:chOff x="4432140" y="667242"/>
            <a:chExt cx="7760826" cy="6810246"/>
          </a:xfrm>
        </p:grpSpPr>
        <p:sp>
          <p:nvSpPr>
            <p:cNvPr id="1078" name="Google Shape;1078;p32"/>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9" name="Google Shape;1079;p32"/>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0" name="Google Shape;1080;p32"/>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1" name="Google Shape;1081;p32"/>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2" name="Google Shape;1082;p32"/>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3" name="Google Shape;1083;p32"/>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4" name="Google Shape;1084;p32"/>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5" name="Google Shape;1085;p32"/>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6" name="Google Shape;1086;p32"/>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7" name="Google Shape;1087;p32"/>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8" name="Google Shape;1088;p32"/>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9" name="Google Shape;1089;p32"/>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0" name="Google Shape;1090;p32"/>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1" name="Google Shape;1091;p32"/>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2" name="Google Shape;1092;p32"/>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3" name="Google Shape;1093;p32"/>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4" name="Google Shape;1094;p32"/>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5" name="Google Shape;1095;p32"/>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6" name="Google Shape;1096;p32"/>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7" name="Google Shape;1097;p32"/>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8" name="Google Shape;1098;p32"/>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9" name="Google Shape;1099;p32"/>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0" name="Google Shape;1100;p32"/>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1" name="Google Shape;1101;p32"/>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2" name="Google Shape;1102;p32"/>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3" name="Google Shape;1103;p32"/>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4" name="Google Shape;1104;p32"/>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5" name="Google Shape;1105;p32"/>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6" name="Google Shape;1106;p32"/>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7" name="Google Shape;1107;p32"/>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8" name="Google Shape;1108;p32"/>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9" name="Google Shape;1109;p32"/>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0" name="Google Shape;1110;p32"/>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1" name="Google Shape;1111;p32"/>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2" name="Google Shape;1112;p32"/>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3" name="Google Shape;1113;p32"/>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4" name="Google Shape;1114;p32"/>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5" name="Google Shape;1115;p32"/>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6" name="Google Shape;1116;p32"/>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7" name="Google Shape;1117;p32"/>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18" name="Google Shape;1118;p32"/>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Eugenie Clark</a:t>
            </a:r>
            <a:endParaRPr sz="6400">
              <a:solidFill>
                <a:srgbClr val="F8CFD1"/>
              </a:solidFill>
            </a:endParaRPr>
          </a:p>
        </p:txBody>
      </p:sp>
      <p:sp>
        <p:nvSpPr>
          <p:cNvPr id="1119" name="Google Shape;1119;p32"/>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Eugenie Clark, born in 1922, was a scientific pioneer who greatly contributed to people's knowledge of sharks and other fish. Eugenie was commonly known as the Shark Lady. She who worked tirelessly to improve the sharks' reputation in the public eye. She also revolutionized the field of scuba diving as an investigative vehicle for research purposes.</a:t>
            </a:r>
            <a:endParaRPr b="1" sz="3000">
              <a:solidFill>
                <a:srgbClr val="F8CFD1"/>
              </a:solidFill>
            </a:endParaRPr>
          </a:p>
        </p:txBody>
      </p:sp>
      <p:sp>
        <p:nvSpPr>
          <p:cNvPr id="1120" name="Google Shape;1120;p32"/>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1121" name="Google Shape;1121;p32"/>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122" name="Google Shape;1122;p32"/>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1123" name="Google Shape;1123;p32"/>
          <p:cNvPicPr preferRelativeResize="0"/>
          <p:nvPr/>
        </p:nvPicPr>
        <p:blipFill>
          <a:blip r:embed="rId3">
            <a:alphaModFix/>
          </a:blip>
          <a:stretch>
            <a:fillRect/>
          </a:stretch>
        </p:blipFill>
        <p:spPr>
          <a:xfrm>
            <a:off x="2986800" y="4154538"/>
            <a:ext cx="4196525" cy="2124825"/>
          </a:xfrm>
          <a:prstGeom prst="rect">
            <a:avLst/>
          </a:prstGeom>
          <a:noFill/>
          <a:ln>
            <a:noFill/>
          </a:ln>
        </p:spPr>
      </p:pic>
      <p:pic>
        <p:nvPicPr>
          <p:cNvPr id="1124" name="Google Shape;1124;p32">
            <a:hlinkClick r:id="rId4"/>
          </p:cNvPr>
          <p:cNvPicPr preferRelativeResize="0"/>
          <p:nvPr/>
        </p:nvPicPr>
        <p:blipFill>
          <a:blip r:embed="rId5">
            <a:alphaModFix/>
          </a:blip>
          <a:stretch>
            <a:fillRect/>
          </a:stretch>
        </p:blipFill>
        <p:spPr>
          <a:xfrm>
            <a:off x="401488" y="4224150"/>
            <a:ext cx="2143125" cy="2143125"/>
          </a:xfrm>
          <a:prstGeom prst="rect">
            <a:avLst/>
          </a:prstGeom>
          <a:noFill/>
          <a:ln>
            <a:noFill/>
          </a:ln>
        </p:spPr>
      </p:pic>
      <p:pic>
        <p:nvPicPr>
          <p:cNvPr descr="Eugenie Clark was inducted to the International Scuba Diving Hall of Fame in 2010.&#10;&#10;Dr. Eugenie Clark is a world-renowned ichthyologist and authority on sharks who is popularly known as the SHARK LADY. Born in New York City (1922), of Japanese descent, Eugenie was swimming before she was two and throughout her childhood her interest in sea creatures grew. By the 1940's she was well on her way to a groundbreaking career, despite the hostilities toward the Japanese and prevalent sexism during WWII. Among her many discoveries, Clark was the first person to develop a technique for making &quot;test-tube&quot; babies in female fish." id="1125" name="Google Shape;1125;p32" title="Dr. Eugenie Clark">
            <a:hlinkClick r:id="rId6"/>
          </p:cNvPr>
          <p:cNvPicPr preferRelativeResize="0"/>
          <p:nvPr/>
        </p:nvPicPr>
        <p:blipFill>
          <a:blip r:embed="rId7">
            <a:alphaModFix/>
          </a:blip>
          <a:stretch>
            <a:fillRect/>
          </a:stretch>
        </p:blipFill>
        <p:spPr>
          <a:xfrm>
            <a:off x="9268900" y="1335074"/>
            <a:ext cx="2673974" cy="2005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5"/>
                                        </p:tgtEl>
                                        <p:attrNameLst>
                                          <p:attrName>style.visibility</p:attrName>
                                        </p:attrNameLst>
                                      </p:cBhvr>
                                      <p:to>
                                        <p:strVal val="visible"/>
                                      </p:to>
                                    </p:set>
                                    <p:animEffect filter="fade" transition="in">
                                      <p:cBhvr>
                                        <p:cTn dur="1000"/>
                                        <p:tgtEl>
                                          <p:spTgt spid="11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1129" name="Shape 1129"/>
        <p:cNvGrpSpPr/>
        <p:nvPr/>
      </p:nvGrpSpPr>
      <p:grpSpPr>
        <a:xfrm>
          <a:off x="0" y="0"/>
          <a:ext cx="0" cy="0"/>
          <a:chOff x="0" y="0"/>
          <a:chExt cx="0" cy="0"/>
        </a:xfrm>
      </p:grpSpPr>
      <p:grpSp>
        <p:nvGrpSpPr>
          <p:cNvPr id="1130" name="Google Shape;1130;p33"/>
          <p:cNvGrpSpPr/>
          <p:nvPr/>
        </p:nvGrpSpPr>
        <p:grpSpPr>
          <a:xfrm>
            <a:off x="7439326" y="3640797"/>
            <a:ext cx="5094982" cy="3752446"/>
            <a:chOff x="4432140" y="667242"/>
            <a:chExt cx="7760826" cy="6810246"/>
          </a:xfrm>
        </p:grpSpPr>
        <p:sp>
          <p:nvSpPr>
            <p:cNvPr id="1131" name="Google Shape;1131;p33"/>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2" name="Google Shape;1132;p33"/>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3" name="Google Shape;1133;p33"/>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4" name="Google Shape;1134;p33"/>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5" name="Google Shape;1135;p33"/>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6" name="Google Shape;1136;p33"/>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7" name="Google Shape;1137;p33"/>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8" name="Google Shape;1138;p33"/>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9" name="Google Shape;1139;p33"/>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0" name="Google Shape;1140;p33"/>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1" name="Google Shape;1141;p33"/>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2" name="Google Shape;1142;p33"/>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3" name="Google Shape;1143;p33"/>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4" name="Google Shape;1144;p33"/>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5" name="Google Shape;1145;p33"/>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6" name="Google Shape;1146;p33"/>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7" name="Google Shape;1147;p33"/>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8" name="Google Shape;1148;p33"/>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9" name="Google Shape;1149;p33"/>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0" name="Google Shape;1150;p33"/>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1" name="Google Shape;1151;p33"/>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2" name="Google Shape;1152;p33"/>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3" name="Google Shape;1153;p33"/>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4" name="Google Shape;1154;p33"/>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5" name="Google Shape;1155;p33"/>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6" name="Google Shape;1156;p33"/>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7" name="Google Shape;1157;p33"/>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8" name="Google Shape;1158;p33"/>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9" name="Google Shape;1159;p33"/>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0" name="Google Shape;1160;p33"/>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1" name="Google Shape;1161;p33"/>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2" name="Google Shape;1162;p33"/>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3" name="Google Shape;1163;p33"/>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4" name="Google Shape;1164;p33"/>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5" name="Google Shape;1165;p33"/>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6" name="Google Shape;1166;p33"/>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7" name="Google Shape;1167;p33"/>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8" name="Google Shape;1168;p33"/>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9" name="Google Shape;1169;p33"/>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0" name="Google Shape;1170;p33"/>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71" name="Google Shape;1171;p33"/>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Grace Hopper</a:t>
            </a:r>
            <a:endParaRPr sz="6400">
              <a:solidFill>
                <a:srgbClr val="F8CFD1"/>
              </a:solidFill>
            </a:endParaRPr>
          </a:p>
        </p:txBody>
      </p:sp>
      <p:sp>
        <p:nvSpPr>
          <p:cNvPr id="1172" name="Google Shape;1172;p33"/>
          <p:cNvSpPr txBox="1"/>
          <p:nvPr>
            <p:ph idx="1" type="body"/>
          </p:nvPr>
        </p:nvSpPr>
        <p:spPr>
          <a:xfrm>
            <a:off x="84150" y="1221900"/>
            <a:ext cx="897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Grace Brewster Murray Hopper, born in 1906, was an American computer scientist and United States Navy rear admiral. One of the first programmers of the Harvard Mark I computer, she was a pioneer of computer programming who invented COBOL one of the first high level programming languages.</a:t>
            </a:r>
            <a:endParaRPr b="1" sz="3000">
              <a:solidFill>
                <a:srgbClr val="F8CFD1"/>
              </a:solidFill>
            </a:endParaRPr>
          </a:p>
        </p:txBody>
      </p:sp>
      <p:sp>
        <p:nvSpPr>
          <p:cNvPr id="1173" name="Google Shape;1173;p33"/>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1174" name="Google Shape;1174;p33"/>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175" name="Google Shape;1175;p33"/>
          <p:cNvSpPr txBox="1"/>
          <p:nvPr/>
        </p:nvSpPr>
        <p:spPr>
          <a:xfrm>
            <a:off x="168300" y="6367275"/>
            <a:ext cx="6858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Read Aloud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1176" name="Google Shape;1176;p33"/>
          <p:cNvPicPr preferRelativeResize="0"/>
          <p:nvPr/>
        </p:nvPicPr>
        <p:blipFill>
          <a:blip r:embed="rId3">
            <a:alphaModFix/>
          </a:blip>
          <a:stretch>
            <a:fillRect/>
          </a:stretch>
        </p:blipFill>
        <p:spPr>
          <a:xfrm>
            <a:off x="4035275" y="3901150"/>
            <a:ext cx="2438925" cy="2493855"/>
          </a:xfrm>
          <a:prstGeom prst="rect">
            <a:avLst/>
          </a:prstGeom>
          <a:noFill/>
          <a:ln>
            <a:noFill/>
          </a:ln>
        </p:spPr>
      </p:pic>
      <p:pic>
        <p:nvPicPr>
          <p:cNvPr id="1177" name="Google Shape;1177;p33"/>
          <p:cNvPicPr preferRelativeResize="0"/>
          <p:nvPr/>
        </p:nvPicPr>
        <p:blipFill>
          <a:blip r:embed="rId4">
            <a:alphaModFix/>
          </a:blip>
          <a:stretch>
            <a:fillRect/>
          </a:stretch>
        </p:blipFill>
        <p:spPr>
          <a:xfrm>
            <a:off x="1019908" y="3856313"/>
            <a:ext cx="2050417" cy="2583525"/>
          </a:xfrm>
          <a:prstGeom prst="rect">
            <a:avLst/>
          </a:prstGeom>
          <a:noFill/>
          <a:ln>
            <a:noFill/>
          </a:ln>
        </p:spPr>
      </p:pic>
      <p:pic>
        <p:nvPicPr>
          <p:cNvPr descr="Grace Hopper was an amazing mathematician that served in the Navy for 50 years.  An extraordinary person she created early computer codes and always strived to make coding easier, faster and better.  Thanks to her and people like her modern technology is accessible to almost everyone.&#10;&#10;As you listen to the book you will see some reading comprehension question overlays to help foster a conversation with your child.  I have attempted to write questions that will enable the reader to think of the text and how it applies to their own lives.  I hope you enjoy this biography.  &#10;&#10;Don't forget to Subscribe and Like!&#10;&#10;Category&#10;Education/STEM" id="1178" name="Google Shape;1178;p33" title="Read Aloud Grace Hopper Queen of Computer Code Written by Laurie Wallmark Illustrated by Katy Wu">
            <a:hlinkClick r:id="rId5"/>
          </p:cNvPr>
          <p:cNvPicPr preferRelativeResize="0"/>
          <p:nvPr/>
        </p:nvPicPr>
        <p:blipFill>
          <a:blip r:embed="rId6">
            <a:alphaModFix/>
          </a:blip>
          <a:stretch>
            <a:fillRect/>
          </a:stretch>
        </p:blipFill>
        <p:spPr>
          <a:xfrm>
            <a:off x="8807834" y="1098000"/>
            <a:ext cx="3225191" cy="2418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8"/>
                                        </p:tgtEl>
                                        <p:attrNameLst>
                                          <p:attrName>style.visibility</p:attrName>
                                        </p:attrNameLst>
                                      </p:cBhvr>
                                      <p:to>
                                        <p:strVal val="visible"/>
                                      </p:to>
                                    </p:set>
                                    <p:animEffect filter="fade" transition="in">
                                      <p:cBhvr>
                                        <p:cTn dur="1000"/>
                                        <p:tgtEl>
                                          <p:spTgt spid="1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167A0"/>
        </a:solidFill>
      </p:bgPr>
    </p:bg>
    <p:spTree>
      <p:nvGrpSpPr>
        <p:cNvPr id="1182" name="Shape 1182"/>
        <p:cNvGrpSpPr/>
        <p:nvPr/>
      </p:nvGrpSpPr>
      <p:grpSpPr>
        <a:xfrm>
          <a:off x="0" y="0"/>
          <a:ext cx="0" cy="0"/>
          <a:chOff x="0" y="0"/>
          <a:chExt cx="0" cy="0"/>
        </a:xfrm>
      </p:grpSpPr>
      <p:grpSp>
        <p:nvGrpSpPr>
          <p:cNvPr id="1183" name="Google Shape;1183;p34"/>
          <p:cNvGrpSpPr/>
          <p:nvPr/>
        </p:nvGrpSpPr>
        <p:grpSpPr>
          <a:xfrm>
            <a:off x="8052454" y="3763505"/>
            <a:ext cx="4481877" cy="3629180"/>
            <a:chOff x="4432140" y="667242"/>
            <a:chExt cx="7760826" cy="6810246"/>
          </a:xfrm>
        </p:grpSpPr>
        <p:sp>
          <p:nvSpPr>
            <p:cNvPr id="1184" name="Google Shape;1184;p34"/>
            <p:cNvSpPr/>
            <p:nvPr/>
          </p:nvSpPr>
          <p:spPr>
            <a:xfrm>
              <a:off x="7160407" y="1890404"/>
              <a:ext cx="122103" cy="1394499"/>
            </a:xfrm>
            <a:custGeom>
              <a:rect b="b" l="l" r="r" t="t"/>
              <a:pathLst>
                <a:path extrusionOk="0" h="1394499" w="122103">
                  <a:moveTo>
                    <a:pt x="103654" y="6890"/>
                  </a:moveTo>
                  <a:cubicBezTo>
                    <a:pt x="116709" y="366138"/>
                    <a:pt x="98819" y="726354"/>
                    <a:pt x="49500" y="1082701"/>
                  </a:cubicBezTo>
                  <a:cubicBezTo>
                    <a:pt x="35479" y="1183755"/>
                    <a:pt x="19040" y="1284808"/>
                    <a:pt x="183" y="1385378"/>
                  </a:cubicBezTo>
                  <a:cubicBezTo>
                    <a:pt x="-1752" y="1394565"/>
                    <a:pt x="12270" y="1398433"/>
                    <a:pt x="14205" y="1389246"/>
                  </a:cubicBezTo>
                  <a:cubicBezTo>
                    <a:pt x="80445" y="1036284"/>
                    <a:pt x="116709" y="677519"/>
                    <a:pt x="121544" y="318271"/>
                  </a:cubicBezTo>
                  <a:cubicBezTo>
                    <a:pt x="122994" y="214316"/>
                    <a:pt x="121544" y="110845"/>
                    <a:pt x="118159" y="6890"/>
                  </a:cubicBezTo>
                  <a:cubicBezTo>
                    <a:pt x="117675" y="-2297"/>
                    <a:pt x="103170" y="-2297"/>
                    <a:pt x="103654" y="6890"/>
                  </a:cubicBezTo>
                  <a:lnTo>
                    <a:pt x="103654" y="689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5" name="Google Shape;1185;p34"/>
            <p:cNvSpPr/>
            <p:nvPr/>
          </p:nvSpPr>
          <p:spPr>
            <a:xfrm>
              <a:off x="4432140" y="667242"/>
              <a:ext cx="6965935" cy="6014870"/>
            </a:xfrm>
            <a:custGeom>
              <a:rect b="b" l="l" r="r" t="t"/>
              <a:pathLst>
                <a:path extrusionOk="0" h="6014870" w="6965935">
                  <a:moveTo>
                    <a:pt x="6934991" y="6014871"/>
                  </a:moveTo>
                  <a:lnTo>
                    <a:pt x="0" y="6014871"/>
                  </a:lnTo>
                  <a:cubicBezTo>
                    <a:pt x="0" y="6014871"/>
                    <a:pt x="601004" y="5872719"/>
                    <a:pt x="655640" y="5386308"/>
                  </a:cubicBezTo>
                  <a:cubicBezTo>
                    <a:pt x="746540" y="4578845"/>
                    <a:pt x="-2901" y="4442979"/>
                    <a:pt x="141185" y="3402464"/>
                  </a:cubicBezTo>
                  <a:cubicBezTo>
                    <a:pt x="285271" y="2361949"/>
                    <a:pt x="848561" y="1243590"/>
                    <a:pt x="2435443" y="1035197"/>
                  </a:cubicBezTo>
                  <a:cubicBezTo>
                    <a:pt x="3462903" y="900297"/>
                    <a:pt x="4741304" y="1458752"/>
                    <a:pt x="5125695" y="679333"/>
                  </a:cubicBezTo>
                  <a:cubicBezTo>
                    <a:pt x="5268330" y="389710"/>
                    <a:pt x="5545865" y="-15955"/>
                    <a:pt x="6240186" y="484"/>
                  </a:cubicBezTo>
                  <a:cubicBezTo>
                    <a:pt x="6671961" y="10638"/>
                    <a:pt x="6965936" y="583598"/>
                    <a:pt x="6965936" y="583598"/>
                  </a:cubicBezTo>
                  <a:lnTo>
                    <a:pt x="6934991" y="6014871"/>
                  </a:lnTo>
                  <a:close/>
                </a:path>
              </a:pathLst>
            </a:custGeom>
            <a:solidFill>
              <a:srgbClr val="DFCE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6" name="Google Shape;1186;p34"/>
            <p:cNvSpPr/>
            <p:nvPr/>
          </p:nvSpPr>
          <p:spPr>
            <a:xfrm>
              <a:off x="5596433" y="1531298"/>
              <a:ext cx="6596533" cy="5946190"/>
            </a:xfrm>
            <a:custGeom>
              <a:rect b="b" l="l" r="r" t="t"/>
              <a:pathLst>
                <a:path extrusionOk="0" h="5946190" w="6596533">
                  <a:moveTo>
                    <a:pt x="6566556" y="5946191"/>
                  </a:moveTo>
                  <a:lnTo>
                    <a:pt x="0" y="5946191"/>
                  </a:lnTo>
                  <a:cubicBezTo>
                    <a:pt x="0" y="5946191"/>
                    <a:pt x="569092" y="5805489"/>
                    <a:pt x="620828" y="5324880"/>
                  </a:cubicBezTo>
                  <a:cubicBezTo>
                    <a:pt x="706892" y="4526604"/>
                    <a:pt x="-2418" y="4392671"/>
                    <a:pt x="133932" y="3363761"/>
                  </a:cubicBezTo>
                  <a:cubicBezTo>
                    <a:pt x="270282" y="2334851"/>
                    <a:pt x="803594" y="1229546"/>
                    <a:pt x="2306345" y="1023570"/>
                  </a:cubicBezTo>
                  <a:cubicBezTo>
                    <a:pt x="3279651" y="890121"/>
                    <a:pt x="4489878" y="1442290"/>
                    <a:pt x="4853962" y="671575"/>
                  </a:cubicBezTo>
                  <a:cubicBezTo>
                    <a:pt x="4989345" y="385336"/>
                    <a:pt x="5251891" y="-15494"/>
                    <a:pt x="5908982" y="462"/>
                  </a:cubicBezTo>
                  <a:cubicBezTo>
                    <a:pt x="6318032" y="10616"/>
                    <a:pt x="6596533" y="576806"/>
                    <a:pt x="6596533" y="576806"/>
                  </a:cubicBezTo>
                  <a:lnTo>
                    <a:pt x="6566556" y="5946191"/>
                  </a:lnTo>
                  <a:close/>
                </a:path>
              </a:pathLst>
            </a:custGeom>
            <a:solidFill>
              <a:srgbClr val="F8CFD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7" name="Google Shape;1187;p34"/>
            <p:cNvSpPr/>
            <p:nvPr/>
          </p:nvSpPr>
          <p:spPr>
            <a:xfrm>
              <a:off x="9943223" y="2487660"/>
              <a:ext cx="663628" cy="2097012"/>
            </a:xfrm>
            <a:custGeom>
              <a:rect b="b" l="l" r="r" t="t"/>
              <a:pathLst>
                <a:path extrusionOk="0" h="2097012" w="663628">
                  <a:moveTo>
                    <a:pt x="139704" y="2043315"/>
                  </a:moveTo>
                  <a:cubicBezTo>
                    <a:pt x="-326401" y="2437376"/>
                    <a:pt x="526996" y="551685"/>
                    <a:pt x="481545" y="0"/>
                  </a:cubicBezTo>
                  <a:cubicBezTo>
                    <a:pt x="589852" y="511071"/>
                    <a:pt x="972309" y="1339324"/>
                    <a:pt x="139704" y="2043315"/>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8" name="Google Shape;1188;p34"/>
            <p:cNvSpPr/>
            <p:nvPr/>
          </p:nvSpPr>
          <p:spPr>
            <a:xfrm>
              <a:off x="9977521" y="3034510"/>
              <a:ext cx="300907" cy="1595349"/>
            </a:xfrm>
            <a:custGeom>
              <a:rect b="b" l="l" r="r" t="t"/>
              <a:pathLst>
                <a:path extrusionOk="0" h="1595349" w="300907">
                  <a:moveTo>
                    <a:pt x="131031" y="1543849"/>
                  </a:moveTo>
                  <a:cubicBezTo>
                    <a:pt x="-84131" y="1889076"/>
                    <a:pt x="117977" y="400347"/>
                    <a:pt x="0" y="0"/>
                  </a:cubicBezTo>
                  <a:cubicBezTo>
                    <a:pt x="148921" y="363117"/>
                    <a:pt x="514939" y="927373"/>
                    <a:pt x="131031" y="1543849"/>
                  </a:cubicBezTo>
                  <a:close/>
                </a:path>
              </a:pathLst>
            </a:custGeom>
            <a:solidFill>
              <a:srgbClr val="388A4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9" name="Google Shape;1189;p34"/>
            <p:cNvSpPr/>
            <p:nvPr/>
          </p:nvSpPr>
          <p:spPr>
            <a:xfrm>
              <a:off x="9569922" y="4474888"/>
              <a:ext cx="894494" cy="639200"/>
            </a:xfrm>
            <a:custGeom>
              <a:rect b="b" l="l" r="r" t="t"/>
              <a:pathLst>
                <a:path extrusionOk="0" h="639200" w="894494">
                  <a:moveTo>
                    <a:pt x="836473" y="639201"/>
                  </a:moveTo>
                  <a:lnTo>
                    <a:pt x="58021" y="639201"/>
                  </a:lnTo>
                  <a:cubicBezTo>
                    <a:pt x="26110" y="639201"/>
                    <a:pt x="0" y="613092"/>
                    <a:pt x="0" y="581179"/>
                  </a:cubicBezTo>
                  <a:lnTo>
                    <a:pt x="0" y="58021"/>
                  </a:lnTo>
                  <a:cubicBezTo>
                    <a:pt x="0" y="26110"/>
                    <a:pt x="26110" y="0"/>
                    <a:pt x="58021" y="0"/>
                  </a:cubicBezTo>
                  <a:lnTo>
                    <a:pt x="836473" y="0"/>
                  </a:lnTo>
                  <a:cubicBezTo>
                    <a:pt x="868385" y="0"/>
                    <a:pt x="894494" y="26110"/>
                    <a:pt x="894494" y="58021"/>
                  </a:cubicBezTo>
                  <a:lnTo>
                    <a:pt x="894494" y="581179"/>
                  </a:lnTo>
                  <a:cubicBezTo>
                    <a:pt x="894494" y="613092"/>
                    <a:pt x="868385" y="639201"/>
                    <a:pt x="836473" y="639201"/>
                  </a:cubicBezTo>
                  <a:close/>
                </a:path>
              </a:pathLst>
            </a:custGeom>
            <a:solidFill>
              <a:srgbClr val="43361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0" name="Google Shape;1190;p34"/>
            <p:cNvSpPr/>
            <p:nvPr/>
          </p:nvSpPr>
          <p:spPr>
            <a:xfrm>
              <a:off x="5462376" y="4883347"/>
              <a:ext cx="1878724" cy="1032468"/>
            </a:xfrm>
            <a:custGeom>
              <a:rect b="b" l="l" r="r" t="t"/>
              <a:pathLst>
                <a:path extrusionOk="0" h="1032468" w="1878724">
                  <a:moveTo>
                    <a:pt x="1789114" y="908140"/>
                  </a:moveTo>
                  <a:cubicBezTo>
                    <a:pt x="944904" y="879613"/>
                    <a:pt x="422713" y="1201631"/>
                    <a:pt x="129222" y="908140"/>
                  </a:cubicBezTo>
                  <a:cubicBezTo>
                    <a:pt x="-13897" y="765021"/>
                    <a:pt x="-69984" y="135007"/>
                    <a:pt x="129222" y="99711"/>
                  </a:cubicBezTo>
                  <a:cubicBezTo>
                    <a:pt x="1385382" y="-124638"/>
                    <a:pt x="1789114" y="99711"/>
                    <a:pt x="1789114" y="99711"/>
                  </a:cubicBezTo>
                  <a:cubicBezTo>
                    <a:pt x="1789114" y="99711"/>
                    <a:pt x="1990738" y="914909"/>
                    <a:pt x="1789114" y="908140"/>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1" name="Google Shape;1191;p34"/>
            <p:cNvSpPr/>
            <p:nvPr/>
          </p:nvSpPr>
          <p:spPr>
            <a:xfrm>
              <a:off x="5482474" y="4824735"/>
              <a:ext cx="1769015" cy="771199"/>
            </a:xfrm>
            <a:custGeom>
              <a:rect b="b" l="l" r="r" t="t"/>
              <a:pathLst>
                <a:path extrusionOk="0" h="771199" w="1769015">
                  <a:moveTo>
                    <a:pt x="1769016" y="655372"/>
                  </a:moveTo>
                  <a:cubicBezTo>
                    <a:pt x="1769016" y="655372"/>
                    <a:pt x="431626" y="915984"/>
                    <a:pt x="109124" y="655372"/>
                  </a:cubicBezTo>
                  <a:cubicBezTo>
                    <a:pt x="5653" y="571724"/>
                    <a:pt x="-73159" y="289354"/>
                    <a:pt x="109124" y="123994"/>
                  </a:cubicBezTo>
                  <a:cubicBezTo>
                    <a:pt x="416637" y="-154992"/>
                    <a:pt x="1769016" y="123994"/>
                    <a:pt x="1769016" y="123994"/>
                  </a:cubicBezTo>
                  <a:lnTo>
                    <a:pt x="1769016" y="655372"/>
                  </a:lnTo>
                  <a:close/>
                </a:path>
              </a:pathLst>
            </a:custGeom>
            <a:solidFill>
              <a:srgbClr val="707AB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2" name="Google Shape;1192;p34"/>
            <p:cNvSpPr/>
            <p:nvPr/>
          </p:nvSpPr>
          <p:spPr>
            <a:xfrm>
              <a:off x="8894512" y="4997455"/>
              <a:ext cx="1909350" cy="852618"/>
            </a:xfrm>
            <a:custGeom>
              <a:rect b="b" l="l" r="r" t="t"/>
              <a:pathLst>
                <a:path extrusionOk="0" h="852618" w="1909350">
                  <a:moveTo>
                    <a:pt x="91330" y="750032"/>
                  </a:moveTo>
                  <a:cubicBezTo>
                    <a:pt x="949561" y="726341"/>
                    <a:pt x="1480455" y="992271"/>
                    <a:pt x="1778298" y="750032"/>
                  </a:cubicBezTo>
                  <a:cubicBezTo>
                    <a:pt x="1923351" y="632056"/>
                    <a:pt x="1980406" y="111798"/>
                    <a:pt x="1778298" y="82304"/>
                  </a:cubicBezTo>
                  <a:cubicBezTo>
                    <a:pt x="501830" y="-102880"/>
                    <a:pt x="91330" y="82304"/>
                    <a:pt x="91330" y="82304"/>
                  </a:cubicBezTo>
                  <a:cubicBezTo>
                    <a:pt x="91330" y="82304"/>
                    <a:pt x="-114162" y="755351"/>
                    <a:pt x="91330" y="750032"/>
                  </a:cubicBezTo>
                  <a:close/>
                </a:path>
              </a:pathLst>
            </a:custGeom>
            <a:solidFill>
              <a:srgbClr val="C787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3" name="Google Shape;1193;p34"/>
            <p:cNvSpPr/>
            <p:nvPr/>
          </p:nvSpPr>
          <p:spPr>
            <a:xfrm>
              <a:off x="8985842" y="4948943"/>
              <a:ext cx="1797967" cy="636944"/>
            </a:xfrm>
            <a:custGeom>
              <a:rect b="b" l="l" r="r" t="t"/>
              <a:pathLst>
                <a:path extrusionOk="0" h="636944" w="1797967">
                  <a:moveTo>
                    <a:pt x="0" y="541317"/>
                  </a:moveTo>
                  <a:cubicBezTo>
                    <a:pt x="0" y="541317"/>
                    <a:pt x="1359148" y="756479"/>
                    <a:pt x="1686968" y="541317"/>
                  </a:cubicBezTo>
                  <a:cubicBezTo>
                    <a:pt x="1791890" y="472175"/>
                    <a:pt x="1872636" y="239123"/>
                    <a:pt x="1686968" y="102289"/>
                  </a:cubicBezTo>
                  <a:cubicBezTo>
                    <a:pt x="1374620" y="-127862"/>
                    <a:pt x="0" y="102289"/>
                    <a:pt x="0" y="102289"/>
                  </a:cubicBezTo>
                  <a:lnTo>
                    <a:pt x="0" y="541317"/>
                  </a:ln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4" name="Google Shape;1194;p34"/>
            <p:cNvSpPr/>
            <p:nvPr/>
          </p:nvSpPr>
          <p:spPr>
            <a:xfrm>
              <a:off x="6715685" y="4559421"/>
              <a:ext cx="3056812" cy="1479052"/>
            </a:xfrm>
            <a:custGeom>
              <a:rect b="b" l="l" r="r" t="t"/>
              <a:pathLst>
                <a:path extrusionOk="0" h="1479052" w="3056812">
                  <a:moveTo>
                    <a:pt x="2978499" y="1026574"/>
                  </a:moveTo>
                  <a:cubicBezTo>
                    <a:pt x="2129455" y="1209341"/>
                    <a:pt x="1060897" y="1889640"/>
                    <a:pt x="91942" y="1120859"/>
                  </a:cubicBezTo>
                  <a:cubicBezTo>
                    <a:pt x="-49727" y="1008200"/>
                    <a:pt x="-15881" y="453614"/>
                    <a:pt x="113216" y="326451"/>
                  </a:cubicBezTo>
                  <a:cubicBezTo>
                    <a:pt x="622836" y="-174466"/>
                    <a:pt x="2399254" y="-57457"/>
                    <a:pt x="2950939" y="396560"/>
                  </a:cubicBezTo>
                  <a:cubicBezTo>
                    <a:pt x="3090674" y="512119"/>
                    <a:pt x="3083904" y="1003849"/>
                    <a:pt x="2978499" y="1026574"/>
                  </a:cubicBezTo>
                  <a:close/>
                </a:path>
              </a:pathLst>
            </a:custGeom>
            <a:solidFill>
              <a:srgbClr val="00AA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5" name="Google Shape;1195;p34"/>
            <p:cNvSpPr/>
            <p:nvPr/>
          </p:nvSpPr>
          <p:spPr>
            <a:xfrm>
              <a:off x="6806575" y="4727430"/>
              <a:ext cx="2916721" cy="618304"/>
            </a:xfrm>
            <a:custGeom>
              <a:rect b="b" l="l" r="r" t="t"/>
              <a:pathLst>
                <a:path extrusionOk="0" h="618304" w="2916721">
                  <a:moveTo>
                    <a:pt x="2561240" y="80113"/>
                  </a:moveTo>
                  <a:cubicBezTo>
                    <a:pt x="1984411" y="1301"/>
                    <a:pt x="795459" y="-27709"/>
                    <a:pt x="233620" y="31279"/>
                  </a:cubicBezTo>
                  <a:cubicBezTo>
                    <a:pt x="150456" y="39982"/>
                    <a:pt x="-17805" y="147805"/>
                    <a:pt x="1535" y="229035"/>
                  </a:cubicBezTo>
                  <a:cubicBezTo>
                    <a:pt x="100655" y="651139"/>
                    <a:pt x="1207410" y="699007"/>
                    <a:pt x="1944280" y="520108"/>
                  </a:cubicBezTo>
                  <a:cubicBezTo>
                    <a:pt x="2445197" y="398747"/>
                    <a:pt x="3054420" y="592151"/>
                    <a:pt x="2889059" y="246441"/>
                  </a:cubicBezTo>
                  <a:cubicBezTo>
                    <a:pt x="2852796" y="171013"/>
                    <a:pt x="2643920" y="91718"/>
                    <a:pt x="2561240" y="80113"/>
                  </a:cubicBezTo>
                  <a:close/>
                </a:path>
              </a:pathLst>
            </a:custGeom>
            <a:solidFill>
              <a:srgbClr val="00807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6" name="Google Shape;1196;p34"/>
            <p:cNvSpPr/>
            <p:nvPr/>
          </p:nvSpPr>
          <p:spPr>
            <a:xfrm>
              <a:off x="6387376" y="4151941"/>
              <a:ext cx="1727560" cy="822002"/>
            </a:xfrm>
            <a:custGeom>
              <a:rect b="b" l="l" r="r" t="t"/>
              <a:pathLst>
                <a:path extrusionOk="0" h="822002" w="1727560">
                  <a:moveTo>
                    <a:pt x="1146000" y="277014"/>
                  </a:moveTo>
                  <a:cubicBezTo>
                    <a:pt x="948728" y="178378"/>
                    <a:pt x="392207" y="-112695"/>
                    <a:pt x="52783" y="46863"/>
                  </a:cubicBezTo>
                  <a:cubicBezTo>
                    <a:pt x="-133368" y="134378"/>
                    <a:pt x="210408" y="524571"/>
                    <a:pt x="500030" y="604351"/>
                  </a:cubicBezTo>
                  <a:cubicBezTo>
                    <a:pt x="1044947" y="753755"/>
                    <a:pt x="1564720" y="868831"/>
                    <a:pt x="1597599" y="803074"/>
                  </a:cubicBezTo>
                  <a:cubicBezTo>
                    <a:pt x="1630478" y="737316"/>
                    <a:pt x="1760059" y="767777"/>
                    <a:pt x="1719927" y="670108"/>
                  </a:cubicBezTo>
                  <a:cubicBezTo>
                    <a:pt x="1680279" y="572922"/>
                    <a:pt x="1146000" y="277014"/>
                    <a:pt x="1146000" y="277014"/>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7" name="Google Shape;1197;p34"/>
            <p:cNvSpPr/>
            <p:nvPr/>
          </p:nvSpPr>
          <p:spPr>
            <a:xfrm>
              <a:off x="8189790" y="4469533"/>
              <a:ext cx="1582076" cy="471381"/>
            </a:xfrm>
            <a:custGeom>
              <a:rect b="b" l="l" r="r" t="t"/>
              <a:pathLst>
                <a:path extrusionOk="0" h="471381" w="1582076">
                  <a:moveTo>
                    <a:pt x="125906" y="242759"/>
                  </a:moveTo>
                  <a:cubicBezTo>
                    <a:pt x="226960" y="174584"/>
                    <a:pt x="478869" y="-15436"/>
                    <a:pt x="667922" y="1003"/>
                  </a:cubicBezTo>
                  <a:cubicBezTo>
                    <a:pt x="856974" y="17443"/>
                    <a:pt x="1269409" y="-10601"/>
                    <a:pt x="1406242" y="41618"/>
                  </a:cubicBezTo>
                  <a:cubicBezTo>
                    <a:pt x="1542108" y="93354"/>
                    <a:pt x="1633008" y="192957"/>
                    <a:pt x="1550812" y="280956"/>
                  </a:cubicBezTo>
                  <a:cubicBezTo>
                    <a:pt x="1468615" y="368955"/>
                    <a:pt x="1287298" y="482580"/>
                    <a:pt x="1131124" y="470492"/>
                  </a:cubicBezTo>
                  <a:cubicBezTo>
                    <a:pt x="974951" y="458405"/>
                    <a:pt x="576055" y="468558"/>
                    <a:pt x="411661" y="448251"/>
                  </a:cubicBezTo>
                  <a:cubicBezTo>
                    <a:pt x="247267" y="427943"/>
                    <a:pt x="-8026" y="364120"/>
                    <a:pt x="194" y="339461"/>
                  </a:cubicBezTo>
                  <a:cubicBezTo>
                    <a:pt x="8897" y="314319"/>
                    <a:pt x="125906" y="242759"/>
                    <a:pt x="125906" y="242759"/>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8" name="Google Shape;1198;p34"/>
            <p:cNvSpPr/>
            <p:nvPr/>
          </p:nvSpPr>
          <p:spPr>
            <a:xfrm>
              <a:off x="7635697" y="2073728"/>
              <a:ext cx="1185674" cy="1555500"/>
            </a:xfrm>
            <a:custGeom>
              <a:rect b="b" l="l" r="r" t="t"/>
              <a:pathLst>
                <a:path extrusionOk="0" h="1555500" w="1185674">
                  <a:moveTo>
                    <a:pt x="145236" y="713709"/>
                  </a:moveTo>
                  <a:cubicBezTo>
                    <a:pt x="145236" y="713709"/>
                    <a:pt x="16622" y="923069"/>
                    <a:pt x="183" y="1077792"/>
                  </a:cubicBezTo>
                  <a:cubicBezTo>
                    <a:pt x="-16256" y="1232515"/>
                    <a:pt x="1081796" y="1555500"/>
                    <a:pt x="1081796" y="1555500"/>
                  </a:cubicBezTo>
                  <a:cubicBezTo>
                    <a:pt x="1081796" y="1555500"/>
                    <a:pt x="1168828" y="1539544"/>
                    <a:pt x="1183817" y="1362096"/>
                  </a:cubicBezTo>
                  <a:cubicBezTo>
                    <a:pt x="1198322" y="1184164"/>
                    <a:pt x="1125795" y="1052649"/>
                    <a:pt x="1039247" y="947244"/>
                  </a:cubicBezTo>
                  <a:cubicBezTo>
                    <a:pt x="952215" y="842322"/>
                    <a:pt x="959951" y="722895"/>
                    <a:pt x="908699" y="566238"/>
                  </a:cubicBezTo>
                  <a:cubicBezTo>
                    <a:pt x="857447" y="409580"/>
                    <a:pt x="752042" y="-40568"/>
                    <a:pt x="355563" y="2948"/>
                  </a:cubicBezTo>
                  <a:lnTo>
                    <a:pt x="145236" y="713709"/>
                  </a:ln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9" name="Google Shape;1199;p34"/>
            <p:cNvSpPr/>
            <p:nvPr/>
          </p:nvSpPr>
          <p:spPr>
            <a:xfrm>
              <a:off x="6406960" y="4151941"/>
              <a:ext cx="1704816" cy="705453"/>
            </a:xfrm>
            <a:custGeom>
              <a:rect b="b" l="l" r="r" t="t"/>
              <a:pathLst>
                <a:path extrusionOk="0" h="705453" w="1704816">
                  <a:moveTo>
                    <a:pt x="1126416" y="277014"/>
                  </a:moveTo>
                  <a:cubicBezTo>
                    <a:pt x="929143" y="178378"/>
                    <a:pt x="372623" y="-112695"/>
                    <a:pt x="33198" y="46863"/>
                  </a:cubicBezTo>
                  <a:cubicBezTo>
                    <a:pt x="-152953" y="134378"/>
                    <a:pt x="491083" y="182729"/>
                    <a:pt x="789409" y="239784"/>
                  </a:cubicBezTo>
                  <a:cubicBezTo>
                    <a:pt x="972659" y="275080"/>
                    <a:pt x="1291776" y="398859"/>
                    <a:pt x="1450851" y="583560"/>
                  </a:cubicBezTo>
                  <a:cubicBezTo>
                    <a:pt x="1498719" y="639163"/>
                    <a:pt x="1740474" y="767294"/>
                    <a:pt x="1700342" y="670108"/>
                  </a:cubicBezTo>
                  <a:cubicBezTo>
                    <a:pt x="1660695" y="572922"/>
                    <a:pt x="1126416" y="277014"/>
                    <a:pt x="1126416" y="277014"/>
                  </a:cubicBezTo>
                </a:path>
              </a:pathLst>
            </a:custGeom>
            <a:solidFill>
              <a:srgbClr val="3A3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0" name="Google Shape;1200;p34"/>
            <p:cNvSpPr/>
            <p:nvPr/>
          </p:nvSpPr>
          <p:spPr>
            <a:xfrm>
              <a:off x="8572924" y="4474780"/>
              <a:ext cx="1174595" cy="283929"/>
            </a:xfrm>
            <a:custGeom>
              <a:rect b="b" l="l" r="r" t="t"/>
              <a:pathLst>
                <a:path extrusionOk="0" h="283929" w="1174595">
                  <a:moveTo>
                    <a:pt x="0" y="283929"/>
                  </a:moveTo>
                  <a:cubicBezTo>
                    <a:pt x="62856" y="239929"/>
                    <a:pt x="467554" y="143227"/>
                    <a:pt x="629530" y="97778"/>
                  </a:cubicBezTo>
                  <a:cubicBezTo>
                    <a:pt x="746540" y="64899"/>
                    <a:pt x="1038097" y="108898"/>
                    <a:pt x="1081613" y="119052"/>
                  </a:cubicBezTo>
                  <a:cubicBezTo>
                    <a:pt x="1120294" y="128239"/>
                    <a:pt x="1224248" y="173689"/>
                    <a:pt x="1146403" y="107931"/>
                  </a:cubicBezTo>
                  <a:cubicBezTo>
                    <a:pt x="1075327" y="47976"/>
                    <a:pt x="1060822" y="7844"/>
                    <a:pt x="784738" y="4944"/>
                  </a:cubicBezTo>
                  <a:cubicBezTo>
                    <a:pt x="509137" y="1559"/>
                    <a:pt x="359249" y="-4243"/>
                    <a:pt x="326853" y="4944"/>
                  </a:cubicBezTo>
                  <a:cubicBezTo>
                    <a:pt x="281887" y="17515"/>
                    <a:pt x="101054" y="44108"/>
                    <a:pt x="69626" y="88107"/>
                  </a:cubicBezTo>
                  <a:cubicBezTo>
                    <a:pt x="38681" y="131623"/>
                    <a:pt x="0" y="283929"/>
                    <a:pt x="0" y="283929"/>
                  </a:cubicBezTo>
                  <a:close/>
                </a:path>
              </a:pathLst>
            </a:custGeom>
            <a:solidFill>
              <a:srgbClr val="51525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1" name="Google Shape;1201;p34"/>
            <p:cNvSpPr/>
            <p:nvPr/>
          </p:nvSpPr>
          <p:spPr>
            <a:xfrm>
              <a:off x="7917283" y="2845074"/>
              <a:ext cx="293490" cy="363647"/>
            </a:xfrm>
            <a:custGeom>
              <a:rect b="b" l="l" r="r" t="t"/>
              <a:pathLst>
                <a:path extrusionOk="0" h="363647" w="293490">
                  <a:moveTo>
                    <a:pt x="0" y="98053"/>
                  </a:moveTo>
                  <a:cubicBezTo>
                    <a:pt x="0" y="98053"/>
                    <a:pt x="47868" y="288556"/>
                    <a:pt x="47868" y="332556"/>
                  </a:cubicBezTo>
                  <a:cubicBezTo>
                    <a:pt x="47868" y="332556"/>
                    <a:pt x="169229" y="434093"/>
                    <a:pt x="293491" y="270183"/>
                  </a:cubicBezTo>
                  <a:cubicBezTo>
                    <a:pt x="293491" y="270183"/>
                    <a:pt x="179866" y="24560"/>
                    <a:pt x="175998" y="2802"/>
                  </a:cubicBezTo>
                  <a:cubicBezTo>
                    <a:pt x="172613" y="-19440"/>
                    <a:pt x="0" y="98053"/>
                    <a:pt x="0" y="98053"/>
                  </a:cubicBezTo>
                  <a:close/>
                </a:path>
              </a:pathLst>
            </a:custGeom>
            <a:solidFill>
              <a:srgbClr val="CF805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2" name="Google Shape;1202;p34"/>
            <p:cNvSpPr/>
            <p:nvPr/>
          </p:nvSpPr>
          <p:spPr>
            <a:xfrm>
              <a:off x="7434352" y="3011302"/>
              <a:ext cx="1606766" cy="1945904"/>
            </a:xfrm>
            <a:custGeom>
              <a:rect b="b" l="l" r="r" t="t"/>
              <a:pathLst>
                <a:path extrusionOk="0" h="1945904" w="1606766">
                  <a:moveTo>
                    <a:pt x="244560" y="33846"/>
                  </a:moveTo>
                  <a:cubicBezTo>
                    <a:pt x="154144" y="77362"/>
                    <a:pt x="58892" y="980559"/>
                    <a:pt x="17794" y="1136733"/>
                  </a:cubicBezTo>
                  <a:cubicBezTo>
                    <a:pt x="-23305" y="1292907"/>
                    <a:pt x="1355" y="1358664"/>
                    <a:pt x="149309" y="1457301"/>
                  </a:cubicBezTo>
                  <a:cubicBezTo>
                    <a:pt x="297263" y="1555937"/>
                    <a:pt x="535634" y="1827186"/>
                    <a:pt x="634270" y="1917603"/>
                  </a:cubicBezTo>
                  <a:cubicBezTo>
                    <a:pt x="732906" y="2008019"/>
                    <a:pt x="700028" y="1860065"/>
                    <a:pt x="749345" y="1777868"/>
                  </a:cubicBezTo>
                  <a:cubicBezTo>
                    <a:pt x="798663" y="1695671"/>
                    <a:pt x="1045254" y="1695671"/>
                    <a:pt x="1111012" y="1744989"/>
                  </a:cubicBezTo>
                  <a:cubicBezTo>
                    <a:pt x="1176769" y="1794308"/>
                    <a:pt x="1400634" y="1446180"/>
                    <a:pt x="1517160" y="1463586"/>
                  </a:cubicBezTo>
                  <a:cubicBezTo>
                    <a:pt x="1636587" y="1481476"/>
                    <a:pt x="1464458" y="1292907"/>
                    <a:pt x="1497336" y="1260029"/>
                  </a:cubicBezTo>
                  <a:cubicBezTo>
                    <a:pt x="1530215" y="1227150"/>
                    <a:pt x="1653510" y="1210710"/>
                    <a:pt x="1587753" y="1046317"/>
                  </a:cubicBezTo>
                  <a:cubicBezTo>
                    <a:pt x="1521996" y="881923"/>
                    <a:pt x="1316504" y="577795"/>
                    <a:pt x="1242526" y="396962"/>
                  </a:cubicBezTo>
                  <a:cubicBezTo>
                    <a:pt x="1168549" y="216129"/>
                    <a:pt x="1111012" y="68175"/>
                    <a:pt x="1020595" y="51736"/>
                  </a:cubicBezTo>
                  <a:cubicBezTo>
                    <a:pt x="930179" y="35296"/>
                    <a:pt x="759982" y="-14022"/>
                    <a:pt x="738225" y="19340"/>
                  </a:cubicBezTo>
                  <a:cubicBezTo>
                    <a:pt x="759982" y="139251"/>
                    <a:pt x="675368" y="216129"/>
                    <a:pt x="609611" y="166811"/>
                  </a:cubicBezTo>
                  <a:cubicBezTo>
                    <a:pt x="543854" y="117493"/>
                    <a:pt x="513876" y="59955"/>
                    <a:pt x="499854" y="0"/>
                  </a:cubicBezTo>
                  <a:cubicBezTo>
                    <a:pt x="441833" y="8220"/>
                    <a:pt x="287110" y="13538"/>
                    <a:pt x="244560" y="33846"/>
                  </a:cubicBezTo>
                  <a:close/>
                </a:path>
              </a:pathLst>
            </a:custGeom>
            <a:solidFill>
              <a:srgbClr val="6167A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3" name="Google Shape;1203;p34"/>
            <p:cNvSpPr/>
            <p:nvPr/>
          </p:nvSpPr>
          <p:spPr>
            <a:xfrm>
              <a:off x="7887305" y="3433406"/>
              <a:ext cx="722872" cy="1383682"/>
            </a:xfrm>
            <a:custGeom>
              <a:rect b="b" l="l" r="r" t="t"/>
              <a:pathLst>
                <a:path extrusionOk="0" h="1383682" w="722872">
                  <a:moveTo>
                    <a:pt x="0" y="0"/>
                  </a:moveTo>
                  <a:cubicBezTo>
                    <a:pt x="16439" y="139735"/>
                    <a:pt x="41098" y="789089"/>
                    <a:pt x="98636" y="937044"/>
                  </a:cubicBezTo>
                  <a:cubicBezTo>
                    <a:pt x="156174" y="1084998"/>
                    <a:pt x="180833" y="1298709"/>
                    <a:pt x="230151" y="1331588"/>
                  </a:cubicBezTo>
                  <a:cubicBezTo>
                    <a:pt x="279469" y="1364467"/>
                    <a:pt x="295909" y="1430224"/>
                    <a:pt x="394545" y="1331588"/>
                  </a:cubicBezTo>
                  <a:cubicBezTo>
                    <a:pt x="493181" y="1232952"/>
                    <a:pt x="641135" y="1183634"/>
                    <a:pt x="665794" y="1101437"/>
                  </a:cubicBezTo>
                  <a:cubicBezTo>
                    <a:pt x="690453" y="1019240"/>
                    <a:pt x="780869" y="887725"/>
                    <a:pt x="665794" y="895945"/>
                  </a:cubicBezTo>
                  <a:cubicBezTo>
                    <a:pt x="550719" y="904165"/>
                    <a:pt x="390193" y="1116426"/>
                    <a:pt x="291074" y="840825"/>
                  </a:cubicBezTo>
                  <a:cubicBezTo>
                    <a:pt x="251909" y="732035"/>
                    <a:pt x="166811" y="747991"/>
                    <a:pt x="117977" y="457884"/>
                  </a:cubicBezTo>
                  <a:cubicBezTo>
                    <a:pt x="86065" y="264964"/>
                    <a:pt x="0" y="0"/>
                    <a:pt x="0"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4" name="Google Shape;1204;p34"/>
            <p:cNvSpPr/>
            <p:nvPr/>
          </p:nvSpPr>
          <p:spPr>
            <a:xfrm>
              <a:off x="8410790" y="3433406"/>
              <a:ext cx="159168" cy="645701"/>
            </a:xfrm>
            <a:custGeom>
              <a:rect b="b" l="l" r="r" t="t"/>
              <a:pathLst>
                <a:path extrusionOk="0" h="645701" w="159168">
                  <a:moveTo>
                    <a:pt x="43673" y="0"/>
                  </a:moveTo>
                  <a:cubicBezTo>
                    <a:pt x="51893" y="139735"/>
                    <a:pt x="166968" y="295908"/>
                    <a:pt x="158749" y="410984"/>
                  </a:cubicBezTo>
                  <a:cubicBezTo>
                    <a:pt x="150529" y="526060"/>
                    <a:pt x="151012" y="558938"/>
                    <a:pt x="101211" y="616476"/>
                  </a:cubicBezTo>
                  <a:cubicBezTo>
                    <a:pt x="51893" y="674014"/>
                    <a:pt x="-13865" y="649355"/>
                    <a:pt x="2575" y="517840"/>
                  </a:cubicBezTo>
                  <a:cubicBezTo>
                    <a:pt x="19014" y="386325"/>
                    <a:pt x="43673" y="0"/>
                    <a:pt x="43673" y="0"/>
                  </a:cubicBez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5" name="Google Shape;1205;p34"/>
            <p:cNvSpPr/>
            <p:nvPr/>
          </p:nvSpPr>
          <p:spPr>
            <a:xfrm>
              <a:off x="7678702" y="2252190"/>
              <a:ext cx="670592" cy="724576"/>
            </a:xfrm>
            <a:custGeom>
              <a:rect b="b" l="l" r="r" t="t"/>
              <a:pathLst>
                <a:path extrusionOk="0" h="724576" w="670592">
                  <a:moveTo>
                    <a:pt x="64034" y="209844"/>
                  </a:moveTo>
                  <a:cubicBezTo>
                    <a:pt x="64034" y="209844"/>
                    <a:pt x="40826" y="316216"/>
                    <a:pt x="15199" y="365050"/>
                  </a:cubicBezTo>
                  <a:cubicBezTo>
                    <a:pt x="-10910" y="413885"/>
                    <a:pt x="-2690" y="504785"/>
                    <a:pt x="34540" y="562806"/>
                  </a:cubicBezTo>
                  <a:cubicBezTo>
                    <a:pt x="71771" y="620828"/>
                    <a:pt x="101265" y="663860"/>
                    <a:pt x="137044" y="682717"/>
                  </a:cubicBezTo>
                  <a:cubicBezTo>
                    <a:pt x="201351" y="716563"/>
                    <a:pt x="269042" y="729617"/>
                    <a:pt x="313526" y="722848"/>
                  </a:cubicBezTo>
                  <a:cubicBezTo>
                    <a:pt x="344471" y="718013"/>
                    <a:pt x="466315" y="667244"/>
                    <a:pt x="518050" y="535730"/>
                  </a:cubicBezTo>
                  <a:cubicBezTo>
                    <a:pt x="518050" y="535730"/>
                    <a:pt x="631192" y="553136"/>
                    <a:pt x="658752" y="488346"/>
                  </a:cubicBezTo>
                  <a:cubicBezTo>
                    <a:pt x="686312" y="423555"/>
                    <a:pt x="661653" y="407116"/>
                    <a:pt x="626840" y="394061"/>
                  </a:cubicBezTo>
                  <a:cubicBezTo>
                    <a:pt x="592028" y="381006"/>
                    <a:pt x="554798" y="407599"/>
                    <a:pt x="554798" y="407599"/>
                  </a:cubicBezTo>
                  <a:lnTo>
                    <a:pt x="550929" y="185185"/>
                  </a:lnTo>
                  <a:lnTo>
                    <a:pt x="418931" y="29494"/>
                  </a:lnTo>
                  <a:lnTo>
                    <a:pt x="295152" y="0"/>
                  </a:lnTo>
                  <a:lnTo>
                    <a:pt x="64034" y="209844"/>
                  </a:ln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6" name="Google Shape;1206;p34"/>
            <p:cNvSpPr/>
            <p:nvPr/>
          </p:nvSpPr>
          <p:spPr>
            <a:xfrm>
              <a:off x="7623881" y="2060845"/>
              <a:ext cx="741132" cy="477432"/>
            </a:xfrm>
            <a:custGeom>
              <a:rect b="b" l="l" r="r" t="t"/>
              <a:pathLst>
                <a:path extrusionOk="0" h="477432" w="741132">
                  <a:moveTo>
                    <a:pt x="367379" y="15831"/>
                  </a:moveTo>
                  <a:cubicBezTo>
                    <a:pt x="367379" y="15831"/>
                    <a:pt x="253754" y="-43157"/>
                    <a:pt x="150283" y="66599"/>
                  </a:cubicBezTo>
                  <a:cubicBezTo>
                    <a:pt x="46812" y="176356"/>
                    <a:pt x="-16528" y="247432"/>
                    <a:pt x="3779" y="317058"/>
                  </a:cubicBezTo>
                  <a:cubicBezTo>
                    <a:pt x="24087" y="386683"/>
                    <a:pt x="40043" y="458726"/>
                    <a:pt x="104833" y="455825"/>
                  </a:cubicBezTo>
                  <a:cubicBezTo>
                    <a:pt x="169624" y="453408"/>
                    <a:pt x="268743" y="361057"/>
                    <a:pt x="302589" y="256136"/>
                  </a:cubicBezTo>
                  <a:cubicBezTo>
                    <a:pt x="302589" y="256136"/>
                    <a:pt x="415247" y="424397"/>
                    <a:pt x="519685" y="458726"/>
                  </a:cubicBezTo>
                  <a:cubicBezTo>
                    <a:pt x="624607" y="492572"/>
                    <a:pt x="629925" y="471298"/>
                    <a:pt x="650233" y="465496"/>
                  </a:cubicBezTo>
                  <a:cubicBezTo>
                    <a:pt x="670540" y="459210"/>
                    <a:pt x="741133" y="375079"/>
                    <a:pt x="741133" y="375079"/>
                  </a:cubicBezTo>
                  <a:cubicBezTo>
                    <a:pt x="741133" y="375079"/>
                    <a:pt x="648299" y="128489"/>
                    <a:pt x="637661" y="126071"/>
                  </a:cubicBezTo>
                  <a:cubicBezTo>
                    <a:pt x="627508" y="123170"/>
                    <a:pt x="367379" y="15831"/>
                    <a:pt x="367379" y="15831"/>
                  </a:cubicBezTo>
                  <a:close/>
                </a:path>
              </a:pathLst>
            </a:custGeom>
            <a:solidFill>
              <a:srgbClr val="3030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7" name="Google Shape;1207;p34"/>
            <p:cNvSpPr/>
            <p:nvPr/>
          </p:nvSpPr>
          <p:spPr>
            <a:xfrm>
              <a:off x="7836537" y="2557886"/>
              <a:ext cx="98651" cy="182697"/>
            </a:xfrm>
            <a:custGeom>
              <a:rect b="b" l="l" r="r" t="t"/>
              <a:pathLst>
                <a:path extrusionOk="0" h="182697" w="98651">
                  <a:moveTo>
                    <a:pt x="62856" y="7135"/>
                  </a:moveTo>
                  <a:lnTo>
                    <a:pt x="0" y="149287"/>
                  </a:lnTo>
                  <a:cubicBezTo>
                    <a:pt x="0" y="149287"/>
                    <a:pt x="9187" y="197155"/>
                    <a:pt x="72527" y="178298"/>
                  </a:cubicBezTo>
                  <a:lnTo>
                    <a:pt x="98636" y="16322"/>
                  </a:lnTo>
                  <a:cubicBezTo>
                    <a:pt x="99120" y="16322"/>
                    <a:pt x="87999" y="-13172"/>
                    <a:pt x="62856" y="7135"/>
                  </a:cubicBezTo>
                  <a:close/>
                </a:path>
              </a:pathLst>
            </a:custGeom>
            <a:solidFill>
              <a:srgbClr val="B3724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8" name="Google Shape;1208;p34"/>
            <p:cNvSpPr/>
            <p:nvPr/>
          </p:nvSpPr>
          <p:spPr>
            <a:xfrm>
              <a:off x="7609771" y="4822048"/>
              <a:ext cx="879021" cy="784737"/>
            </a:xfrm>
            <a:custGeom>
              <a:rect b="b" l="l" r="r" t="t"/>
              <a:pathLst>
                <a:path extrusionOk="0" h="784737" w="879021">
                  <a:moveTo>
                    <a:pt x="879022" y="472390"/>
                  </a:moveTo>
                  <a:lnTo>
                    <a:pt x="454016" y="784737"/>
                  </a:lnTo>
                  <a:lnTo>
                    <a:pt x="390193" y="769265"/>
                  </a:lnTo>
                  <a:lnTo>
                    <a:pt x="0" y="265931"/>
                  </a:lnTo>
                  <a:lnTo>
                    <a:pt x="0" y="218547"/>
                  </a:lnTo>
                  <a:lnTo>
                    <a:pt x="497532" y="0"/>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9" name="Google Shape;1209;p34"/>
            <p:cNvSpPr/>
            <p:nvPr/>
          </p:nvSpPr>
          <p:spPr>
            <a:xfrm>
              <a:off x="8079259" y="4671677"/>
              <a:ext cx="851945" cy="622761"/>
            </a:xfrm>
            <a:custGeom>
              <a:rect b="b" l="l" r="r" t="t"/>
              <a:pathLst>
                <a:path extrusionOk="0" h="622761" w="851945">
                  <a:moveTo>
                    <a:pt x="409533" y="622761"/>
                  </a:moveTo>
                  <a:lnTo>
                    <a:pt x="839374" y="331688"/>
                  </a:lnTo>
                  <a:lnTo>
                    <a:pt x="851945" y="296875"/>
                  </a:lnTo>
                  <a:lnTo>
                    <a:pt x="375687" y="17890"/>
                  </a:lnTo>
                  <a:lnTo>
                    <a:pt x="331688" y="0"/>
                  </a:lnTo>
                  <a:lnTo>
                    <a:pt x="0" y="135866"/>
                  </a:lnTo>
                  <a:close/>
                </a:path>
              </a:pathLst>
            </a:custGeom>
            <a:solidFill>
              <a:srgbClr val="F162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0" name="Google Shape;1210;p34"/>
            <p:cNvSpPr/>
            <p:nvPr/>
          </p:nvSpPr>
          <p:spPr>
            <a:xfrm>
              <a:off x="7629595" y="4671677"/>
              <a:ext cx="1264863" cy="885307"/>
            </a:xfrm>
            <a:custGeom>
              <a:rect b="b" l="l" r="r" t="t"/>
              <a:pathLst>
                <a:path extrusionOk="0" h="885307" w="1264863">
                  <a:moveTo>
                    <a:pt x="1264863" y="303161"/>
                  </a:moveTo>
                  <a:lnTo>
                    <a:pt x="406149" y="885308"/>
                  </a:lnTo>
                  <a:lnTo>
                    <a:pt x="0" y="285755"/>
                  </a:lnTo>
                  <a:lnTo>
                    <a:pt x="77119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1" name="Google Shape;1211;p34"/>
            <p:cNvSpPr/>
            <p:nvPr/>
          </p:nvSpPr>
          <p:spPr>
            <a:xfrm>
              <a:off x="8083611" y="4671677"/>
              <a:ext cx="810846" cy="577311"/>
            </a:xfrm>
            <a:custGeom>
              <a:rect b="b" l="l" r="r" t="t"/>
              <a:pathLst>
                <a:path extrusionOk="0" h="577311" w="810846">
                  <a:moveTo>
                    <a:pt x="0" y="117493"/>
                  </a:moveTo>
                  <a:lnTo>
                    <a:pt x="406632" y="577311"/>
                  </a:lnTo>
                  <a:lnTo>
                    <a:pt x="810847" y="303161"/>
                  </a:lnTo>
                  <a:lnTo>
                    <a:pt x="317183"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2" name="Google Shape;1212;p34"/>
            <p:cNvSpPr/>
            <p:nvPr/>
          </p:nvSpPr>
          <p:spPr>
            <a:xfrm>
              <a:off x="7629595" y="4775148"/>
              <a:ext cx="860648" cy="781836"/>
            </a:xfrm>
            <a:custGeom>
              <a:rect b="b" l="l" r="r" t="t"/>
              <a:pathLst>
                <a:path extrusionOk="0" h="781836" w="860648">
                  <a:moveTo>
                    <a:pt x="860649" y="473840"/>
                  </a:moveTo>
                  <a:lnTo>
                    <a:pt x="456917" y="0"/>
                  </a:lnTo>
                  <a:lnTo>
                    <a:pt x="0" y="182284"/>
                  </a:lnTo>
                  <a:lnTo>
                    <a:pt x="406149" y="781837"/>
                  </a:lnTo>
                  <a:close/>
                </a:path>
              </a:pathLst>
            </a:custGeom>
            <a:solidFill>
              <a:srgbClr val="FFFFFF">
                <a:alpha val="64709"/>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3" name="Google Shape;1213;p34"/>
            <p:cNvSpPr/>
            <p:nvPr/>
          </p:nvSpPr>
          <p:spPr>
            <a:xfrm>
              <a:off x="7962788" y="4769785"/>
              <a:ext cx="308310" cy="225324"/>
            </a:xfrm>
            <a:custGeom>
              <a:rect b="b" l="l" r="r" t="t"/>
              <a:pathLst>
                <a:path extrusionOk="0" h="225324" w="308310">
                  <a:moveTo>
                    <a:pt x="429" y="54681"/>
                  </a:moveTo>
                  <a:cubicBezTo>
                    <a:pt x="-9725" y="136878"/>
                    <a:pt x="163371" y="235997"/>
                    <a:pt x="214623" y="224393"/>
                  </a:cubicBezTo>
                  <a:cubicBezTo>
                    <a:pt x="265876" y="212789"/>
                    <a:pt x="340336" y="223426"/>
                    <a:pt x="293436" y="141713"/>
                  </a:cubicBezTo>
                  <a:cubicBezTo>
                    <a:pt x="246052" y="60000"/>
                    <a:pt x="223327" y="-1890"/>
                    <a:pt x="161921" y="44"/>
                  </a:cubicBezTo>
                  <a:cubicBezTo>
                    <a:pt x="100515" y="1978"/>
                    <a:pt x="4296" y="22769"/>
                    <a:pt x="429" y="5468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4" name="Google Shape;1214;p34"/>
            <p:cNvSpPr/>
            <p:nvPr/>
          </p:nvSpPr>
          <p:spPr>
            <a:xfrm>
              <a:off x="8192884" y="3958767"/>
              <a:ext cx="305069" cy="469010"/>
            </a:xfrm>
            <a:custGeom>
              <a:rect b="b" l="l" r="r" t="t"/>
              <a:pathLst>
                <a:path extrusionOk="0" h="469010" w="305069">
                  <a:moveTo>
                    <a:pt x="147954" y="468737"/>
                  </a:moveTo>
                  <a:lnTo>
                    <a:pt x="110240" y="465836"/>
                  </a:lnTo>
                  <a:cubicBezTo>
                    <a:pt x="59955" y="461968"/>
                    <a:pt x="22241" y="417969"/>
                    <a:pt x="26110" y="368167"/>
                  </a:cubicBezTo>
                  <a:lnTo>
                    <a:pt x="0" y="95467"/>
                  </a:lnTo>
                  <a:cubicBezTo>
                    <a:pt x="3868" y="45182"/>
                    <a:pt x="29011" y="-3653"/>
                    <a:pt x="78812" y="216"/>
                  </a:cubicBezTo>
                  <a:lnTo>
                    <a:pt x="251425" y="13270"/>
                  </a:lnTo>
                  <a:cubicBezTo>
                    <a:pt x="301711" y="17138"/>
                    <a:pt x="307996" y="56786"/>
                    <a:pt x="304128" y="107072"/>
                  </a:cubicBezTo>
                  <a:lnTo>
                    <a:pt x="245140" y="385090"/>
                  </a:lnTo>
                  <a:cubicBezTo>
                    <a:pt x="242239" y="434892"/>
                    <a:pt x="197756" y="472605"/>
                    <a:pt x="147954" y="468737"/>
                  </a:cubicBezTo>
                  <a:close/>
                </a:path>
              </a:pathLst>
            </a:custGeom>
            <a:solidFill>
              <a:srgbClr val="FBB4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5" name="Google Shape;1215;p34"/>
            <p:cNvSpPr/>
            <p:nvPr/>
          </p:nvSpPr>
          <p:spPr>
            <a:xfrm>
              <a:off x="8189983" y="4125310"/>
              <a:ext cx="328787" cy="206942"/>
            </a:xfrm>
            <a:custGeom>
              <a:rect b="b" l="l" r="r" t="t"/>
              <a:pathLst>
                <a:path extrusionOk="0" h="206942" w="328787">
                  <a:moveTo>
                    <a:pt x="328787" y="103471"/>
                  </a:moveTo>
                  <a:cubicBezTo>
                    <a:pt x="328787" y="160617"/>
                    <a:pt x="255186" y="206942"/>
                    <a:pt x="164394" y="206942"/>
                  </a:cubicBezTo>
                  <a:cubicBezTo>
                    <a:pt x="73602" y="206942"/>
                    <a:pt x="0" y="160617"/>
                    <a:pt x="0" y="103471"/>
                  </a:cubicBezTo>
                  <a:cubicBezTo>
                    <a:pt x="0" y="46325"/>
                    <a:pt x="73602" y="0"/>
                    <a:pt x="164394" y="0"/>
                  </a:cubicBezTo>
                  <a:cubicBezTo>
                    <a:pt x="255186" y="0"/>
                    <a:pt x="328787" y="46325"/>
                    <a:pt x="328787" y="103471"/>
                  </a:cubicBezTo>
                  <a:close/>
                </a:path>
              </a:pathLst>
            </a:custGeom>
            <a:solidFill>
              <a:srgbClr val="EE926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6" name="Google Shape;1216;p34"/>
            <p:cNvSpPr/>
            <p:nvPr/>
          </p:nvSpPr>
          <p:spPr>
            <a:xfrm>
              <a:off x="8182631" y="3951146"/>
              <a:ext cx="331888" cy="128330"/>
            </a:xfrm>
            <a:custGeom>
              <a:rect b="b" l="l" r="r" t="t"/>
              <a:pathLst>
                <a:path extrusionOk="0" h="128330" w="331888">
                  <a:moveTo>
                    <a:pt x="291657" y="128230"/>
                  </a:moveTo>
                  <a:lnTo>
                    <a:pt x="32012" y="108890"/>
                  </a:lnTo>
                  <a:cubicBezTo>
                    <a:pt x="13155" y="107439"/>
                    <a:pt x="-1351" y="91000"/>
                    <a:pt x="100" y="71660"/>
                  </a:cubicBezTo>
                  <a:lnTo>
                    <a:pt x="3001" y="32012"/>
                  </a:lnTo>
                  <a:cubicBezTo>
                    <a:pt x="4451" y="13155"/>
                    <a:pt x="20891" y="-1350"/>
                    <a:pt x="40231" y="100"/>
                  </a:cubicBezTo>
                  <a:lnTo>
                    <a:pt x="299877" y="19440"/>
                  </a:lnTo>
                  <a:cubicBezTo>
                    <a:pt x="318733" y="20891"/>
                    <a:pt x="333238" y="37330"/>
                    <a:pt x="331788" y="56671"/>
                  </a:cubicBezTo>
                  <a:lnTo>
                    <a:pt x="328887" y="96318"/>
                  </a:lnTo>
                  <a:cubicBezTo>
                    <a:pt x="326953" y="115175"/>
                    <a:pt x="310514" y="129681"/>
                    <a:pt x="291657" y="128230"/>
                  </a:cubicBezTo>
                  <a:close/>
                </a:path>
              </a:pathLst>
            </a:custGeom>
            <a:solidFill>
              <a:srgbClr val="FCC3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7" name="Google Shape;1217;p34"/>
            <p:cNvSpPr/>
            <p:nvPr/>
          </p:nvSpPr>
          <p:spPr>
            <a:xfrm>
              <a:off x="8416266" y="4271330"/>
              <a:ext cx="514938" cy="301186"/>
            </a:xfrm>
            <a:custGeom>
              <a:rect b="b" l="l" r="r" t="t"/>
              <a:pathLst>
                <a:path extrusionOk="0" h="301186" w="514938">
                  <a:moveTo>
                    <a:pt x="64791" y="23208"/>
                  </a:moveTo>
                  <a:cubicBezTo>
                    <a:pt x="64791" y="23208"/>
                    <a:pt x="146021" y="43032"/>
                    <a:pt x="237404" y="45933"/>
                  </a:cubicBezTo>
                  <a:cubicBezTo>
                    <a:pt x="328787" y="48834"/>
                    <a:pt x="490280" y="17406"/>
                    <a:pt x="514939" y="0"/>
                  </a:cubicBezTo>
                  <a:cubicBezTo>
                    <a:pt x="511554" y="28527"/>
                    <a:pt x="370369" y="57054"/>
                    <a:pt x="347161" y="78328"/>
                  </a:cubicBezTo>
                  <a:cubicBezTo>
                    <a:pt x="323952" y="99603"/>
                    <a:pt x="208877" y="129097"/>
                    <a:pt x="117010" y="299293"/>
                  </a:cubicBezTo>
                  <a:cubicBezTo>
                    <a:pt x="104438" y="322501"/>
                    <a:pt x="0" y="124746"/>
                    <a:pt x="0" y="124746"/>
                  </a:cubicBezTo>
                  <a:lnTo>
                    <a:pt x="18857" y="47384"/>
                  </a:lnTo>
                  <a:lnTo>
                    <a:pt x="64791" y="23208"/>
                  </a:lnTo>
                  <a:close/>
                </a:path>
              </a:pathLst>
            </a:custGeom>
            <a:solidFill>
              <a:srgbClr val="474D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8" name="Google Shape;1218;p34"/>
            <p:cNvSpPr/>
            <p:nvPr/>
          </p:nvSpPr>
          <p:spPr>
            <a:xfrm>
              <a:off x="8313415" y="3346374"/>
              <a:ext cx="160240" cy="541531"/>
            </a:xfrm>
            <a:custGeom>
              <a:rect b="b" l="l" r="r" t="t"/>
              <a:pathLst>
                <a:path extrusionOk="0" h="541531" w="160240">
                  <a:moveTo>
                    <a:pt x="17270" y="541532"/>
                  </a:moveTo>
                  <a:cubicBezTo>
                    <a:pt x="-11257" y="466588"/>
                    <a:pt x="-13191" y="321051"/>
                    <a:pt x="80126" y="271733"/>
                  </a:cubicBezTo>
                  <a:cubicBezTo>
                    <a:pt x="173444" y="222415"/>
                    <a:pt x="152170" y="50769"/>
                    <a:pt x="102851" y="0"/>
                  </a:cubicBezTo>
                  <a:cubicBezTo>
                    <a:pt x="146851" y="36747"/>
                    <a:pt x="214059" y="168262"/>
                    <a:pt x="85928" y="304612"/>
                  </a:cubicBezTo>
                  <a:cubicBezTo>
                    <a:pt x="-41719" y="439995"/>
                    <a:pt x="17270" y="541532"/>
                    <a:pt x="17270" y="541532"/>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9" name="Google Shape;1219;p34"/>
            <p:cNvSpPr/>
            <p:nvPr/>
          </p:nvSpPr>
          <p:spPr>
            <a:xfrm>
              <a:off x="8423859" y="3430505"/>
              <a:ext cx="100377" cy="355380"/>
            </a:xfrm>
            <a:custGeom>
              <a:rect b="b" l="l" r="r" t="t"/>
              <a:pathLst>
                <a:path extrusionOk="0" h="355380" w="100377">
                  <a:moveTo>
                    <a:pt x="10781" y="355380"/>
                  </a:moveTo>
                  <a:cubicBezTo>
                    <a:pt x="-7110" y="306062"/>
                    <a:pt x="-8076" y="210810"/>
                    <a:pt x="49945" y="178415"/>
                  </a:cubicBezTo>
                  <a:cubicBezTo>
                    <a:pt x="107966" y="146020"/>
                    <a:pt x="94912" y="33362"/>
                    <a:pt x="64450" y="0"/>
                  </a:cubicBezTo>
                  <a:cubicBezTo>
                    <a:pt x="92010" y="24176"/>
                    <a:pt x="134076" y="110240"/>
                    <a:pt x="53813" y="199690"/>
                  </a:cubicBezTo>
                  <a:cubicBezTo>
                    <a:pt x="-25966" y="288656"/>
                    <a:pt x="10781" y="355380"/>
                    <a:pt x="10781" y="355380"/>
                  </a:cubicBezTo>
                  <a:close/>
                </a:path>
              </a:pathLst>
            </a:custGeom>
            <a:solidFill>
              <a:srgbClr val="ACACA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0" name="Google Shape;1220;p34"/>
            <p:cNvSpPr/>
            <p:nvPr/>
          </p:nvSpPr>
          <p:spPr>
            <a:xfrm>
              <a:off x="8035260" y="5193868"/>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1" name="Google Shape;1221;p34"/>
            <p:cNvSpPr/>
            <p:nvPr/>
          </p:nvSpPr>
          <p:spPr>
            <a:xfrm>
              <a:off x="7973371" y="5132946"/>
              <a:ext cx="404214" cy="286238"/>
            </a:xfrm>
            <a:custGeom>
              <a:rect b="b" l="l" r="r" t="t"/>
              <a:pathLst>
                <a:path extrusionOk="0" h="286238" w="404214">
                  <a:moveTo>
                    <a:pt x="0" y="286239"/>
                  </a:moveTo>
                  <a:lnTo>
                    <a:pt x="404215" y="39648"/>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2" name="Google Shape;1222;p34"/>
            <p:cNvSpPr/>
            <p:nvPr/>
          </p:nvSpPr>
          <p:spPr>
            <a:xfrm>
              <a:off x="7919701" y="5067188"/>
              <a:ext cx="403731" cy="285754"/>
            </a:xfrm>
            <a:custGeom>
              <a:rect b="b" l="l" r="r" t="t"/>
              <a:pathLst>
                <a:path extrusionOk="0" h="285754" w="403731">
                  <a:moveTo>
                    <a:pt x="0" y="285755"/>
                  </a:moveTo>
                  <a:lnTo>
                    <a:pt x="403731" y="39164"/>
                  </a:lnTo>
                  <a:lnTo>
                    <a:pt x="369402"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3" name="Google Shape;1223;p34"/>
            <p:cNvSpPr/>
            <p:nvPr/>
          </p:nvSpPr>
          <p:spPr>
            <a:xfrm>
              <a:off x="7832669" y="4991761"/>
              <a:ext cx="267864" cy="148437"/>
            </a:xfrm>
            <a:custGeom>
              <a:rect b="b" l="l" r="r" t="t"/>
              <a:pathLst>
                <a:path extrusionOk="0" h="148437" w="267864">
                  <a:moveTo>
                    <a:pt x="0" y="148437"/>
                  </a:moveTo>
                  <a:lnTo>
                    <a:pt x="267865" y="19340"/>
                  </a:lnTo>
                  <a:lnTo>
                    <a:pt x="245140" y="0"/>
                  </a:ln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24" name="Google Shape;1224;p34"/>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a:solidFill>
                  <a:srgbClr val="F8CFD1"/>
                </a:solidFill>
              </a:rPr>
              <a:t>Frida Kahlo</a:t>
            </a:r>
            <a:endParaRPr sz="6400">
              <a:solidFill>
                <a:srgbClr val="F8CFD1"/>
              </a:solidFill>
            </a:endParaRPr>
          </a:p>
        </p:txBody>
      </p:sp>
      <p:sp>
        <p:nvSpPr>
          <p:cNvPr id="1225" name="Google Shape;1225;p34"/>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8CFD1"/>
                </a:solidFill>
              </a:rPr>
              <a:t>Magdalena Carmen Frida Kahlo y Calderón, born in 1907, was a Mexican painter known for her many </a:t>
            </a:r>
            <a:r>
              <a:rPr b="1" lang="en-US" sz="3000">
                <a:solidFill>
                  <a:srgbClr val="F8CFD1"/>
                </a:solidFill>
              </a:rPr>
              <a:t>brilliantly</a:t>
            </a:r>
            <a:r>
              <a:rPr b="1" lang="en-US" sz="3000">
                <a:solidFill>
                  <a:srgbClr val="F8CFD1"/>
                </a:solidFill>
              </a:rPr>
              <a:t> colored portraits, self-portraits, and works inspired by the nature and artifacts of Mexico. Frida contracted polio at age 6, survived a tragic bus accident, and had her leg partially </a:t>
            </a:r>
            <a:r>
              <a:rPr b="1" lang="en-US" sz="3000">
                <a:solidFill>
                  <a:srgbClr val="F8CFD1"/>
                </a:solidFill>
              </a:rPr>
              <a:t>amputated</a:t>
            </a:r>
            <a:r>
              <a:rPr b="1" lang="en-US" sz="3000">
                <a:solidFill>
                  <a:srgbClr val="F8CFD1"/>
                </a:solidFill>
              </a:rPr>
              <a:t> due to gangrene, and used painting to pass the time as she was confined to her bed to heal.</a:t>
            </a:r>
            <a:endParaRPr b="1" sz="3000">
              <a:solidFill>
                <a:srgbClr val="F8CFD1"/>
              </a:solidFill>
            </a:endParaRPr>
          </a:p>
        </p:txBody>
      </p:sp>
      <p:sp>
        <p:nvSpPr>
          <p:cNvPr id="1226" name="Google Shape;1226;p34"/>
          <p:cNvSpPr txBox="1"/>
          <p:nvPr>
            <p:ph idx="11" type="ftr"/>
          </p:nvPr>
        </p:nvSpPr>
        <p:spPr>
          <a:xfrm>
            <a:off x="7918225" y="6492875"/>
            <a:ext cx="41148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rPr>
              <a:t>Designed by PoweredTemplate</a:t>
            </a:r>
            <a:endParaRPr/>
          </a:p>
        </p:txBody>
      </p:sp>
      <p:sp>
        <p:nvSpPr>
          <p:cNvPr id="1227" name="Google Shape;1227;p34"/>
          <p:cNvSpPr txBox="1"/>
          <p:nvPr/>
        </p:nvSpPr>
        <p:spPr>
          <a:xfrm>
            <a:off x="7918225" y="6563475"/>
            <a:ext cx="440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228" name="Google Shape;1228;p34"/>
          <p:cNvSpPr txBox="1"/>
          <p:nvPr/>
        </p:nvSpPr>
        <p:spPr>
          <a:xfrm>
            <a:off x="168300" y="6367275"/>
            <a:ext cx="74007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Calibri"/>
                <a:ea typeface="Calibri"/>
                <a:cs typeface="Calibri"/>
                <a:sym typeface="Calibri"/>
              </a:rPr>
              <a:t>     </a:t>
            </a:r>
            <a:r>
              <a:rPr b="1" lang="en-US" sz="2200">
                <a:solidFill>
                  <a:srgbClr val="F8CFD1"/>
                </a:solidFill>
                <a:latin typeface="Calibri"/>
                <a:ea typeface="Calibri"/>
                <a:cs typeface="Calibri"/>
                <a:sym typeface="Calibri"/>
              </a:rPr>
              <a:t>                     Read Alouds                                    Famous Quote</a:t>
            </a:r>
            <a:r>
              <a:rPr b="1" lang="en-US" sz="2200">
                <a:latin typeface="Calibri"/>
                <a:ea typeface="Calibri"/>
                <a:cs typeface="Calibri"/>
                <a:sym typeface="Calibri"/>
              </a:rPr>
              <a:t>	</a:t>
            </a:r>
            <a:endParaRPr b="1" sz="2200">
              <a:latin typeface="Calibri"/>
              <a:ea typeface="Calibri"/>
              <a:cs typeface="Calibri"/>
              <a:sym typeface="Calibri"/>
            </a:endParaRPr>
          </a:p>
        </p:txBody>
      </p:sp>
      <p:pic>
        <p:nvPicPr>
          <p:cNvPr id="1229" name="Google Shape;1229;p34"/>
          <p:cNvPicPr preferRelativeResize="0"/>
          <p:nvPr/>
        </p:nvPicPr>
        <p:blipFill>
          <a:blip r:embed="rId3">
            <a:alphaModFix/>
          </a:blip>
          <a:stretch>
            <a:fillRect/>
          </a:stretch>
        </p:blipFill>
        <p:spPr>
          <a:xfrm>
            <a:off x="4740879" y="4480612"/>
            <a:ext cx="3311545" cy="1655750"/>
          </a:xfrm>
          <a:prstGeom prst="rect">
            <a:avLst/>
          </a:prstGeom>
          <a:noFill/>
          <a:ln>
            <a:noFill/>
          </a:ln>
        </p:spPr>
      </p:pic>
      <p:pic>
        <p:nvPicPr>
          <p:cNvPr id="1230" name="Google Shape;1230;p34">
            <a:hlinkClick r:id="rId4"/>
          </p:cNvPr>
          <p:cNvPicPr preferRelativeResize="0"/>
          <p:nvPr/>
        </p:nvPicPr>
        <p:blipFill>
          <a:blip r:embed="rId5">
            <a:alphaModFix/>
          </a:blip>
          <a:stretch>
            <a:fillRect/>
          </a:stretch>
        </p:blipFill>
        <p:spPr>
          <a:xfrm>
            <a:off x="189325" y="4313113"/>
            <a:ext cx="2305050" cy="1990725"/>
          </a:xfrm>
          <a:prstGeom prst="rect">
            <a:avLst/>
          </a:prstGeom>
          <a:noFill/>
          <a:ln>
            <a:noFill/>
          </a:ln>
        </p:spPr>
      </p:pic>
      <p:pic>
        <p:nvPicPr>
          <p:cNvPr id="1231" name="Google Shape;1231;p34">
            <a:hlinkClick r:id="rId6"/>
          </p:cNvPr>
          <p:cNvPicPr preferRelativeResize="0"/>
          <p:nvPr/>
        </p:nvPicPr>
        <p:blipFill>
          <a:blip r:embed="rId7">
            <a:alphaModFix/>
          </a:blip>
          <a:stretch>
            <a:fillRect/>
          </a:stretch>
        </p:blipFill>
        <p:spPr>
          <a:xfrm>
            <a:off x="2793761" y="4319836"/>
            <a:ext cx="1647750" cy="1977300"/>
          </a:xfrm>
          <a:prstGeom prst="rect">
            <a:avLst/>
          </a:prstGeom>
          <a:noFill/>
          <a:ln>
            <a:noFill/>
          </a:ln>
        </p:spPr>
      </p:pic>
      <p:pic>
        <p:nvPicPr>
          <p:cNvPr descr="Frida Kahlo was a Mexican artist who became famous for her self portraits that were strongly influenced by Mexican culture.&#10;&#10;Did you enjoy this video? You can buy me a coffee here: ko-fi.com/justtavia&#10;Let me know what you'd like to see a video on next!&#10;&#10;Sources:&#10;Frida by Jonah Winter (buy: https://tinyurl.com/yb5dxmjt)&#10;https://kidworldcitizen.org/kids-learn-frida-kahlo-mexican-artist-extraordinaire/&#10;https://cdn.shopify.com/s/files/1/0591/9493/files/FRIDA_KAHLO_BIOGRAPHY_FOR_KIDS_dedaa7c1-34c2-484c-b6eb-76b55b5057aa.pdf?5477386359845211421&#10;https://matadornetwork.com/life/story-behind-10-frida-kahlo-paintings/&#10;https://www.frida-kahlo-foundation.org/biography.html&#10;http://www.fubiz.net/en/2016/02/27/rare-pictures-of-frida-kahlos-childhood-taken-by-her-father/&#10;https://en.wikipedia.org/wiki/Frida_Kahlo&#10;&#10;Backgrounds found on unsplash.com" id="1232" name="Google Shape;1232;p34" title="Frida Kahlo: A Brief History (School Friendly)">
            <a:hlinkClick r:id="rId8"/>
          </p:cNvPr>
          <p:cNvPicPr preferRelativeResize="0"/>
          <p:nvPr/>
        </p:nvPicPr>
        <p:blipFill>
          <a:blip r:embed="rId9">
            <a:alphaModFix/>
          </a:blip>
          <a:stretch>
            <a:fillRect/>
          </a:stretch>
        </p:blipFill>
        <p:spPr>
          <a:xfrm>
            <a:off x="9268900" y="1174000"/>
            <a:ext cx="2764124" cy="2073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2"/>
                                        </p:tgtEl>
                                        <p:attrNameLst>
                                          <p:attrName>style.visibility</p:attrName>
                                        </p:attrNameLst>
                                      </p:cBhvr>
                                      <p:to>
                                        <p:strVal val="visible"/>
                                      </p:to>
                                    </p:set>
                                    <p:animEffect filter="fade" transition="in">
                                      <p:cBhvr>
                                        <p:cTn dur="1000"/>
                                        <p:tgtEl>
                                          <p:spTgt spid="1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6" name="Shape 1236"/>
        <p:cNvGrpSpPr/>
        <p:nvPr/>
      </p:nvGrpSpPr>
      <p:grpSpPr>
        <a:xfrm>
          <a:off x="0" y="0"/>
          <a:ext cx="0" cy="0"/>
          <a:chOff x="0" y="0"/>
          <a:chExt cx="0" cy="0"/>
        </a:xfrm>
      </p:grpSpPr>
      <p:pic>
        <p:nvPicPr>
          <p:cNvPr id="1237" name="Google Shape;1237;p35"/>
          <p:cNvPicPr preferRelativeResize="0"/>
          <p:nvPr/>
        </p:nvPicPr>
        <p:blipFill>
          <a:blip r:embed="rId4">
            <a:alphaModFix/>
          </a:blip>
          <a:stretch>
            <a:fillRect/>
          </a:stretch>
        </p:blipFill>
        <p:spPr>
          <a:xfrm>
            <a:off x="3975400" y="100800"/>
            <a:ext cx="3826033" cy="1487900"/>
          </a:xfrm>
          <a:prstGeom prst="rect">
            <a:avLst/>
          </a:prstGeom>
          <a:noFill/>
          <a:ln>
            <a:noFill/>
          </a:ln>
        </p:spPr>
      </p:pic>
      <p:pic>
        <p:nvPicPr>
          <p:cNvPr id="1238" name="Google Shape;1238;p35">
            <a:hlinkClick r:id="rId5"/>
          </p:cNvPr>
          <p:cNvPicPr preferRelativeResize="0"/>
          <p:nvPr/>
        </p:nvPicPr>
        <p:blipFill>
          <a:blip r:embed="rId6">
            <a:alphaModFix/>
          </a:blip>
          <a:stretch>
            <a:fillRect/>
          </a:stretch>
        </p:blipFill>
        <p:spPr>
          <a:xfrm>
            <a:off x="203167" y="1951933"/>
            <a:ext cx="1025967" cy="1025967"/>
          </a:xfrm>
          <a:prstGeom prst="rect">
            <a:avLst/>
          </a:prstGeom>
          <a:noFill/>
          <a:ln cap="flat" cmpd="sng" w="38100">
            <a:solidFill>
              <a:srgbClr val="434343"/>
            </a:solidFill>
            <a:prstDash val="solid"/>
            <a:round/>
            <a:headEnd len="sm" w="sm" type="none"/>
            <a:tailEnd len="sm" w="sm" type="none"/>
          </a:ln>
        </p:spPr>
      </p:pic>
      <p:pic>
        <p:nvPicPr>
          <p:cNvPr id="1239" name="Google Shape;1239;p35">
            <a:hlinkClick r:id="rId7"/>
          </p:cNvPr>
          <p:cNvPicPr preferRelativeResize="0"/>
          <p:nvPr/>
        </p:nvPicPr>
        <p:blipFill>
          <a:blip r:embed="rId8">
            <a:alphaModFix/>
          </a:blip>
          <a:stretch>
            <a:fillRect/>
          </a:stretch>
        </p:blipFill>
        <p:spPr>
          <a:xfrm>
            <a:off x="1397267" y="1951933"/>
            <a:ext cx="951096" cy="1025967"/>
          </a:xfrm>
          <a:prstGeom prst="rect">
            <a:avLst/>
          </a:prstGeom>
          <a:noFill/>
          <a:ln cap="flat" cmpd="sng" w="38100">
            <a:solidFill>
              <a:srgbClr val="434343"/>
            </a:solidFill>
            <a:prstDash val="solid"/>
            <a:round/>
            <a:headEnd len="sm" w="sm" type="none"/>
            <a:tailEnd len="sm" w="sm" type="none"/>
          </a:ln>
        </p:spPr>
      </p:pic>
      <p:pic>
        <p:nvPicPr>
          <p:cNvPr id="1240" name="Google Shape;1240;p35">
            <a:hlinkClick r:id="rId9"/>
          </p:cNvPr>
          <p:cNvPicPr preferRelativeResize="0"/>
          <p:nvPr/>
        </p:nvPicPr>
        <p:blipFill rotWithShape="1">
          <a:blip r:embed="rId10">
            <a:alphaModFix/>
          </a:blip>
          <a:srcRect b="66323" l="21840" r="23761" t="4878"/>
          <a:stretch/>
        </p:blipFill>
        <p:spPr>
          <a:xfrm>
            <a:off x="2516500" y="1942567"/>
            <a:ext cx="1147100" cy="1044685"/>
          </a:xfrm>
          <a:prstGeom prst="rect">
            <a:avLst/>
          </a:prstGeom>
          <a:noFill/>
          <a:ln cap="flat" cmpd="sng" w="38100">
            <a:solidFill>
              <a:srgbClr val="434343"/>
            </a:solidFill>
            <a:prstDash val="solid"/>
            <a:round/>
            <a:headEnd len="sm" w="sm" type="none"/>
            <a:tailEnd len="sm" w="sm" type="none"/>
          </a:ln>
        </p:spPr>
      </p:pic>
      <p:pic>
        <p:nvPicPr>
          <p:cNvPr id="1241" name="Google Shape;1241;p35">
            <a:hlinkClick r:id="rId11"/>
          </p:cNvPr>
          <p:cNvPicPr preferRelativeResize="0"/>
          <p:nvPr/>
        </p:nvPicPr>
        <p:blipFill rotWithShape="1">
          <a:blip r:embed="rId12">
            <a:alphaModFix/>
          </a:blip>
          <a:srcRect b="0" l="15229" r="16135" t="0"/>
          <a:stretch/>
        </p:blipFill>
        <p:spPr>
          <a:xfrm>
            <a:off x="3845083" y="1951933"/>
            <a:ext cx="1025966" cy="1025967"/>
          </a:xfrm>
          <a:prstGeom prst="rect">
            <a:avLst/>
          </a:prstGeom>
          <a:noFill/>
          <a:ln cap="flat" cmpd="sng" w="38100">
            <a:solidFill>
              <a:srgbClr val="434343"/>
            </a:solidFill>
            <a:prstDash val="solid"/>
            <a:round/>
            <a:headEnd len="sm" w="sm" type="none"/>
            <a:tailEnd len="sm" w="sm" type="none"/>
          </a:ln>
        </p:spPr>
      </p:pic>
      <p:pic>
        <p:nvPicPr>
          <p:cNvPr id="1242" name="Google Shape;1242;p35">
            <a:hlinkClick r:id="rId13"/>
          </p:cNvPr>
          <p:cNvPicPr preferRelativeResize="0"/>
          <p:nvPr/>
        </p:nvPicPr>
        <p:blipFill rotWithShape="1">
          <a:blip r:embed="rId14">
            <a:alphaModFix/>
          </a:blip>
          <a:srcRect b="22468" l="0" r="0" t="0"/>
          <a:stretch/>
        </p:blipFill>
        <p:spPr>
          <a:xfrm>
            <a:off x="5052530" y="1956267"/>
            <a:ext cx="850633" cy="1025967"/>
          </a:xfrm>
          <a:prstGeom prst="rect">
            <a:avLst/>
          </a:prstGeom>
          <a:noFill/>
          <a:ln cap="flat" cmpd="sng" w="38100">
            <a:solidFill>
              <a:srgbClr val="434343"/>
            </a:solidFill>
            <a:prstDash val="solid"/>
            <a:round/>
            <a:headEnd len="sm" w="sm" type="none"/>
            <a:tailEnd len="sm" w="sm" type="none"/>
          </a:ln>
        </p:spPr>
      </p:pic>
      <p:pic>
        <p:nvPicPr>
          <p:cNvPr id="1243" name="Google Shape;1243;p35">
            <a:hlinkClick r:id="rId15"/>
          </p:cNvPr>
          <p:cNvPicPr preferRelativeResize="0"/>
          <p:nvPr/>
        </p:nvPicPr>
        <p:blipFill rotWithShape="1">
          <a:blip r:embed="rId16">
            <a:alphaModFix/>
          </a:blip>
          <a:srcRect b="18626" l="0" r="0" t="0"/>
          <a:stretch/>
        </p:blipFill>
        <p:spPr>
          <a:xfrm>
            <a:off x="6084667" y="1989150"/>
            <a:ext cx="951100" cy="1033235"/>
          </a:xfrm>
          <a:prstGeom prst="rect">
            <a:avLst/>
          </a:prstGeom>
          <a:noFill/>
          <a:ln cap="flat" cmpd="sng" w="38100">
            <a:solidFill>
              <a:srgbClr val="434343"/>
            </a:solidFill>
            <a:prstDash val="solid"/>
            <a:round/>
            <a:headEnd len="sm" w="sm" type="none"/>
            <a:tailEnd len="sm" w="sm" type="none"/>
          </a:ln>
        </p:spPr>
      </p:pic>
      <p:pic>
        <p:nvPicPr>
          <p:cNvPr id="1244" name="Google Shape;1244;p35">
            <a:hlinkClick r:id="rId17"/>
          </p:cNvPr>
          <p:cNvPicPr preferRelativeResize="0"/>
          <p:nvPr/>
        </p:nvPicPr>
        <p:blipFill rotWithShape="1">
          <a:blip r:embed="rId18">
            <a:alphaModFix/>
          </a:blip>
          <a:srcRect b="0" l="27195" r="16580" t="0"/>
          <a:stretch/>
        </p:blipFill>
        <p:spPr>
          <a:xfrm>
            <a:off x="7292100" y="1953533"/>
            <a:ext cx="1025967" cy="1031432"/>
          </a:xfrm>
          <a:prstGeom prst="rect">
            <a:avLst/>
          </a:prstGeom>
          <a:noFill/>
          <a:ln cap="flat" cmpd="sng" w="38100">
            <a:solidFill>
              <a:srgbClr val="434343"/>
            </a:solidFill>
            <a:prstDash val="solid"/>
            <a:round/>
            <a:headEnd len="sm" w="sm" type="none"/>
            <a:tailEnd len="sm" w="sm" type="none"/>
          </a:ln>
        </p:spPr>
      </p:pic>
      <p:pic>
        <p:nvPicPr>
          <p:cNvPr id="1245" name="Google Shape;1245;p35">
            <a:hlinkClick r:id="rId19"/>
          </p:cNvPr>
          <p:cNvPicPr preferRelativeResize="0"/>
          <p:nvPr/>
        </p:nvPicPr>
        <p:blipFill rotWithShape="1">
          <a:blip r:embed="rId20">
            <a:alphaModFix/>
          </a:blip>
          <a:srcRect b="54959" l="30477" r="30702" t="0"/>
          <a:stretch/>
        </p:blipFill>
        <p:spPr>
          <a:xfrm>
            <a:off x="8574400" y="1972850"/>
            <a:ext cx="1147100" cy="1065854"/>
          </a:xfrm>
          <a:prstGeom prst="rect">
            <a:avLst/>
          </a:prstGeom>
          <a:noFill/>
          <a:ln cap="flat" cmpd="sng" w="38100">
            <a:solidFill>
              <a:srgbClr val="434343"/>
            </a:solidFill>
            <a:prstDash val="solid"/>
            <a:round/>
            <a:headEnd len="sm" w="sm" type="none"/>
            <a:tailEnd len="sm" w="sm" type="none"/>
          </a:ln>
        </p:spPr>
      </p:pic>
      <p:pic>
        <p:nvPicPr>
          <p:cNvPr id="1246" name="Google Shape;1246;p35">
            <a:hlinkClick r:id="rId21"/>
          </p:cNvPr>
          <p:cNvPicPr preferRelativeResize="0"/>
          <p:nvPr/>
        </p:nvPicPr>
        <p:blipFill rotWithShape="1">
          <a:blip r:embed="rId22">
            <a:alphaModFix/>
          </a:blip>
          <a:srcRect b="36257" l="6043" r="17163" t="0"/>
          <a:stretch/>
        </p:blipFill>
        <p:spPr>
          <a:xfrm>
            <a:off x="9981367" y="1942567"/>
            <a:ext cx="951100" cy="1048567"/>
          </a:xfrm>
          <a:prstGeom prst="rect">
            <a:avLst/>
          </a:prstGeom>
          <a:noFill/>
          <a:ln cap="flat" cmpd="sng" w="38100">
            <a:solidFill>
              <a:srgbClr val="434343"/>
            </a:solidFill>
            <a:prstDash val="solid"/>
            <a:round/>
            <a:headEnd len="sm" w="sm" type="none"/>
            <a:tailEnd len="sm" w="sm" type="none"/>
          </a:ln>
        </p:spPr>
      </p:pic>
      <p:pic>
        <p:nvPicPr>
          <p:cNvPr id="1247" name="Google Shape;1247;p35">
            <a:hlinkClick r:id="rId23"/>
          </p:cNvPr>
          <p:cNvPicPr preferRelativeResize="0"/>
          <p:nvPr/>
        </p:nvPicPr>
        <p:blipFill rotWithShape="1">
          <a:blip r:embed="rId24">
            <a:alphaModFix/>
          </a:blip>
          <a:srcRect b="18699" l="5979" r="0" t="0"/>
          <a:stretch/>
        </p:blipFill>
        <p:spPr>
          <a:xfrm>
            <a:off x="11119366" y="1940633"/>
            <a:ext cx="850634" cy="1048567"/>
          </a:xfrm>
          <a:prstGeom prst="rect">
            <a:avLst/>
          </a:prstGeom>
          <a:noFill/>
          <a:ln cap="flat" cmpd="sng" w="38100">
            <a:solidFill>
              <a:srgbClr val="434343"/>
            </a:solidFill>
            <a:prstDash val="solid"/>
            <a:round/>
            <a:headEnd len="sm" w="sm" type="none"/>
            <a:tailEnd len="sm" w="sm" type="none"/>
          </a:ln>
        </p:spPr>
      </p:pic>
      <p:pic>
        <p:nvPicPr>
          <p:cNvPr id="1248" name="Google Shape;1248;p35">
            <a:hlinkClick r:id="rId25"/>
          </p:cNvPr>
          <p:cNvPicPr preferRelativeResize="0"/>
          <p:nvPr/>
        </p:nvPicPr>
        <p:blipFill rotWithShape="1">
          <a:blip r:embed="rId26">
            <a:alphaModFix/>
          </a:blip>
          <a:srcRect b="24271" l="13579" r="12379" t="0"/>
          <a:stretch/>
        </p:blipFill>
        <p:spPr>
          <a:xfrm>
            <a:off x="203167" y="3563733"/>
            <a:ext cx="1025967" cy="1044701"/>
          </a:xfrm>
          <a:prstGeom prst="rect">
            <a:avLst/>
          </a:prstGeom>
          <a:noFill/>
          <a:ln cap="flat" cmpd="sng" w="38100">
            <a:solidFill>
              <a:srgbClr val="434343"/>
            </a:solidFill>
            <a:prstDash val="solid"/>
            <a:round/>
            <a:headEnd len="sm" w="sm" type="none"/>
            <a:tailEnd len="sm" w="sm" type="none"/>
          </a:ln>
        </p:spPr>
      </p:pic>
      <p:pic>
        <p:nvPicPr>
          <p:cNvPr id="1249" name="Google Shape;1249;p35">
            <a:hlinkClick r:id="rId27"/>
          </p:cNvPr>
          <p:cNvPicPr preferRelativeResize="0"/>
          <p:nvPr/>
        </p:nvPicPr>
        <p:blipFill rotWithShape="1">
          <a:blip r:embed="rId28">
            <a:alphaModFix/>
          </a:blip>
          <a:srcRect b="24575" l="10005" r="4618" t="8824"/>
          <a:stretch/>
        </p:blipFill>
        <p:spPr>
          <a:xfrm>
            <a:off x="1447500" y="3565233"/>
            <a:ext cx="850633" cy="1041700"/>
          </a:xfrm>
          <a:prstGeom prst="rect">
            <a:avLst/>
          </a:prstGeom>
          <a:noFill/>
          <a:ln cap="flat" cmpd="sng" w="38100">
            <a:solidFill>
              <a:srgbClr val="434343"/>
            </a:solidFill>
            <a:prstDash val="solid"/>
            <a:round/>
            <a:headEnd len="sm" w="sm" type="none"/>
            <a:tailEnd len="sm" w="sm" type="none"/>
          </a:ln>
        </p:spPr>
      </p:pic>
      <p:pic>
        <p:nvPicPr>
          <p:cNvPr id="1250" name="Google Shape;1250;p35">
            <a:hlinkClick r:id="rId29"/>
          </p:cNvPr>
          <p:cNvPicPr preferRelativeResize="0"/>
          <p:nvPr/>
        </p:nvPicPr>
        <p:blipFill rotWithShape="1">
          <a:blip r:embed="rId30">
            <a:alphaModFix/>
          </a:blip>
          <a:srcRect b="68487" l="24129" r="28041" t="0"/>
          <a:stretch/>
        </p:blipFill>
        <p:spPr>
          <a:xfrm>
            <a:off x="2541617" y="3573100"/>
            <a:ext cx="1147100" cy="1025966"/>
          </a:xfrm>
          <a:prstGeom prst="rect">
            <a:avLst/>
          </a:prstGeom>
          <a:noFill/>
          <a:ln cap="flat" cmpd="sng" w="38100">
            <a:solidFill>
              <a:srgbClr val="434343"/>
            </a:solidFill>
            <a:prstDash val="solid"/>
            <a:round/>
            <a:headEnd len="sm" w="sm" type="none"/>
            <a:tailEnd len="sm" w="sm" type="none"/>
          </a:ln>
        </p:spPr>
      </p:pic>
      <p:pic>
        <p:nvPicPr>
          <p:cNvPr id="1251" name="Google Shape;1251;p35">
            <a:hlinkClick r:id="rId31"/>
          </p:cNvPr>
          <p:cNvPicPr preferRelativeResize="0"/>
          <p:nvPr/>
        </p:nvPicPr>
        <p:blipFill rotWithShape="1">
          <a:blip r:embed="rId32">
            <a:alphaModFix/>
          </a:blip>
          <a:srcRect b="34223" l="18969" r="11212" t="0"/>
          <a:stretch/>
        </p:blipFill>
        <p:spPr>
          <a:xfrm>
            <a:off x="3930367" y="3569467"/>
            <a:ext cx="951100" cy="1033234"/>
          </a:xfrm>
          <a:prstGeom prst="rect">
            <a:avLst/>
          </a:prstGeom>
          <a:noFill/>
          <a:ln cap="flat" cmpd="sng" w="38100">
            <a:solidFill>
              <a:srgbClr val="434343"/>
            </a:solidFill>
            <a:prstDash val="solid"/>
            <a:round/>
            <a:headEnd len="sm" w="sm" type="none"/>
            <a:tailEnd len="sm" w="sm" type="none"/>
          </a:ln>
        </p:spPr>
      </p:pic>
      <p:pic>
        <p:nvPicPr>
          <p:cNvPr id="1252" name="Google Shape;1252;p35">
            <a:hlinkClick r:id="rId33"/>
          </p:cNvPr>
          <p:cNvPicPr preferRelativeResize="0"/>
          <p:nvPr/>
        </p:nvPicPr>
        <p:blipFill rotWithShape="1">
          <a:blip r:embed="rId34">
            <a:alphaModFix/>
          </a:blip>
          <a:srcRect b="11948" l="0" r="0" t="0"/>
          <a:stretch/>
        </p:blipFill>
        <p:spPr>
          <a:xfrm>
            <a:off x="5093000" y="3573550"/>
            <a:ext cx="850633" cy="1025966"/>
          </a:xfrm>
          <a:prstGeom prst="rect">
            <a:avLst/>
          </a:prstGeom>
          <a:noFill/>
          <a:ln cap="flat" cmpd="sng" w="38100">
            <a:solidFill>
              <a:srgbClr val="434343"/>
            </a:solidFill>
            <a:prstDash val="solid"/>
            <a:round/>
            <a:headEnd len="sm" w="sm" type="none"/>
            <a:tailEnd len="sm" w="sm" type="none"/>
          </a:ln>
        </p:spPr>
      </p:pic>
      <p:pic>
        <p:nvPicPr>
          <p:cNvPr id="1253" name="Google Shape;1253;p35">
            <a:hlinkClick r:id="rId35"/>
          </p:cNvPr>
          <p:cNvPicPr preferRelativeResize="0"/>
          <p:nvPr/>
        </p:nvPicPr>
        <p:blipFill rotWithShape="1">
          <a:blip r:embed="rId36">
            <a:alphaModFix/>
          </a:blip>
          <a:srcRect b="40479" l="10562" r="6525" t="0"/>
          <a:stretch/>
        </p:blipFill>
        <p:spPr>
          <a:xfrm>
            <a:off x="6140117" y="3573100"/>
            <a:ext cx="951100" cy="1025967"/>
          </a:xfrm>
          <a:prstGeom prst="rect">
            <a:avLst/>
          </a:prstGeom>
          <a:noFill/>
          <a:ln cap="flat" cmpd="sng" w="38100">
            <a:solidFill>
              <a:srgbClr val="434343"/>
            </a:solidFill>
            <a:prstDash val="solid"/>
            <a:round/>
            <a:headEnd len="sm" w="sm" type="none"/>
            <a:tailEnd len="sm" w="sm" type="none"/>
          </a:ln>
        </p:spPr>
      </p:pic>
      <p:pic>
        <p:nvPicPr>
          <p:cNvPr id="1254" name="Google Shape;1254;p35">
            <a:hlinkClick r:id="rId37"/>
          </p:cNvPr>
          <p:cNvPicPr preferRelativeResize="0"/>
          <p:nvPr/>
        </p:nvPicPr>
        <p:blipFill rotWithShape="1">
          <a:blip r:embed="rId38">
            <a:alphaModFix/>
          </a:blip>
          <a:srcRect b="26718" l="0" r="0" t="0"/>
          <a:stretch/>
        </p:blipFill>
        <p:spPr>
          <a:xfrm>
            <a:off x="7319817" y="3573101"/>
            <a:ext cx="1025967" cy="1025966"/>
          </a:xfrm>
          <a:prstGeom prst="rect">
            <a:avLst/>
          </a:prstGeom>
          <a:noFill/>
          <a:ln cap="flat" cmpd="sng" w="38100">
            <a:solidFill>
              <a:srgbClr val="434343"/>
            </a:solidFill>
            <a:prstDash val="solid"/>
            <a:round/>
            <a:headEnd len="sm" w="sm" type="none"/>
            <a:tailEnd len="sm" w="sm" type="none"/>
          </a:ln>
        </p:spPr>
      </p:pic>
      <p:pic>
        <p:nvPicPr>
          <p:cNvPr id="1255" name="Google Shape;1255;p35">
            <a:hlinkClick r:id="rId39"/>
          </p:cNvPr>
          <p:cNvPicPr preferRelativeResize="0"/>
          <p:nvPr/>
        </p:nvPicPr>
        <p:blipFill rotWithShape="1">
          <a:blip r:embed="rId40">
            <a:alphaModFix/>
          </a:blip>
          <a:srcRect b="6068" l="0" r="0" t="0"/>
          <a:stretch/>
        </p:blipFill>
        <p:spPr>
          <a:xfrm>
            <a:off x="8590467" y="3573550"/>
            <a:ext cx="1147100" cy="1025967"/>
          </a:xfrm>
          <a:prstGeom prst="rect">
            <a:avLst/>
          </a:prstGeom>
          <a:noFill/>
          <a:ln cap="flat" cmpd="sng" w="38100">
            <a:solidFill>
              <a:srgbClr val="434343"/>
            </a:solidFill>
            <a:prstDash val="solid"/>
            <a:round/>
            <a:headEnd len="sm" w="sm" type="none"/>
            <a:tailEnd len="sm" w="sm" type="none"/>
          </a:ln>
        </p:spPr>
      </p:pic>
      <p:pic>
        <p:nvPicPr>
          <p:cNvPr id="1256" name="Google Shape;1256;p35">
            <a:hlinkClick r:id="rId41"/>
          </p:cNvPr>
          <p:cNvPicPr preferRelativeResize="0"/>
          <p:nvPr/>
        </p:nvPicPr>
        <p:blipFill rotWithShape="1">
          <a:blip r:embed="rId42">
            <a:alphaModFix/>
          </a:blip>
          <a:srcRect b="29681" l="0" r="0" t="0"/>
          <a:stretch/>
        </p:blipFill>
        <p:spPr>
          <a:xfrm>
            <a:off x="9950600" y="3565700"/>
            <a:ext cx="1025967" cy="1041700"/>
          </a:xfrm>
          <a:prstGeom prst="rect">
            <a:avLst/>
          </a:prstGeom>
          <a:noFill/>
          <a:ln cap="flat" cmpd="sng" w="38100">
            <a:solidFill>
              <a:srgbClr val="434343"/>
            </a:solidFill>
            <a:prstDash val="solid"/>
            <a:round/>
            <a:headEnd len="sm" w="sm" type="none"/>
            <a:tailEnd len="sm" w="sm" type="none"/>
          </a:ln>
        </p:spPr>
      </p:pic>
      <p:pic>
        <p:nvPicPr>
          <p:cNvPr id="1257" name="Google Shape;1257;p35">
            <a:hlinkClick r:id="rId43"/>
          </p:cNvPr>
          <p:cNvPicPr preferRelativeResize="0"/>
          <p:nvPr/>
        </p:nvPicPr>
        <p:blipFill rotWithShape="1">
          <a:blip r:embed="rId44">
            <a:alphaModFix/>
          </a:blip>
          <a:srcRect b="8867" l="15519" r="15166" t="0"/>
          <a:stretch/>
        </p:blipFill>
        <p:spPr>
          <a:xfrm>
            <a:off x="11189600" y="3573550"/>
            <a:ext cx="780367" cy="1025967"/>
          </a:xfrm>
          <a:prstGeom prst="rect">
            <a:avLst/>
          </a:prstGeom>
          <a:noFill/>
          <a:ln cap="flat" cmpd="sng" w="38100">
            <a:solidFill>
              <a:srgbClr val="434343"/>
            </a:solidFill>
            <a:prstDash val="solid"/>
            <a:round/>
            <a:headEnd len="sm" w="sm" type="none"/>
            <a:tailEnd len="sm" w="sm" type="none"/>
          </a:ln>
        </p:spPr>
      </p:pic>
      <p:sp>
        <p:nvSpPr>
          <p:cNvPr id="1258" name="Google Shape;1258;p35"/>
          <p:cNvSpPr txBox="1"/>
          <p:nvPr/>
        </p:nvSpPr>
        <p:spPr>
          <a:xfrm>
            <a:off x="168033" y="2886533"/>
            <a:ext cx="11965200" cy="677100"/>
          </a:xfrm>
          <a:prstGeom prst="rect">
            <a:avLst/>
          </a:prstGeom>
          <a:noFill/>
          <a:ln>
            <a:noFill/>
          </a:ln>
        </p:spPr>
        <p:txBody>
          <a:bodyPr anchorCtr="0" anchor="t" bIns="121900" lIns="121900" spcFirstLastPara="1" rIns="121900" wrap="square" tIns="121900">
            <a:normAutofit/>
          </a:bodyPr>
          <a:lstStyle/>
          <a:p>
            <a:pPr indent="0" lvl="0" marL="0" rtl="0" algn="l">
              <a:spcBef>
                <a:spcPts val="0"/>
              </a:spcBef>
              <a:spcAft>
                <a:spcPts val="0"/>
              </a:spcAft>
              <a:buNone/>
            </a:pPr>
            <a:r>
              <a:rPr b="1" lang="en-US" sz="1500">
                <a:latin typeface="Amatic SC"/>
                <a:ea typeface="Amatic SC"/>
                <a:cs typeface="Amatic SC"/>
                <a:sym typeface="Amatic SC"/>
              </a:rPr>
              <a:t>      S</a:t>
            </a:r>
            <a:r>
              <a:rPr b="1" lang="en-US" sz="1300">
                <a:latin typeface="Amatic SC"/>
                <a:ea typeface="Amatic SC"/>
                <a:cs typeface="Amatic SC"/>
                <a:sym typeface="Amatic SC"/>
              </a:rPr>
              <a:t>onia                          Elizabeth                             Harriet                               marie                          malala                         clara                                 ruth                                    misty                                   Mary                          temple</a:t>
            </a:r>
            <a:endParaRPr b="1" sz="1300">
              <a:latin typeface="Amatic SC"/>
              <a:ea typeface="Amatic SC"/>
              <a:cs typeface="Amatic SC"/>
              <a:sym typeface="Amatic SC"/>
            </a:endParaRPr>
          </a:p>
          <a:p>
            <a:pPr indent="0" lvl="0" marL="0" rtl="0" algn="l">
              <a:spcBef>
                <a:spcPts val="0"/>
              </a:spcBef>
              <a:spcAft>
                <a:spcPts val="0"/>
              </a:spcAft>
              <a:buNone/>
            </a:pPr>
            <a:r>
              <a:rPr b="1" lang="en-US" sz="1300">
                <a:latin typeface="Amatic SC"/>
                <a:ea typeface="Amatic SC"/>
                <a:cs typeface="Amatic SC"/>
                <a:sym typeface="Amatic SC"/>
              </a:rPr>
              <a:t>   Sotomayor                     Blackwell                             powers                                tharp                         yousafzai                     lemlich                       bader ginsburg                         copeland                        edwards walker               Grandin</a:t>
            </a:r>
            <a:endParaRPr b="1" sz="1300">
              <a:latin typeface="Amatic SC"/>
              <a:ea typeface="Amatic SC"/>
              <a:cs typeface="Amatic SC"/>
              <a:sym typeface="Amatic SC"/>
            </a:endParaRPr>
          </a:p>
        </p:txBody>
      </p:sp>
      <p:sp>
        <p:nvSpPr>
          <p:cNvPr id="1259" name="Google Shape;1259;p35"/>
          <p:cNvSpPr txBox="1"/>
          <p:nvPr/>
        </p:nvSpPr>
        <p:spPr>
          <a:xfrm>
            <a:off x="227833" y="4609333"/>
            <a:ext cx="11845500" cy="6465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b="1" lang="en-US" sz="1300">
                <a:latin typeface="Amatic SC"/>
                <a:ea typeface="Amatic SC"/>
                <a:cs typeface="Amatic SC"/>
                <a:sym typeface="Amatic SC"/>
              </a:rPr>
              <a:t>     Michelle                    sacagawea                                  helen                                 teresa                            anne                       kathrine                                  maggie                            eugenie                                  grace                           frida</a:t>
            </a:r>
            <a:endParaRPr b="1" sz="1300">
              <a:latin typeface="Amatic SC"/>
              <a:ea typeface="Amatic SC"/>
              <a:cs typeface="Amatic SC"/>
              <a:sym typeface="Amatic SC"/>
            </a:endParaRPr>
          </a:p>
          <a:p>
            <a:pPr indent="0" lvl="0" marL="0" rtl="0" algn="l">
              <a:spcBef>
                <a:spcPts val="0"/>
              </a:spcBef>
              <a:spcAft>
                <a:spcPts val="0"/>
              </a:spcAft>
              <a:buNone/>
            </a:pPr>
            <a:r>
              <a:rPr b="1" lang="en-US" sz="1300">
                <a:latin typeface="Amatic SC"/>
                <a:ea typeface="Amatic SC"/>
                <a:cs typeface="Amatic SC"/>
                <a:sym typeface="Amatic SC"/>
              </a:rPr>
              <a:t>      Obama                                                                       keller                               carrena                           frank                       switzer                                        gee                                clark                                    hopper                         kahlo</a:t>
            </a:r>
            <a:endParaRPr b="1" sz="1300">
              <a:latin typeface="Amatic SC"/>
              <a:ea typeface="Amatic SC"/>
              <a:cs typeface="Amatic SC"/>
              <a:sym typeface="Amatic SC"/>
            </a:endParaRPr>
          </a:p>
        </p:txBody>
      </p:sp>
      <p:pic>
        <p:nvPicPr>
          <p:cNvPr id="1260" name="Google Shape;1260;p35"/>
          <p:cNvPicPr preferRelativeResize="0"/>
          <p:nvPr/>
        </p:nvPicPr>
        <p:blipFill>
          <a:blip r:embed="rId45">
            <a:alphaModFix/>
          </a:blip>
          <a:stretch>
            <a:fillRect/>
          </a:stretch>
        </p:blipFill>
        <p:spPr>
          <a:xfrm>
            <a:off x="9178567" y="4763300"/>
            <a:ext cx="1497100" cy="2402166"/>
          </a:xfrm>
          <a:prstGeom prst="rect">
            <a:avLst/>
          </a:prstGeom>
          <a:noFill/>
          <a:ln>
            <a:noFill/>
          </a:ln>
        </p:spPr>
      </p:pic>
      <p:pic>
        <p:nvPicPr>
          <p:cNvPr id="1261" name="Google Shape;1261;p35"/>
          <p:cNvPicPr preferRelativeResize="0"/>
          <p:nvPr/>
        </p:nvPicPr>
        <p:blipFill rotWithShape="1">
          <a:blip r:embed="rId46">
            <a:alphaModFix/>
          </a:blip>
          <a:srcRect b="0" l="0" r="31861" t="28525"/>
          <a:stretch/>
        </p:blipFill>
        <p:spPr>
          <a:xfrm>
            <a:off x="6746368" y="4599067"/>
            <a:ext cx="1339316" cy="2363133"/>
          </a:xfrm>
          <a:prstGeom prst="rect">
            <a:avLst/>
          </a:prstGeom>
          <a:noFill/>
          <a:ln>
            <a:noFill/>
          </a:ln>
        </p:spPr>
      </p:pic>
      <p:pic>
        <p:nvPicPr>
          <p:cNvPr id="1262" name="Google Shape;1262;p35"/>
          <p:cNvPicPr preferRelativeResize="0"/>
          <p:nvPr/>
        </p:nvPicPr>
        <p:blipFill rotWithShape="1">
          <a:blip r:embed="rId47">
            <a:alphaModFix/>
          </a:blip>
          <a:srcRect b="0" l="27434" r="34646" t="32368"/>
          <a:stretch/>
        </p:blipFill>
        <p:spPr>
          <a:xfrm>
            <a:off x="1" y="4948317"/>
            <a:ext cx="1990999" cy="2363133"/>
          </a:xfrm>
          <a:prstGeom prst="rect">
            <a:avLst/>
          </a:prstGeom>
          <a:noFill/>
          <a:ln>
            <a:noFill/>
          </a:ln>
        </p:spPr>
      </p:pic>
      <p:pic>
        <p:nvPicPr>
          <p:cNvPr id="1263" name="Google Shape;1263;p35"/>
          <p:cNvPicPr preferRelativeResize="0"/>
          <p:nvPr/>
        </p:nvPicPr>
        <p:blipFill rotWithShape="1">
          <a:blip r:embed="rId48">
            <a:alphaModFix/>
          </a:blip>
          <a:srcRect b="0" l="21449" r="10198" t="0"/>
          <a:stretch/>
        </p:blipFill>
        <p:spPr>
          <a:xfrm rot="-1259995">
            <a:off x="10860771" y="5588635"/>
            <a:ext cx="1367822" cy="1286432"/>
          </a:xfrm>
          <a:prstGeom prst="rect">
            <a:avLst/>
          </a:prstGeom>
          <a:noFill/>
          <a:ln>
            <a:noFill/>
          </a:ln>
        </p:spPr>
      </p:pic>
      <p:pic>
        <p:nvPicPr>
          <p:cNvPr id="1264" name="Google Shape;1264;p35"/>
          <p:cNvPicPr preferRelativeResize="0"/>
          <p:nvPr/>
        </p:nvPicPr>
        <p:blipFill rotWithShape="1">
          <a:blip r:embed="rId49">
            <a:alphaModFix/>
          </a:blip>
          <a:srcRect b="0" l="15819" r="54840" t="14390"/>
          <a:stretch/>
        </p:blipFill>
        <p:spPr>
          <a:xfrm>
            <a:off x="4555067" y="4763300"/>
            <a:ext cx="1339334" cy="2567667"/>
          </a:xfrm>
          <a:prstGeom prst="rect">
            <a:avLst/>
          </a:prstGeom>
          <a:noFill/>
          <a:ln>
            <a:noFill/>
          </a:ln>
        </p:spPr>
      </p:pic>
      <p:pic>
        <p:nvPicPr>
          <p:cNvPr id="1265" name="Google Shape;1265;p35"/>
          <p:cNvPicPr preferRelativeResize="0"/>
          <p:nvPr/>
        </p:nvPicPr>
        <p:blipFill>
          <a:blip r:embed="rId50">
            <a:alphaModFix/>
          </a:blip>
          <a:stretch>
            <a:fillRect/>
          </a:stretch>
        </p:blipFill>
        <p:spPr>
          <a:xfrm>
            <a:off x="1938943" y="4861567"/>
            <a:ext cx="2217456" cy="2247300"/>
          </a:xfrm>
          <a:prstGeom prst="rect">
            <a:avLst/>
          </a:prstGeom>
          <a:noFill/>
          <a:ln>
            <a:noFill/>
          </a:ln>
        </p:spPr>
      </p:pic>
      <p:pic>
        <p:nvPicPr>
          <p:cNvPr descr="spacesuit float" id="1266" name="Google Shape;1266;p35"/>
          <p:cNvPicPr preferRelativeResize="0"/>
          <p:nvPr/>
        </p:nvPicPr>
        <p:blipFill>
          <a:blip r:embed="rId51">
            <a:alphaModFix/>
          </a:blip>
          <a:stretch>
            <a:fillRect/>
          </a:stretch>
        </p:blipFill>
        <p:spPr>
          <a:xfrm>
            <a:off x="142600" y="528213"/>
            <a:ext cx="1147100" cy="1147100"/>
          </a:xfrm>
          <a:prstGeom prst="rect">
            <a:avLst/>
          </a:prstGeom>
          <a:noFill/>
          <a:ln>
            <a:noFill/>
          </a:ln>
        </p:spPr>
      </p:pic>
      <p:pic>
        <p:nvPicPr>
          <p:cNvPr descr="Bitmoji Image" id="1267" name="Google Shape;1267;p35"/>
          <p:cNvPicPr preferRelativeResize="0"/>
          <p:nvPr/>
        </p:nvPicPr>
        <p:blipFill>
          <a:blip r:embed="rId52">
            <a:alphaModFix/>
          </a:blip>
          <a:stretch>
            <a:fillRect/>
          </a:stretch>
        </p:blipFill>
        <p:spPr>
          <a:xfrm>
            <a:off x="2157000" y="799250"/>
            <a:ext cx="951100" cy="951100"/>
          </a:xfrm>
          <a:prstGeom prst="rect">
            <a:avLst/>
          </a:prstGeom>
          <a:noFill/>
          <a:ln>
            <a:noFill/>
          </a:ln>
        </p:spPr>
      </p:pic>
      <p:pic>
        <p:nvPicPr>
          <p:cNvPr descr="trench coat" id="1268" name="Google Shape;1268;p35"/>
          <p:cNvPicPr preferRelativeResize="0"/>
          <p:nvPr/>
        </p:nvPicPr>
        <p:blipFill>
          <a:blip r:embed="rId53">
            <a:alphaModFix/>
          </a:blip>
          <a:stretch>
            <a:fillRect/>
          </a:stretch>
        </p:blipFill>
        <p:spPr>
          <a:xfrm flipH="1">
            <a:off x="10793900" y="175087"/>
            <a:ext cx="1339325" cy="1339325"/>
          </a:xfrm>
          <a:prstGeom prst="rect">
            <a:avLst/>
          </a:prstGeom>
          <a:noFill/>
          <a:ln>
            <a:noFill/>
          </a:ln>
        </p:spPr>
      </p:pic>
      <p:pic>
        <p:nvPicPr>
          <p:cNvPr descr="jogging" id="1269" name="Google Shape;1269;p35"/>
          <p:cNvPicPr preferRelativeResize="0"/>
          <p:nvPr/>
        </p:nvPicPr>
        <p:blipFill>
          <a:blip r:embed="rId54">
            <a:alphaModFix/>
          </a:blip>
          <a:stretch>
            <a:fillRect/>
          </a:stretch>
        </p:blipFill>
        <p:spPr>
          <a:xfrm>
            <a:off x="3003900" y="124288"/>
            <a:ext cx="1025975" cy="1025975"/>
          </a:xfrm>
          <a:prstGeom prst="rect">
            <a:avLst/>
          </a:prstGeom>
          <a:noFill/>
          <a:ln>
            <a:noFill/>
          </a:ln>
        </p:spPr>
      </p:pic>
      <p:pic>
        <p:nvPicPr>
          <p:cNvPr descr="Bitmoji Image" id="1270" name="Google Shape;1270;p35"/>
          <p:cNvPicPr preferRelativeResize="0"/>
          <p:nvPr/>
        </p:nvPicPr>
        <p:blipFill>
          <a:blip r:embed="rId55">
            <a:alphaModFix/>
          </a:blip>
          <a:stretch>
            <a:fillRect/>
          </a:stretch>
        </p:blipFill>
        <p:spPr>
          <a:xfrm>
            <a:off x="7896875" y="588763"/>
            <a:ext cx="1025975" cy="1025975"/>
          </a:xfrm>
          <a:prstGeom prst="rect">
            <a:avLst/>
          </a:prstGeom>
          <a:noFill/>
          <a:ln>
            <a:noFill/>
          </a:ln>
        </p:spPr>
      </p:pic>
      <p:pic>
        <p:nvPicPr>
          <p:cNvPr descr="baking" id="1271" name="Google Shape;1271;p35"/>
          <p:cNvPicPr preferRelativeResize="0"/>
          <p:nvPr/>
        </p:nvPicPr>
        <p:blipFill>
          <a:blip r:embed="rId56">
            <a:alphaModFix/>
          </a:blip>
          <a:stretch>
            <a:fillRect/>
          </a:stretch>
        </p:blipFill>
        <p:spPr>
          <a:xfrm>
            <a:off x="1289700" y="124288"/>
            <a:ext cx="1025950" cy="1025950"/>
          </a:xfrm>
          <a:prstGeom prst="rect">
            <a:avLst/>
          </a:prstGeom>
          <a:noFill/>
          <a:ln>
            <a:noFill/>
          </a:ln>
        </p:spPr>
      </p:pic>
      <p:pic>
        <p:nvPicPr>
          <p:cNvPr descr="hand pointer" id="1272" name="Google Shape;1272;p35"/>
          <p:cNvPicPr preferRelativeResize="0"/>
          <p:nvPr/>
        </p:nvPicPr>
        <p:blipFill>
          <a:blip r:embed="rId57">
            <a:alphaModFix/>
          </a:blip>
          <a:stretch>
            <a:fillRect/>
          </a:stretch>
        </p:blipFill>
        <p:spPr>
          <a:xfrm>
            <a:off x="9018300" y="104350"/>
            <a:ext cx="1065850" cy="1065850"/>
          </a:xfrm>
          <a:prstGeom prst="rect">
            <a:avLst/>
          </a:prstGeom>
          <a:noFill/>
          <a:ln>
            <a:noFill/>
          </a:ln>
        </p:spPr>
      </p:pic>
      <p:pic>
        <p:nvPicPr>
          <p:cNvPr descr="Bitmoji Image" id="1273" name="Google Shape;1273;p35"/>
          <p:cNvPicPr preferRelativeResize="0"/>
          <p:nvPr/>
        </p:nvPicPr>
        <p:blipFill>
          <a:blip r:embed="rId58">
            <a:alphaModFix/>
          </a:blip>
          <a:stretch>
            <a:fillRect/>
          </a:stretch>
        </p:blipFill>
        <p:spPr>
          <a:xfrm>
            <a:off x="9721500" y="629850"/>
            <a:ext cx="1210975" cy="1210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7">
      <a:dk1>
        <a:srgbClr val="3A4B36"/>
      </a:dk1>
      <a:lt1>
        <a:srgbClr val="EFD0DB"/>
      </a:lt1>
      <a:dk2>
        <a:srgbClr val="3A3161"/>
      </a:dk2>
      <a:lt2>
        <a:srgbClr val="A9ABCC"/>
      </a:lt2>
      <a:accent1>
        <a:srgbClr val="6466A3"/>
      </a:accent1>
      <a:accent2>
        <a:srgbClr val="E79B51"/>
      </a:accent2>
      <a:accent3>
        <a:srgbClr val="8E94B5"/>
      </a:accent3>
      <a:accent4>
        <a:srgbClr val="EFD0DB"/>
      </a:accent4>
      <a:accent5>
        <a:srgbClr val="8E94B5"/>
      </a:accent5>
      <a:accent6>
        <a:srgbClr val="04A199"/>
      </a:accent6>
      <a:hlink>
        <a:srgbClr val="95B8B6"/>
      </a:hlink>
      <a:folHlink>
        <a:srgbClr val="8C81A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