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4.png"/><Relationship Id="rId42" Type="http://schemas.openxmlformats.org/officeDocument/2006/relationships/image" Target="../media/image18.png"/><Relationship Id="rId41" Type="http://schemas.openxmlformats.org/officeDocument/2006/relationships/hyperlink" Target="http://www.youtube.com/embed/sv_3fVlCgZs" TargetMode="External"/><Relationship Id="rId44" Type="http://schemas.openxmlformats.org/officeDocument/2006/relationships/image" Target="../media/image31.png"/><Relationship Id="rId43" Type="http://schemas.openxmlformats.org/officeDocument/2006/relationships/hyperlink" Target="http://www.youtube.com/embed/LXkQGrRZujo" TargetMode="External"/><Relationship Id="rId46" Type="http://schemas.openxmlformats.org/officeDocument/2006/relationships/image" Target="../media/image30.png"/><Relationship Id="rId45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hyperlink" Target="http://www.youtube.com/embed/aI6U0uEWg5U" TargetMode="External"/><Relationship Id="rId48" Type="http://schemas.openxmlformats.org/officeDocument/2006/relationships/hyperlink" Target="http://www.youtube.com/embed/c5y4mtHXCx8" TargetMode="External"/><Relationship Id="rId47" Type="http://schemas.openxmlformats.org/officeDocument/2006/relationships/image" Target="../media/image20.png"/><Relationship Id="rId49" Type="http://schemas.openxmlformats.org/officeDocument/2006/relationships/image" Target="../media/image29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Relationship Id="rId7" Type="http://schemas.openxmlformats.org/officeDocument/2006/relationships/image" Target="../media/image9.png"/><Relationship Id="rId8" Type="http://schemas.openxmlformats.org/officeDocument/2006/relationships/image" Target="../media/image47.png"/><Relationship Id="rId73" Type="http://schemas.openxmlformats.org/officeDocument/2006/relationships/hyperlink" Target="http://www.youtube.com/embed/X7qKJmFAGs0" TargetMode="External"/><Relationship Id="rId72" Type="http://schemas.openxmlformats.org/officeDocument/2006/relationships/hyperlink" Target="http://www.youtube.com/embed/RPbxKjcKWN4" TargetMode="External"/><Relationship Id="rId31" Type="http://schemas.openxmlformats.org/officeDocument/2006/relationships/image" Target="../media/image19.png"/><Relationship Id="rId75" Type="http://schemas.openxmlformats.org/officeDocument/2006/relationships/image" Target="../media/image27.png"/><Relationship Id="rId30" Type="http://schemas.openxmlformats.org/officeDocument/2006/relationships/hyperlink" Target="http://www.youtube.com/embed/uK5roFhraKc" TargetMode="External"/><Relationship Id="rId74" Type="http://schemas.openxmlformats.org/officeDocument/2006/relationships/image" Target="../media/image44.png"/><Relationship Id="rId33" Type="http://schemas.openxmlformats.org/officeDocument/2006/relationships/image" Target="../media/image15.png"/><Relationship Id="rId77" Type="http://schemas.openxmlformats.org/officeDocument/2006/relationships/image" Target="../media/image43.png"/><Relationship Id="rId32" Type="http://schemas.openxmlformats.org/officeDocument/2006/relationships/hyperlink" Target="http://www.youtube.com/embed/dO6Wg4G6Xmc" TargetMode="External"/><Relationship Id="rId76" Type="http://schemas.openxmlformats.org/officeDocument/2006/relationships/hyperlink" Target="http://www.youtube.com/embed/rmCGvqwAGaA" TargetMode="External"/><Relationship Id="rId35" Type="http://schemas.openxmlformats.org/officeDocument/2006/relationships/image" Target="../media/image8.png"/><Relationship Id="rId79" Type="http://schemas.openxmlformats.org/officeDocument/2006/relationships/image" Target="../media/image45.png"/><Relationship Id="rId34" Type="http://schemas.openxmlformats.org/officeDocument/2006/relationships/hyperlink" Target="http://www.youtube.com/embed/QAg34W4bfxQ" TargetMode="External"/><Relationship Id="rId78" Type="http://schemas.openxmlformats.org/officeDocument/2006/relationships/hyperlink" Target="http://www.youtube.com/embed/c5y4mtHXCx8" TargetMode="External"/><Relationship Id="rId71" Type="http://schemas.openxmlformats.org/officeDocument/2006/relationships/image" Target="../media/image36.png"/><Relationship Id="rId70" Type="http://schemas.openxmlformats.org/officeDocument/2006/relationships/image" Target="../media/image42.png"/><Relationship Id="rId37" Type="http://schemas.openxmlformats.org/officeDocument/2006/relationships/image" Target="../media/image23.png"/><Relationship Id="rId36" Type="http://schemas.openxmlformats.org/officeDocument/2006/relationships/hyperlink" Target="http://www.youtube.com/embed/qITsQKHAZy8" TargetMode="External"/><Relationship Id="rId39" Type="http://schemas.openxmlformats.org/officeDocument/2006/relationships/image" Target="../media/image10.png"/><Relationship Id="rId38" Type="http://schemas.openxmlformats.org/officeDocument/2006/relationships/hyperlink" Target="http://www.youtube.com/embed/mTA052kRVqk" TargetMode="External"/><Relationship Id="rId62" Type="http://schemas.openxmlformats.org/officeDocument/2006/relationships/image" Target="../media/image28.png"/><Relationship Id="rId61" Type="http://schemas.openxmlformats.org/officeDocument/2006/relationships/hyperlink" Target="http://www.youtube.com/embed/PPuMChcXXzM" TargetMode="External"/><Relationship Id="rId20" Type="http://schemas.openxmlformats.org/officeDocument/2006/relationships/hyperlink" Target="http://www.youtube.com/embed/N_uwdz7owtk" TargetMode="External"/><Relationship Id="rId64" Type="http://schemas.openxmlformats.org/officeDocument/2006/relationships/image" Target="../media/image35.png"/><Relationship Id="rId63" Type="http://schemas.openxmlformats.org/officeDocument/2006/relationships/hyperlink" Target="http://www.youtube.com/embed/POucqVNWZ_s" TargetMode="External"/><Relationship Id="rId22" Type="http://schemas.openxmlformats.org/officeDocument/2006/relationships/hyperlink" Target="http://www.youtube.com/embed/1q8Sa0J0TBY" TargetMode="External"/><Relationship Id="rId66" Type="http://schemas.openxmlformats.org/officeDocument/2006/relationships/image" Target="../media/image41.png"/><Relationship Id="rId21" Type="http://schemas.openxmlformats.org/officeDocument/2006/relationships/image" Target="../media/image21.png"/><Relationship Id="rId65" Type="http://schemas.openxmlformats.org/officeDocument/2006/relationships/hyperlink" Target="http://www.youtube.com/embed/dSdtomrJnco" TargetMode="External"/><Relationship Id="rId24" Type="http://schemas.openxmlformats.org/officeDocument/2006/relationships/hyperlink" Target="http://www.youtube.com/embed/FIsGViD6Gko" TargetMode="External"/><Relationship Id="rId68" Type="http://schemas.openxmlformats.org/officeDocument/2006/relationships/hyperlink" Target="http://www.youtube.com/embed/Pfttz0MBIWA" TargetMode="External"/><Relationship Id="rId23" Type="http://schemas.openxmlformats.org/officeDocument/2006/relationships/image" Target="../media/image14.png"/><Relationship Id="rId67" Type="http://schemas.openxmlformats.org/officeDocument/2006/relationships/image" Target="../media/image39.png"/><Relationship Id="rId60" Type="http://schemas.openxmlformats.org/officeDocument/2006/relationships/image" Target="../media/image33.png"/><Relationship Id="rId26" Type="http://schemas.openxmlformats.org/officeDocument/2006/relationships/hyperlink" Target="http://www.youtube.com/embed/WRaNQ6jgcVY" TargetMode="External"/><Relationship Id="rId25" Type="http://schemas.openxmlformats.org/officeDocument/2006/relationships/image" Target="../media/image25.png"/><Relationship Id="rId69" Type="http://schemas.openxmlformats.org/officeDocument/2006/relationships/image" Target="../media/image38.png"/><Relationship Id="rId28" Type="http://schemas.openxmlformats.org/officeDocument/2006/relationships/hyperlink" Target="http://www.youtube.com/embed/sF6CYDVdhyA" TargetMode="External"/><Relationship Id="rId27" Type="http://schemas.openxmlformats.org/officeDocument/2006/relationships/image" Target="../media/image24.png"/><Relationship Id="rId29" Type="http://schemas.openxmlformats.org/officeDocument/2006/relationships/image" Target="../media/image26.png"/><Relationship Id="rId51" Type="http://schemas.openxmlformats.org/officeDocument/2006/relationships/hyperlink" Target="http://www.youtube.com/embed/K4FbgX2-Uck" TargetMode="External"/><Relationship Id="rId50" Type="http://schemas.openxmlformats.org/officeDocument/2006/relationships/image" Target="../media/image22.png"/><Relationship Id="rId53" Type="http://schemas.openxmlformats.org/officeDocument/2006/relationships/image" Target="../media/image40.png"/><Relationship Id="rId52" Type="http://schemas.openxmlformats.org/officeDocument/2006/relationships/image" Target="../media/image32.png"/><Relationship Id="rId11" Type="http://schemas.openxmlformats.org/officeDocument/2006/relationships/hyperlink" Target="http://www.youtube.com/embed/QJ3sVgAuFPs" TargetMode="External"/><Relationship Id="rId55" Type="http://schemas.openxmlformats.org/officeDocument/2006/relationships/image" Target="../media/image46.png"/><Relationship Id="rId10" Type="http://schemas.openxmlformats.org/officeDocument/2006/relationships/image" Target="../media/image7.png"/><Relationship Id="rId54" Type="http://schemas.openxmlformats.org/officeDocument/2006/relationships/hyperlink" Target="http://www.youtube.com/embed/PyTui8mwxEM" TargetMode="External"/><Relationship Id="rId13" Type="http://schemas.openxmlformats.org/officeDocument/2006/relationships/image" Target="../media/image2.png"/><Relationship Id="rId57" Type="http://schemas.openxmlformats.org/officeDocument/2006/relationships/hyperlink" Target="http://www.youtube.com/embed/Qn5L4ICk0dE" TargetMode="External"/><Relationship Id="rId12" Type="http://schemas.openxmlformats.org/officeDocument/2006/relationships/image" Target="../media/image3.png"/><Relationship Id="rId56" Type="http://schemas.openxmlformats.org/officeDocument/2006/relationships/hyperlink" Target="http://www.youtube.com/embed/-7guY-QkDRk" TargetMode="External"/><Relationship Id="rId15" Type="http://schemas.openxmlformats.org/officeDocument/2006/relationships/image" Target="../media/image11.png"/><Relationship Id="rId59" Type="http://schemas.openxmlformats.org/officeDocument/2006/relationships/hyperlink" Target="http://www.youtube.com/embed/ZjrhGhOHKM0" TargetMode="External"/><Relationship Id="rId14" Type="http://schemas.openxmlformats.org/officeDocument/2006/relationships/image" Target="../media/image1.png"/><Relationship Id="rId58" Type="http://schemas.openxmlformats.org/officeDocument/2006/relationships/image" Target="../media/image37.png"/><Relationship Id="rId17" Type="http://schemas.openxmlformats.org/officeDocument/2006/relationships/image" Target="../media/image6.png"/><Relationship Id="rId16" Type="http://schemas.openxmlformats.org/officeDocument/2006/relationships/hyperlink" Target="http://www.youtube.com/embed/TzUZEaceZKc" TargetMode="External"/><Relationship Id="rId19" Type="http://schemas.openxmlformats.org/officeDocument/2006/relationships/image" Target="../media/image16.jpg"/><Relationship Id="rId18" Type="http://schemas.openxmlformats.org/officeDocument/2006/relationships/hyperlink" Target="http://www.youtube.com/embed/VaPNCeqxoq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10638" l="0" r="0" t="65529"/>
          <a:stretch/>
        </p:blipFill>
        <p:spPr>
          <a:xfrm>
            <a:off x="0" y="3917725"/>
            <a:ext cx="9144000" cy="17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0405" y="1145457"/>
            <a:ext cx="878150" cy="1053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3625" y="4037900"/>
            <a:ext cx="8405300" cy="124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90750" y="576850"/>
            <a:ext cx="4762500" cy="367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84512" y="1103529"/>
            <a:ext cx="878126" cy="1136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400000">
            <a:off x="1155238" y="1014325"/>
            <a:ext cx="1536650" cy="131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1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400000">
            <a:off x="6451138" y="1014325"/>
            <a:ext cx="1536650" cy="131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265900" y="3370609"/>
            <a:ext cx="878125" cy="1097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266250" y="2604100"/>
            <a:ext cx="3013950" cy="227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4">
            <a:alphaModFix/>
          </a:blip>
          <a:srcRect b="43942" l="35390" r="34678" t="12585"/>
          <a:stretch/>
        </p:blipFill>
        <p:spPr>
          <a:xfrm>
            <a:off x="6561800" y="1874737"/>
            <a:ext cx="750425" cy="86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5">
            <a:alphaModFix/>
          </a:blip>
          <a:srcRect b="0" l="15187" r="6730" t="0"/>
          <a:stretch/>
        </p:blipFill>
        <p:spPr>
          <a:xfrm>
            <a:off x="8201150" y="903675"/>
            <a:ext cx="570500" cy="6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6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400000">
            <a:off x="8003248" y="846730"/>
            <a:ext cx="909425" cy="7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7">
            <a:alphaModFix/>
          </a:blip>
          <a:srcRect b="36048" l="8316" r="2928" t="37707"/>
          <a:stretch/>
        </p:blipFill>
        <p:spPr>
          <a:xfrm>
            <a:off x="0" y="0"/>
            <a:ext cx="2007050" cy="43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36048" l="8316" r="2928" t="37707"/>
          <a:stretch/>
        </p:blipFill>
        <p:spPr>
          <a:xfrm>
            <a:off x="2007050" y="0"/>
            <a:ext cx="2007050" cy="43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17">
            <a:alphaModFix/>
          </a:blip>
          <a:srcRect b="36048" l="8316" r="2928" t="37707"/>
          <a:stretch/>
        </p:blipFill>
        <p:spPr>
          <a:xfrm>
            <a:off x="4006000" y="0"/>
            <a:ext cx="2007050" cy="43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7">
            <a:alphaModFix/>
          </a:blip>
          <a:srcRect b="36048" l="8316" r="2928" t="37707"/>
          <a:stretch/>
        </p:blipFill>
        <p:spPr>
          <a:xfrm>
            <a:off x="6013050" y="0"/>
            <a:ext cx="2007050" cy="43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17">
            <a:alphaModFix/>
          </a:blip>
          <a:srcRect b="36048" l="8316" r="2928" t="37707"/>
          <a:stretch/>
        </p:blipFill>
        <p:spPr>
          <a:xfrm>
            <a:off x="8012000" y="25"/>
            <a:ext cx="1292993" cy="432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i&gt;Who Says Women Can't Be Doctors?&amp;nbsp;&lt;/i&gt;tells the story of &lt;a href=&quot;https://www.brooklynmuseum.org/eascfa/dinner_party/p" id="71" name="Google Shape;7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842825" y="1124450"/>
            <a:ext cx="599751" cy="38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806975" y="1124450"/>
            <a:ext cx="599750" cy="389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842826" y="1525425"/>
            <a:ext cx="599750" cy="38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695750" y="1535400"/>
            <a:ext cx="616775" cy="4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695750" y="2399450"/>
            <a:ext cx="616775" cy="31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695750" y="1967425"/>
            <a:ext cx="616775" cy="4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842825" y="1925900"/>
            <a:ext cx="599750" cy="41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2854275" y="2350250"/>
            <a:ext cx="599750" cy="38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806950" y="1937713"/>
            <a:ext cx="616775" cy="38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751364" y="1972113"/>
            <a:ext cx="616775" cy="38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752450" y="2340725"/>
            <a:ext cx="616775" cy="38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8172700" y="1836125"/>
            <a:ext cx="570499" cy="60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1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400000">
            <a:off x="8003826" y="1743953"/>
            <a:ext cx="908250" cy="7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42">
            <a:alphaModFix/>
          </a:blip>
          <a:srcRect b="48078" l="27446" r="30223" t="11386"/>
          <a:stretch/>
        </p:blipFill>
        <p:spPr>
          <a:xfrm rot="404128">
            <a:off x="1847401" y="2522512"/>
            <a:ext cx="1041918" cy="90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604688" y="2750975"/>
            <a:ext cx="1604700" cy="281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224463" y="4043338"/>
            <a:ext cx="176375" cy="26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6">
            <a:alphaModFix/>
          </a:blip>
          <a:srcRect b="21747" l="41280" r="38108" t="58475"/>
          <a:stretch/>
        </p:blipFill>
        <p:spPr>
          <a:xfrm rot="-484114">
            <a:off x="2144458" y="3897112"/>
            <a:ext cx="655634" cy="36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47">
            <a:alphaModFix/>
          </a:blip>
          <a:srcRect b="0" l="15474" r="10093" t="8273"/>
          <a:stretch/>
        </p:blipFill>
        <p:spPr>
          <a:xfrm>
            <a:off x="3065375" y="2934100"/>
            <a:ext cx="2793176" cy="229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48"/>
          </p:cNvPr>
          <p:cNvPicPr preferRelativeResize="0"/>
          <p:nvPr/>
        </p:nvPicPr>
        <p:blipFill rotWithShape="1">
          <a:blip r:embed="rId49">
            <a:alphaModFix/>
          </a:blip>
          <a:srcRect b="0" l="21789" r="21789" t="0"/>
          <a:stretch/>
        </p:blipFill>
        <p:spPr>
          <a:xfrm>
            <a:off x="6266250" y="1972125"/>
            <a:ext cx="2089900" cy="3403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4792375" y="2790825"/>
            <a:ext cx="1475175" cy="243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51"/>
          </p:cNvPr>
          <p:cNvPicPr preferRelativeResize="0"/>
          <p:nvPr/>
        </p:nvPicPr>
        <p:blipFill rotWithShape="1">
          <a:blip r:embed="rId52">
            <a:alphaModFix/>
          </a:blip>
          <a:srcRect b="0" l="0" r="10241" t="0"/>
          <a:stretch/>
        </p:blipFill>
        <p:spPr>
          <a:xfrm>
            <a:off x="3795600" y="1524125"/>
            <a:ext cx="616775" cy="41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4308469" y="2934090"/>
            <a:ext cx="370869" cy="4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54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400000">
            <a:off x="4176203" y="2905504"/>
            <a:ext cx="571517" cy="4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1484500" y="3092825"/>
            <a:ext cx="370875" cy="43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56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400000">
            <a:off x="1419215" y="3064229"/>
            <a:ext cx="571517" cy="4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4731625" y="1525425"/>
            <a:ext cx="656225" cy="4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3806975" y="2329200"/>
            <a:ext cx="630875" cy="38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2844675" y="4342425"/>
            <a:ext cx="1190846" cy="86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8846700" y="3833338"/>
            <a:ext cx="370875" cy="366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4729575" y="1087650"/>
            <a:ext cx="656225" cy="43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4006008" y="0"/>
            <a:ext cx="1131048" cy="115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5688525" y="1057275"/>
            <a:ext cx="656225" cy="47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544526" y="1831699"/>
            <a:ext cx="530250" cy="6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524400" y="892775"/>
            <a:ext cx="570500" cy="68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>
            <a:hlinkClick r:id="rId72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400000">
            <a:off x="353209" y="845284"/>
            <a:ext cx="912856" cy="78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>
            <a:hlinkClick r:id="rId73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400000">
            <a:off x="370075" y="1791049"/>
            <a:ext cx="896800" cy="76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 rotWithShape="1">
          <a:blip r:embed="rId74">
            <a:alphaModFix/>
          </a:blip>
          <a:srcRect b="0" l="10122" r="9284" t="0"/>
          <a:stretch/>
        </p:blipFill>
        <p:spPr>
          <a:xfrm>
            <a:off x="841050" y="1629750"/>
            <a:ext cx="911550" cy="296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0" y="2984175"/>
            <a:ext cx="1730700" cy="23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>
            <a:hlinkClick r:id="rId76"/>
          </p:cNvPr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809500" y="3544225"/>
            <a:ext cx="750425" cy="75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>
            <a:hlinkClick r:id="rId78"/>
          </p:cNvPr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6371487" y="1609350"/>
            <a:ext cx="1131050" cy="113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