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helsea Market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helseaMarke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e388c6062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e388c606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a school brainpop subscription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brainpop.com/science/famousscientists/sallyride/" TargetMode="External"/><Relationship Id="rId10" Type="http://schemas.openxmlformats.org/officeDocument/2006/relationships/hyperlink" Target="https://www.brainpop.com/science/famousscientists/janegoodall/" TargetMode="External"/><Relationship Id="rId13" Type="http://schemas.openxmlformats.org/officeDocument/2006/relationships/hyperlink" Target="https://www.brainpop.com/socialstudies/famoushistoricalfigures/helenkeller/" TargetMode="External"/><Relationship Id="rId12" Type="http://schemas.openxmlformats.org/officeDocument/2006/relationships/hyperlink" Target="https://www.brainpop.com/socialstudies/famoushistoricalfigures/pocahontas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brainpop.com/science/energy/mariecurie/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www.brainpop.com/socialstudies/famoushistoricalfigures/fridakahlo/" TargetMode="External"/><Relationship Id="rId14" Type="http://schemas.openxmlformats.org/officeDocument/2006/relationships/hyperlink" Target="https://www.brainpop.com/english/writing/emilydickinson/" TargetMode="External"/><Relationship Id="rId5" Type="http://schemas.openxmlformats.org/officeDocument/2006/relationships/hyperlink" Target="https://www.brainpop.com/english/famousauthorsandbooks/annefrank/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www.brainpop.com/socialstudies/famoushistoricalfigures/eleanorroosevelt/" TargetMode="External"/><Relationship Id="rId8" Type="http://schemas.openxmlformats.org/officeDocument/2006/relationships/hyperlink" Target="https://www.brainpop.com/socialstudies/famoushistoricalfigures/ameliaearhar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-845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Women’s </a:t>
            </a:r>
            <a:r>
              <a:rPr lang="en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History</a:t>
            </a:r>
            <a:r>
              <a:rPr lang="en">
                <a:solidFill>
                  <a:srgbClr val="38761D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Month</a:t>
            </a:r>
            <a:endParaRPr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55" name="Google Shape;55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34092" l="0" r="84252" t="34190"/>
          <a:stretch/>
        </p:blipFill>
        <p:spPr>
          <a:xfrm>
            <a:off x="311700" y="3406650"/>
            <a:ext cx="1390700" cy="16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76268" t="51049"/>
          <a:stretch/>
        </p:blipFill>
        <p:spPr>
          <a:xfrm>
            <a:off x="5654687" y="3384800"/>
            <a:ext cx="1390701" cy="167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 rotWithShape="1">
          <a:blip r:embed="rId4">
            <a:alphaModFix/>
          </a:blip>
          <a:srcRect b="67434" l="67235" r="16655" t="0"/>
          <a:stretch/>
        </p:blipFill>
        <p:spPr>
          <a:xfrm>
            <a:off x="3856088" y="3384588"/>
            <a:ext cx="1422951" cy="167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 rotWithShape="1">
          <a:blip r:embed="rId4">
            <a:alphaModFix/>
          </a:blip>
          <a:srcRect b="67434" l="50174" r="33713" t="0"/>
          <a:stretch/>
        </p:blipFill>
        <p:spPr>
          <a:xfrm>
            <a:off x="2057488" y="3384788"/>
            <a:ext cx="1422951" cy="167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 rotWithShape="1">
          <a:blip r:embed="rId4">
            <a:alphaModFix/>
          </a:blip>
          <a:srcRect b="34089" l="16735" r="67516" t="34193"/>
          <a:stretch/>
        </p:blipFill>
        <p:spPr>
          <a:xfrm>
            <a:off x="2073625" y="1335350"/>
            <a:ext cx="1390700" cy="16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 rotWithShape="1">
          <a:blip r:embed="rId4">
            <a:alphaModFix/>
          </a:blip>
          <a:srcRect b="34089" l="33474" r="50777" t="34193"/>
          <a:stretch/>
        </p:blipFill>
        <p:spPr>
          <a:xfrm>
            <a:off x="311700" y="1335350"/>
            <a:ext cx="1390700" cy="16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 rotWithShape="1">
          <a:blip r:embed="rId4">
            <a:alphaModFix/>
          </a:blip>
          <a:srcRect b="34092" l="67150" r="16736" t="34190"/>
          <a:stretch/>
        </p:blipFill>
        <p:spPr>
          <a:xfrm>
            <a:off x="3860525" y="1335350"/>
            <a:ext cx="1422951" cy="16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 rotWithShape="1">
          <a:blip r:embed="rId4">
            <a:alphaModFix/>
          </a:blip>
          <a:srcRect b="34089" l="84252" r="0" t="34193"/>
          <a:stretch/>
        </p:blipFill>
        <p:spPr>
          <a:xfrm>
            <a:off x="5679674" y="1335344"/>
            <a:ext cx="1390700" cy="16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 rotWithShape="1">
          <a:blip r:embed="rId4">
            <a:alphaModFix/>
          </a:blip>
          <a:srcRect b="0" l="84252" r="0" t="68283"/>
          <a:stretch/>
        </p:blipFill>
        <p:spPr>
          <a:xfrm>
            <a:off x="7441600" y="3406638"/>
            <a:ext cx="1390700" cy="16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 rotWithShape="1">
          <a:blip r:embed="rId6">
            <a:alphaModFix/>
          </a:blip>
          <a:srcRect b="0" l="76110" r="0" t="51723"/>
          <a:stretch/>
        </p:blipFill>
        <p:spPr>
          <a:xfrm>
            <a:off x="7441599" y="1330458"/>
            <a:ext cx="1390701" cy="1641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