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80e5438e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80e5438e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8.png"/><Relationship Id="rId42" Type="http://schemas.openxmlformats.org/officeDocument/2006/relationships/image" Target="../media/image24.png"/><Relationship Id="rId41" Type="http://schemas.openxmlformats.org/officeDocument/2006/relationships/image" Target="../media/image22.png"/><Relationship Id="rId44" Type="http://schemas.openxmlformats.org/officeDocument/2006/relationships/image" Target="../media/image30.png"/><Relationship Id="rId43" Type="http://schemas.openxmlformats.org/officeDocument/2006/relationships/image" Target="../media/image25.png"/><Relationship Id="rId46" Type="http://schemas.openxmlformats.org/officeDocument/2006/relationships/image" Target="../media/image29.png"/><Relationship Id="rId45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4.png"/><Relationship Id="rId9" Type="http://schemas.openxmlformats.org/officeDocument/2006/relationships/image" Target="../media/image5.png"/><Relationship Id="rId48" Type="http://schemas.openxmlformats.org/officeDocument/2006/relationships/image" Target="../media/image35.png"/><Relationship Id="rId47" Type="http://schemas.openxmlformats.org/officeDocument/2006/relationships/hyperlink" Target="https://safeyoutube.net/w/XjyP" TargetMode="External"/><Relationship Id="rId49" Type="http://schemas.openxmlformats.org/officeDocument/2006/relationships/hyperlink" Target="https://voca.ro/4uCcH6QxiaZ" TargetMode="External"/><Relationship Id="rId5" Type="http://schemas.openxmlformats.org/officeDocument/2006/relationships/hyperlink" Target="https://voca.ro/iA24ZLOomVE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13.png"/><Relationship Id="rId8" Type="http://schemas.openxmlformats.org/officeDocument/2006/relationships/hyperlink" Target="https://voca.ro/dqNYPxhWyrr" TargetMode="External"/><Relationship Id="rId31" Type="http://schemas.openxmlformats.org/officeDocument/2006/relationships/image" Target="../media/image18.png"/><Relationship Id="rId30" Type="http://schemas.openxmlformats.org/officeDocument/2006/relationships/image" Target="../media/image17.png"/><Relationship Id="rId33" Type="http://schemas.openxmlformats.org/officeDocument/2006/relationships/image" Target="../media/image15.png"/><Relationship Id="rId32" Type="http://schemas.openxmlformats.org/officeDocument/2006/relationships/image" Target="../media/image14.png"/><Relationship Id="rId35" Type="http://schemas.openxmlformats.org/officeDocument/2006/relationships/image" Target="../media/image23.png"/><Relationship Id="rId34" Type="http://schemas.openxmlformats.org/officeDocument/2006/relationships/image" Target="../media/image32.png"/><Relationship Id="rId37" Type="http://schemas.openxmlformats.org/officeDocument/2006/relationships/image" Target="../media/image26.png"/><Relationship Id="rId36" Type="http://schemas.openxmlformats.org/officeDocument/2006/relationships/image" Target="../media/image20.png"/><Relationship Id="rId39" Type="http://schemas.openxmlformats.org/officeDocument/2006/relationships/image" Target="../media/image21.png"/><Relationship Id="rId38" Type="http://schemas.openxmlformats.org/officeDocument/2006/relationships/image" Target="../media/image31.png"/><Relationship Id="rId20" Type="http://schemas.openxmlformats.org/officeDocument/2006/relationships/hyperlink" Target="https://safeyoutube.net/w/mcyP" TargetMode="External"/><Relationship Id="rId22" Type="http://schemas.openxmlformats.org/officeDocument/2006/relationships/image" Target="../media/image16.png"/><Relationship Id="rId21" Type="http://schemas.openxmlformats.org/officeDocument/2006/relationships/image" Target="../media/image10.png"/><Relationship Id="rId24" Type="http://schemas.openxmlformats.org/officeDocument/2006/relationships/image" Target="../media/image7.png"/><Relationship Id="rId23" Type="http://schemas.openxmlformats.org/officeDocument/2006/relationships/image" Target="../media/image39.png"/><Relationship Id="rId26" Type="http://schemas.openxmlformats.org/officeDocument/2006/relationships/image" Target="../media/image27.jpg"/><Relationship Id="rId25" Type="http://schemas.openxmlformats.org/officeDocument/2006/relationships/image" Target="../media/image37.jpg"/><Relationship Id="rId28" Type="http://schemas.openxmlformats.org/officeDocument/2006/relationships/image" Target="../media/image38.jpg"/><Relationship Id="rId27" Type="http://schemas.openxmlformats.org/officeDocument/2006/relationships/image" Target="../media/image19.jpg"/><Relationship Id="rId29" Type="http://schemas.openxmlformats.org/officeDocument/2006/relationships/image" Target="../media/image4.png"/><Relationship Id="rId50" Type="http://schemas.openxmlformats.org/officeDocument/2006/relationships/image" Target="../media/image36.png"/><Relationship Id="rId11" Type="http://schemas.openxmlformats.org/officeDocument/2006/relationships/image" Target="../media/image12.png"/><Relationship Id="rId10" Type="http://schemas.openxmlformats.org/officeDocument/2006/relationships/hyperlink" Target="https://vocaroo.com/cnlUGnLcsZF" TargetMode="External"/><Relationship Id="rId13" Type="http://schemas.openxmlformats.org/officeDocument/2006/relationships/image" Target="../media/image6.png"/><Relationship Id="rId12" Type="http://schemas.openxmlformats.org/officeDocument/2006/relationships/hyperlink" Target="https://voca.ro/dQGq6JYbMm0" TargetMode="External"/><Relationship Id="rId15" Type="http://schemas.openxmlformats.org/officeDocument/2006/relationships/image" Target="../media/image3.png"/><Relationship Id="rId14" Type="http://schemas.openxmlformats.org/officeDocument/2006/relationships/hyperlink" Target="https://voca.ro/mA0kx7j0AEx" TargetMode="External"/><Relationship Id="rId17" Type="http://schemas.openxmlformats.org/officeDocument/2006/relationships/image" Target="../media/image9.png"/><Relationship Id="rId16" Type="http://schemas.openxmlformats.org/officeDocument/2006/relationships/hyperlink" Target="https://voca.ro/9O8PGRXd2KQ" TargetMode="External"/><Relationship Id="rId19" Type="http://schemas.openxmlformats.org/officeDocument/2006/relationships/image" Target="../media/image11.png"/><Relationship Id="rId18" Type="http://schemas.openxmlformats.org/officeDocument/2006/relationships/hyperlink" Target="https://safeyoutube.net/w/IXxP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6000" y="451450"/>
            <a:ext cx="5854400" cy="390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0950" y="2708338"/>
            <a:ext cx="771925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02425" y="0"/>
            <a:ext cx="2391250" cy="16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01938" y="1194688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06775" y="1347775"/>
            <a:ext cx="771900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5988"/>
          <a:stretch/>
        </p:blipFill>
        <p:spPr>
          <a:xfrm>
            <a:off x="2786550" y="2298350"/>
            <a:ext cx="63772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59000" y="2278825"/>
            <a:ext cx="771925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72000" y="1052697"/>
            <a:ext cx="673775" cy="74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683000" y="3209863"/>
            <a:ext cx="637725" cy="74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962900" y="2708350"/>
            <a:ext cx="714375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rot="5400000">
            <a:off x="4279662" y="2167038"/>
            <a:ext cx="966050" cy="487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23">
            <a:alphaModFix/>
          </a:blip>
          <a:srcRect b="1639" l="-32158" r="-4978" t="8787"/>
          <a:stretch/>
        </p:blipFill>
        <p:spPr>
          <a:xfrm flipH="1">
            <a:off x="6179975" y="688675"/>
            <a:ext cx="2600300" cy="361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23">
            <a:alphaModFix/>
          </a:blip>
          <a:srcRect b="0" l="30396" r="15843" t="0"/>
          <a:stretch/>
        </p:blipFill>
        <p:spPr>
          <a:xfrm>
            <a:off x="1826000" y="353900"/>
            <a:ext cx="1082849" cy="383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24">
            <a:alphaModFix/>
          </a:blip>
          <a:srcRect b="21216" l="0" r="0" t="0"/>
          <a:stretch/>
        </p:blipFill>
        <p:spPr>
          <a:xfrm>
            <a:off x="949425" y="2505550"/>
            <a:ext cx="2982675" cy="277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812250" y="828376"/>
            <a:ext cx="848575" cy="74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694000" y="846025"/>
            <a:ext cx="889500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752788" y="2291600"/>
            <a:ext cx="771925" cy="5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 flipH="1">
            <a:off x="7061730" y="2335500"/>
            <a:ext cx="484926" cy="682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9">
            <a:alphaModFix/>
          </a:blip>
          <a:srcRect b="-169358" l="220046" r="-184964" t="189809"/>
          <a:stretch/>
        </p:blipFill>
        <p:spPr>
          <a:xfrm>
            <a:off x="3749425" y="3623025"/>
            <a:ext cx="6377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688075" y="1318350"/>
            <a:ext cx="1195575" cy="13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245775" y="1274625"/>
            <a:ext cx="673775" cy="920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832275" y="1347764"/>
            <a:ext cx="714375" cy="1157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950713" y="2972750"/>
            <a:ext cx="57165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838675" y="3436300"/>
            <a:ext cx="2309388" cy="205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flipH="1">
            <a:off x="6580625" y="3540500"/>
            <a:ext cx="2216625" cy="16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389000" y="3551075"/>
            <a:ext cx="1225725" cy="11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752500" y="1673525"/>
            <a:ext cx="771925" cy="38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181046" y="1955420"/>
            <a:ext cx="484925" cy="40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564088" y="3124273"/>
            <a:ext cx="889500" cy="9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39">
            <a:alphaModFix/>
          </a:blip>
          <a:srcRect b="0" l="0" r="12709" t="0"/>
          <a:stretch/>
        </p:blipFill>
        <p:spPr>
          <a:xfrm>
            <a:off x="1419675" y="3311175"/>
            <a:ext cx="848575" cy="8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093474" y="3295925"/>
            <a:ext cx="771925" cy="7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41">
            <a:alphaModFix/>
          </a:blip>
          <a:srcRect b="0" l="17382" r="19795" t="0"/>
          <a:stretch/>
        </p:blipFill>
        <p:spPr>
          <a:xfrm>
            <a:off x="3763588" y="2281725"/>
            <a:ext cx="571625" cy="4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381076" y="2402276"/>
            <a:ext cx="2391250" cy="23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858225" y="2919675"/>
            <a:ext cx="637725" cy="4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-98500" y="2755800"/>
            <a:ext cx="1589475" cy="244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326525" y="3757819"/>
            <a:ext cx="771925" cy="1413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383138" y="3535431"/>
            <a:ext cx="571600" cy="441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4674513" y="1814423"/>
            <a:ext cx="637725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988025" y="760121"/>
            <a:ext cx="714375" cy="850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