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1b26013bc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91b26013bc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youtu.be/Tela42pi2uk" TargetMode="External"/><Relationship Id="rId84" Type="http://schemas.openxmlformats.org/officeDocument/2006/relationships/image" Target="../media/image44.png"/><Relationship Id="rId83" Type="http://schemas.openxmlformats.org/officeDocument/2006/relationships/image" Target="../media/image31.jpg"/><Relationship Id="rId42" Type="http://schemas.openxmlformats.org/officeDocument/2006/relationships/hyperlink" Target="https://youtu.be/jAdLMU1kpo4" TargetMode="External"/><Relationship Id="rId86" Type="http://schemas.openxmlformats.org/officeDocument/2006/relationships/image" Target="../media/image38.png"/><Relationship Id="rId41" Type="http://schemas.openxmlformats.org/officeDocument/2006/relationships/image" Target="../media/image47.png"/><Relationship Id="rId85" Type="http://schemas.openxmlformats.org/officeDocument/2006/relationships/image" Target="../media/image33.png"/><Relationship Id="rId44" Type="http://schemas.openxmlformats.org/officeDocument/2006/relationships/hyperlink" Target="https://youtu.be/9XV9q3Vby5U" TargetMode="External"/><Relationship Id="rId88" Type="http://schemas.openxmlformats.org/officeDocument/2006/relationships/image" Target="../media/image39.png"/><Relationship Id="rId43" Type="http://schemas.openxmlformats.org/officeDocument/2006/relationships/image" Target="../media/image16.png"/><Relationship Id="rId87" Type="http://schemas.openxmlformats.org/officeDocument/2006/relationships/image" Target="../media/image37.png"/><Relationship Id="rId46" Type="http://schemas.openxmlformats.org/officeDocument/2006/relationships/hyperlink" Target="https://youtu.be/BALnHwkREtM" TargetMode="External"/><Relationship Id="rId45" Type="http://schemas.openxmlformats.org/officeDocument/2006/relationships/image" Target="../media/image46.png"/><Relationship Id="rId89" Type="http://schemas.openxmlformats.org/officeDocument/2006/relationships/image" Target="../media/image45.png"/><Relationship Id="rId80" Type="http://schemas.openxmlformats.org/officeDocument/2006/relationships/hyperlink" Target="https://youtu.be/VowoKsMOryI" TargetMode="External"/><Relationship Id="rId82" Type="http://schemas.openxmlformats.org/officeDocument/2006/relationships/image" Target="../media/image28.png"/><Relationship Id="rId81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2.png"/><Relationship Id="rId4" Type="http://schemas.openxmlformats.org/officeDocument/2006/relationships/hyperlink" Target="https://youtu.be/DFJkBSbJe18" TargetMode="External"/><Relationship Id="rId9" Type="http://schemas.openxmlformats.org/officeDocument/2006/relationships/hyperlink" Target="https://youtu.be/jh30VP1o7Mc" TargetMode="External"/><Relationship Id="rId48" Type="http://schemas.openxmlformats.org/officeDocument/2006/relationships/hyperlink" Target="https://youtu.be/zzlSiCcFu14" TargetMode="External"/><Relationship Id="rId47" Type="http://schemas.openxmlformats.org/officeDocument/2006/relationships/image" Target="../media/image13.png"/><Relationship Id="rId49" Type="http://schemas.openxmlformats.org/officeDocument/2006/relationships/image" Target="../media/image12.png"/><Relationship Id="rId5" Type="http://schemas.openxmlformats.org/officeDocument/2006/relationships/image" Target="../media/image2.png"/><Relationship Id="rId6" Type="http://schemas.openxmlformats.org/officeDocument/2006/relationships/image" Target="../media/image9.png"/><Relationship Id="rId7" Type="http://schemas.openxmlformats.org/officeDocument/2006/relationships/hyperlink" Target="https://youtu.be/lGCWS06km4k" TargetMode="External"/><Relationship Id="rId8" Type="http://schemas.openxmlformats.org/officeDocument/2006/relationships/image" Target="../media/image10.png"/><Relationship Id="rId73" Type="http://schemas.openxmlformats.org/officeDocument/2006/relationships/hyperlink" Target="https://youtu.be/0emOAHuiYPE" TargetMode="External"/><Relationship Id="rId72" Type="http://schemas.openxmlformats.org/officeDocument/2006/relationships/image" Target="../media/image26.png"/><Relationship Id="rId31" Type="http://schemas.openxmlformats.org/officeDocument/2006/relationships/image" Target="../media/image53.png"/><Relationship Id="rId75" Type="http://schemas.openxmlformats.org/officeDocument/2006/relationships/hyperlink" Target="https://youtu.be/ZumwydrJ20g" TargetMode="External"/><Relationship Id="rId30" Type="http://schemas.openxmlformats.org/officeDocument/2006/relationships/hyperlink" Target="https://youtu.be/2wdWVVr6LTU" TargetMode="External"/><Relationship Id="rId74" Type="http://schemas.openxmlformats.org/officeDocument/2006/relationships/image" Target="../media/image30.png"/><Relationship Id="rId33" Type="http://schemas.openxmlformats.org/officeDocument/2006/relationships/image" Target="../media/image4.png"/><Relationship Id="rId77" Type="http://schemas.openxmlformats.org/officeDocument/2006/relationships/hyperlink" Target="https://youtu.be/F_ITLUa0LgQ" TargetMode="External"/><Relationship Id="rId32" Type="http://schemas.openxmlformats.org/officeDocument/2006/relationships/hyperlink" Target="https://youtu.be/WRaNQ6jgcVY" TargetMode="External"/><Relationship Id="rId76" Type="http://schemas.openxmlformats.org/officeDocument/2006/relationships/image" Target="../media/image48.png"/><Relationship Id="rId35" Type="http://schemas.openxmlformats.org/officeDocument/2006/relationships/image" Target="../media/image43.png"/><Relationship Id="rId79" Type="http://schemas.openxmlformats.org/officeDocument/2006/relationships/image" Target="../media/image40.png"/><Relationship Id="rId34" Type="http://schemas.openxmlformats.org/officeDocument/2006/relationships/hyperlink" Target="https://youtu.be/riazFPBSDnM" TargetMode="External"/><Relationship Id="rId78" Type="http://schemas.openxmlformats.org/officeDocument/2006/relationships/image" Target="../media/image29.png"/><Relationship Id="rId71" Type="http://schemas.openxmlformats.org/officeDocument/2006/relationships/hyperlink" Target="https://youtu.be/QAg34W4bfxQ" TargetMode="External"/><Relationship Id="rId70" Type="http://schemas.openxmlformats.org/officeDocument/2006/relationships/image" Target="../media/image34.png"/><Relationship Id="rId37" Type="http://schemas.openxmlformats.org/officeDocument/2006/relationships/image" Target="../media/image51.png"/><Relationship Id="rId36" Type="http://schemas.openxmlformats.org/officeDocument/2006/relationships/hyperlink" Target="https://youtu.be/U8D4ldGY41s" TargetMode="External"/><Relationship Id="rId39" Type="http://schemas.openxmlformats.org/officeDocument/2006/relationships/image" Target="../media/image5.png"/><Relationship Id="rId38" Type="http://schemas.openxmlformats.org/officeDocument/2006/relationships/hyperlink" Target="https://youtu.be/voxdFQBrRjI" TargetMode="External"/><Relationship Id="rId62" Type="http://schemas.openxmlformats.org/officeDocument/2006/relationships/image" Target="../media/image23.png"/><Relationship Id="rId61" Type="http://schemas.openxmlformats.org/officeDocument/2006/relationships/hyperlink" Target="https://youtu.be/sr-ZJFUm2wk" TargetMode="External"/><Relationship Id="rId20" Type="http://schemas.openxmlformats.org/officeDocument/2006/relationships/image" Target="../media/image15.png"/><Relationship Id="rId64" Type="http://schemas.openxmlformats.org/officeDocument/2006/relationships/image" Target="../media/image21.png"/><Relationship Id="rId63" Type="http://schemas.openxmlformats.org/officeDocument/2006/relationships/hyperlink" Target="https://youtu.be/N_uwdz7owtk" TargetMode="External"/><Relationship Id="rId22" Type="http://schemas.openxmlformats.org/officeDocument/2006/relationships/image" Target="../media/image8.png"/><Relationship Id="rId66" Type="http://schemas.openxmlformats.org/officeDocument/2006/relationships/image" Target="../media/image22.png"/><Relationship Id="rId21" Type="http://schemas.openxmlformats.org/officeDocument/2006/relationships/hyperlink" Target="https://youtu.be/7y_6HGpo49M" TargetMode="External"/><Relationship Id="rId65" Type="http://schemas.openxmlformats.org/officeDocument/2006/relationships/hyperlink" Target="https://youtu.be/xqEjbPFCsSs" TargetMode="External"/><Relationship Id="rId24" Type="http://schemas.openxmlformats.org/officeDocument/2006/relationships/image" Target="../media/image3.png"/><Relationship Id="rId68" Type="http://schemas.openxmlformats.org/officeDocument/2006/relationships/image" Target="../media/image24.png"/><Relationship Id="rId23" Type="http://schemas.openxmlformats.org/officeDocument/2006/relationships/hyperlink" Target="https://youtu.be/fSIPYPCi254" TargetMode="External"/><Relationship Id="rId67" Type="http://schemas.openxmlformats.org/officeDocument/2006/relationships/hyperlink" Target="https://youtu.be/e6wyrAenvAU" TargetMode="External"/><Relationship Id="rId60" Type="http://schemas.openxmlformats.org/officeDocument/2006/relationships/image" Target="../media/image20.png"/><Relationship Id="rId26" Type="http://schemas.openxmlformats.org/officeDocument/2006/relationships/image" Target="../media/image17.png"/><Relationship Id="rId25" Type="http://schemas.openxmlformats.org/officeDocument/2006/relationships/hyperlink" Target="https://youtu.be/WF74818GKJw" TargetMode="External"/><Relationship Id="rId69" Type="http://schemas.openxmlformats.org/officeDocument/2006/relationships/hyperlink" Target="https://youtu.be/cdjq0sjhlK4" TargetMode="External"/><Relationship Id="rId28" Type="http://schemas.openxmlformats.org/officeDocument/2006/relationships/hyperlink" Target="https://youtu.be/dO6Wg4G6Xmc" TargetMode="External"/><Relationship Id="rId27" Type="http://schemas.openxmlformats.org/officeDocument/2006/relationships/image" Target="../media/image50.png"/><Relationship Id="rId29" Type="http://schemas.openxmlformats.org/officeDocument/2006/relationships/image" Target="../media/image25.png"/><Relationship Id="rId51" Type="http://schemas.openxmlformats.org/officeDocument/2006/relationships/hyperlink" Target="https://youtu.be/q5-ljirWeoU" TargetMode="External"/><Relationship Id="rId50" Type="http://schemas.openxmlformats.org/officeDocument/2006/relationships/image" Target="../media/image11.png"/><Relationship Id="rId94" Type="http://schemas.openxmlformats.org/officeDocument/2006/relationships/image" Target="../media/image42.png"/><Relationship Id="rId53" Type="http://schemas.openxmlformats.org/officeDocument/2006/relationships/hyperlink" Target="https://youtu.be/9k36qpQqGh8" TargetMode="External"/><Relationship Id="rId52" Type="http://schemas.openxmlformats.org/officeDocument/2006/relationships/image" Target="../media/image14.png"/><Relationship Id="rId11" Type="http://schemas.openxmlformats.org/officeDocument/2006/relationships/hyperlink" Target="https://youtu.be/ihCAA0K0sXI" TargetMode="External"/><Relationship Id="rId55" Type="http://schemas.openxmlformats.org/officeDocument/2006/relationships/hyperlink" Target="https://youtu.be/jwdSFqqgHys" TargetMode="External"/><Relationship Id="rId10" Type="http://schemas.openxmlformats.org/officeDocument/2006/relationships/image" Target="../media/image41.png"/><Relationship Id="rId54" Type="http://schemas.openxmlformats.org/officeDocument/2006/relationships/image" Target="../media/image27.png"/><Relationship Id="rId13" Type="http://schemas.openxmlformats.org/officeDocument/2006/relationships/hyperlink" Target="https://youtu.be/uSrC-GNbjQg" TargetMode="External"/><Relationship Id="rId57" Type="http://schemas.openxmlformats.org/officeDocument/2006/relationships/hyperlink" Target="https://youtu.be/hyKvDJug70E" TargetMode="External"/><Relationship Id="rId12" Type="http://schemas.openxmlformats.org/officeDocument/2006/relationships/image" Target="../media/image7.png"/><Relationship Id="rId56" Type="http://schemas.openxmlformats.org/officeDocument/2006/relationships/image" Target="../media/image19.png"/><Relationship Id="rId91" Type="http://schemas.openxmlformats.org/officeDocument/2006/relationships/image" Target="../media/image32.png"/><Relationship Id="rId90" Type="http://schemas.openxmlformats.org/officeDocument/2006/relationships/hyperlink" Target="http://drive.google.com/file/d/1GhMvC_FBQ0OuiCLBHu_Hc-xJYTDz02fk/view" TargetMode="External"/><Relationship Id="rId93" Type="http://schemas.openxmlformats.org/officeDocument/2006/relationships/image" Target="../media/image49.png"/><Relationship Id="rId92" Type="http://schemas.openxmlformats.org/officeDocument/2006/relationships/hyperlink" Target="https://youtu.be/8XK6No9TBi8" TargetMode="External"/><Relationship Id="rId15" Type="http://schemas.openxmlformats.org/officeDocument/2006/relationships/hyperlink" Target="https://youtu.be/b_mfdqyBqT8" TargetMode="External"/><Relationship Id="rId59" Type="http://schemas.openxmlformats.org/officeDocument/2006/relationships/hyperlink" Target="https://youtu.be/EKCQfE4Ib4g" TargetMode="External"/><Relationship Id="rId14" Type="http://schemas.openxmlformats.org/officeDocument/2006/relationships/image" Target="../media/image1.png"/><Relationship Id="rId58" Type="http://schemas.openxmlformats.org/officeDocument/2006/relationships/image" Target="../media/image18.png"/><Relationship Id="rId17" Type="http://schemas.openxmlformats.org/officeDocument/2006/relationships/hyperlink" Target="https://youtu.be/89V5k69hT2s" TargetMode="External"/><Relationship Id="rId16" Type="http://schemas.openxmlformats.org/officeDocument/2006/relationships/image" Target="../media/image6.png"/><Relationship Id="rId19" Type="http://schemas.openxmlformats.org/officeDocument/2006/relationships/hyperlink" Target="https://youtu.be/vN1o6u7Zo9A" TargetMode="External"/><Relationship Id="rId18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4200" y="620511"/>
            <a:ext cx="523225" cy="649339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89388" y="105550"/>
            <a:ext cx="2165225" cy="1189301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6" name="Google Shape;56;p1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51488" y="619756"/>
            <a:ext cx="523225" cy="650831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7" name="Google Shape;57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471075" y="701588"/>
            <a:ext cx="667427" cy="593251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8" name="Google Shape;58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569538" y="4388706"/>
            <a:ext cx="627975" cy="589794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9" name="Google Shape;59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330700" y="714575"/>
            <a:ext cx="667425" cy="567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" name="Google Shape;60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84013" y="4325093"/>
            <a:ext cx="523200" cy="70538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" name="Google Shape;61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679725" y="637558"/>
            <a:ext cx="578449" cy="658469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2" name="Google Shape;62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8377787" y="602659"/>
            <a:ext cx="466575" cy="65861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3" name="Google Shape;63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144050" y="1536393"/>
            <a:ext cx="523225" cy="654031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4" name="Google Shape;64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17425" y="1663060"/>
            <a:ext cx="667425" cy="52503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5" name="Google Shape;65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1471075" y="1499770"/>
            <a:ext cx="523225" cy="727283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2080526" y="1548219"/>
            <a:ext cx="578449" cy="63039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7" name="Google Shape;67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7096525" y="1495687"/>
            <a:ext cx="578426" cy="735471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" name="Google Shape;68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7734950" y="1536410"/>
            <a:ext cx="523224" cy="604287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9" name="Google Shape;69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8349475" y="1520447"/>
            <a:ext cx="523200" cy="636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876863" y="3574088"/>
            <a:ext cx="578450" cy="58237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1" name="Google Shape;71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6977765" y="4325112"/>
            <a:ext cx="523150" cy="669003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2" name="Google Shape;72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1587166" y="3453712"/>
            <a:ext cx="627986" cy="64935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3" name="Google Shape;73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6350425" y="2444941"/>
            <a:ext cx="627976" cy="601233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" name="Google Shape;74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7044512" y="2381075"/>
            <a:ext cx="731702" cy="72727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5" name="Google Shape;75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7842325" y="2407275"/>
            <a:ext cx="1095331" cy="705374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6" name="Google Shape;76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6274500" y="3464763"/>
            <a:ext cx="627975" cy="514047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" name="Google Shape;77;p13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8299050" y="4381646"/>
            <a:ext cx="627975" cy="59163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2215150" y="2384123"/>
            <a:ext cx="578450" cy="751689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9" name="Google Shape;79;p13">
            <a:hlinkClick r:id="rId51"/>
          </p:cNvPr>
          <p:cNvPicPr preferRelativeResize="0"/>
          <p:nvPr/>
        </p:nvPicPr>
        <p:blipFill rotWithShape="1">
          <a:blip r:embed="rId52">
            <a:alphaModFix/>
          </a:blip>
          <a:srcRect b="13530" l="18077" r="18337" t="11591"/>
          <a:stretch/>
        </p:blipFill>
        <p:spPr>
          <a:xfrm>
            <a:off x="6978400" y="3532067"/>
            <a:ext cx="627974" cy="554683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0" name="Google Shape;80;p13">
            <a:hlinkClick r:id="rId53"/>
          </p:cNvPr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7669775" y="3504942"/>
            <a:ext cx="667425" cy="608937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1" name="Google Shape;81;p13">
            <a:hlinkClick r:id="rId55"/>
          </p:cNvPr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166587" y="3414236"/>
            <a:ext cx="578450" cy="695463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2" name="Google Shape;82;p13">
            <a:hlinkClick r:id="rId57"/>
          </p:cNvPr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66928" y="2392448"/>
            <a:ext cx="627975" cy="70627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3" name="Google Shape;83;p13">
            <a:hlinkClick r:id="rId59"/>
          </p:cNvPr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746875" y="2524684"/>
            <a:ext cx="667425" cy="54632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4" name="Google Shape;84;p13">
            <a:hlinkClick r:id="rId61"/>
          </p:cNvPr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141825" y="4333327"/>
            <a:ext cx="627975" cy="68828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5" name="Google Shape;85;p13">
            <a:hlinkClick r:id="rId63"/>
          </p:cNvPr>
          <p:cNvPicPr preferRelativeResize="0"/>
          <p:nvPr/>
        </p:nvPicPr>
        <p:blipFill>
          <a:blip r:embed="rId64">
            <a:alphaModFix/>
          </a:blip>
          <a:stretch>
            <a:fillRect/>
          </a:stretch>
        </p:blipFill>
        <p:spPr>
          <a:xfrm>
            <a:off x="7049700" y="542618"/>
            <a:ext cx="578450" cy="71590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6" name="Google Shape;86;p13">
            <a:hlinkClick r:id="rId65"/>
          </p:cNvPr>
          <p:cNvPicPr preferRelativeResize="0"/>
          <p:nvPr/>
        </p:nvPicPr>
        <p:blipFill>
          <a:blip r:embed="rId66">
            <a:alphaModFix/>
          </a:blip>
          <a:stretch>
            <a:fillRect/>
          </a:stretch>
        </p:blipFill>
        <p:spPr>
          <a:xfrm>
            <a:off x="1483350" y="4355094"/>
            <a:ext cx="667425" cy="657044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7" name="Google Shape;87;p13">
            <a:hlinkClick r:id="rId67"/>
          </p:cNvPr>
          <p:cNvPicPr preferRelativeResize="0"/>
          <p:nvPr/>
        </p:nvPicPr>
        <p:blipFill>
          <a:blip r:embed="rId68">
            <a:alphaModFix/>
          </a:blip>
          <a:stretch>
            <a:fillRect/>
          </a:stretch>
        </p:blipFill>
        <p:spPr>
          <a:xfrm>
            <a:off x="6330699" y="4397399"/>
            <a:ext cx="578450" cy="572437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8" name="Google Shape;88;p13">
            <a:hlinkClick r:id="rId69"/>
          </p:cNvPr>
          <p:cNvPicPr preferRelativeResize="0"/>
          <p:nvPr/>
        </p:nvPicPr>
        <p:blipFill>
          <a:blip r:embed="rId70">
            <a:alphaModFix/>
          </a:blip>
          <a:stretch>
            <a:fillRect/>
          </a:stretch>
        </p:blipFill>
        <p:spPr>
          <a:xfrm>
            <a:off x="6408561" y="1567259"/>
            <a:ext cx="627975" cy="54257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9" name="Google Shape;89;p13">
            <a:hlinkClick r:id="rId71"/>
          </p:cNvPr>
          <p:cNvPicPr preferRelativeResize="0"/>
          <p:nvPr/>
        </p:nvPicPr>
        <p:blipFill>
          <a:blip r:embed="rId72">
            <a:alphaModFix/>
          </a:blip>
          <a:stretch>
            <a:fillRect/>
          </a:stretch>
        </p:blipFill>
        <p:spPr>
          <a:xfrm>
            <a:off x="2347000" y="3492766"/>
            <a:ext cx="466575" cy="64935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0" name="Google Shape;90;p13">
            <a:hlinkClick r:id="rId73"/>
          </p:cNvPr>
          <p:cNvPicPr preferRelativeResize="0"/>
          <p:nvPr/>
        </p:nvPicPr>
        <p:blipFill>
          <a:blip r:embed="rId74">
            <a:alphaModFix/>
          </a:blip>
          <a:stretch>
            <a:fillRect/>
          </a:stretch>
        </p:blipFill>
        <p:spPr>
          <a:xfrm>
            <a:off x="2226900" y="4456222"/>
            <a:ext cx="578425" cy="52226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1" name="Google Shape;91;p13">
            <a:hlinkClick r:id="rId75"/>
          </p:cNvPr>
          <p:cNvPicPr preferRelativeResize="0"/>
          <p:nvPr/>
        </p:nvPicPr>
        <p:blipFill>
          <a:blip r:embed="rId76">
            <a:alphaModFix/>
          </a:blip>
          <a:stretch>
            <a:fillRect/>
          </a:stretch>
        </p:blipFill>
        <p:spPr>
          <a:xfrm>
            <a:off x="8400604" y="3616681"/>
            <a:ext cx="578450" cy="497194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2" name="Google Shape;92;p13">
            <a:hlinkClick r:id="rId77"/>
          </p:cNvPr>
          <p:cNvPicPr preferRelativeResize="0"/>
          <p:nvPr/>
        </p:nvPicPr>
        <p:blipFill>
          <a:blip r:embed="rId78">
            <a:alphaModFix/>
          </a:blip>
          <a:stretch>
            <a:fillRect/>
          </a:stretch>
        </p:blipFill>
        <p:spPr>
          <a:xfrm>
            <a:off x="2290163" y="578119"/>
            <a:ext cx="523175" cy="64491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3" name="Google Shape;93;p13"/>
          <p:cNvPicPr preferRelativeResize="0"/>
          <p:nvPr/>
        </p:nvPicPr>
        <p:blipFill>
          <a:blip r:embed="rId79">
            <a:alphaModFix/>
          </a:blip>
          <a:stretch>
            <a:fillRect/>
          </a:stretch>
        </p:blipFill>
        <p:spPr>
          <a:xfrm>
            <a:off x="4437336" y="3414224"/>
            <a:ext cx="1503900" cy="139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>
            <a:hlinkClick r:id="rId80"/>
          </p:cNvPr>
          <p:cNvPicPr preferRelativeResize="0"/>
          <p:nvPr/>
        </p:nvPicPr>
        <p:blipFill>
          <a:blip r:embed="rId81">
            <a:alphaModFix/>
          </a:blip>
          <a:stretch>
            <a:fillRect/>
          </a:stretch>
        </p:blipFill>
        <p:spPr>
          <a:xfrm>
            <a:off x="4800525" y="2963638"/>
            <a:ext cx="731725" cy="934637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5" name="Google Shape;95;p13"/>
          <p:cNvPicPr preferRelativeResize="0"/>
          <p:nvPr/>
        </p:nvPicPr>
        <p:blipFill>
          <a:blip r:embed="rId82">
            <a:alphaModFix/>
          </a:blip>
          <a:stretch>
            <a:fillRect/>
          </a:stretch>
        </p:blipFill>
        <p:spPr>
          <a:xfrm>
            <a:off x="319099" y="43950"/>
            <a:ext cx="310000" cy="31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3"/>
          <p:cNvPicPr preferRelativeResize="0"/>
          <p:nvPr/>
        </p:nvPicPr>
        <p:blipFill>
          <a:blip r:embed="rId83">
            <a:alphaModFix/>
          </a:blip>
          <a:stretch>
            <a:fillRect/>
          </a:stretch>
        </p:blipFill>
        <p:spPr>
          <a:xfrm>
            <a:off x="7776225" y="65183"/>
            <a:ext cx="578425" cy="304139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7" name="Google Shape;97;p13"/>
          <p:cNvPicPr preferRelativeResize="0"/>
          <p:nvPr/>
        </p:nvPicPr>
        <p:blipFill>
          <a:blip r:embed="rId84">
            <a:alphaModFix/>
          </a:blip>
          <a:stretch>
            <a:fillRect/>
          </a:stretch>
        </p:blipFill>
        <p:spPr>
          <a:xfrm>
            <a:off x="7090553" y="-36000"/>
            <a:ext cx="396675" cy="39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/>
          <p:cNvPicPr preferRelativeResize="0"/>
          <p:nvPr/>
        </p:nvPicPr>
        <p:blipFill>
          <a:blip r:embed="rId85">
            <a:alphaModFix/>
          </a:blip>
          <a:stretch>
            <a:fillRect/>
          </a:stretch>
        </p:blipFill>
        <p:spPr>
          <a:xfrm>
            <a:off x="687725" y="-117752"/>
            <a:ext cx="873828" cy="55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3"/>
          <p:cNvPicPr preferRelativeResize="0"/>
          <p:nvPr/>
        </p:nvPicPr>
        <p:blipFill>
          <a:blip r:embed="rId86">
            <a:alphaModFix/>
          </a:blip>
          <a:stretch>
            <a:fillRect/>
          </a:stretch>
        </p:blipFill>
        <p:spPr>
          <a:xfrm>
            <a:off x="1656810" y="3640"/>
            <a:ext cx="396675" cy="383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3"/>
          <p:cNvPicPr preferRelativeResize="0"/>
          <p:nvPr/>
        </p:nvPicPr>
        <p:blipFill>
          <a:blip r:embed="rId87">
            <a:alphaModFix/>
          </a:blip>
          <a:stretch>
            <a:fillRect/>
          </a:stretch>
        </p:blipFill>
        <p:spPr>
          <a:xfrm>
            <a:off x="2290176" y="-19863"/>
            <a:ext cx="396675" cy="389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3"/>
          <p:cNvPicPr preferRelativeResize="0"/>
          <p:nvPr/>
        </p:nvPicPr>
        <p:blipFill>
          <a:blip r:embed="rId88">
            <a:alphaModFix/>
          </a:blip>
          <a:stretch>
            <a:fillRect/>
          </a:stretch>
        </p:blipFill>
        <p:spPr>
          <a:xfrm>
            <a:off x="6528361" y="3650"/>
            <a:ext cx="374114" cy="38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3"/>
          <p:cNvPicPr preferRelativeResize="0"/>
          <p:nvPr/>
        </p:nvPicPr>
        <p:blipFill>
          <a:blip r:embed="rId89">
            <a:alphaModFix/>
          </a:blip>
          <a:stretch>
            <a:fillRect/>
          </a:stretch>
        </p:blipFill>
        <p:spPr>
          <a:xfrm>
            <a:off x="8496025" y="8163"/>
            <a:ext cx="310000" cy="335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3" title="11 Rise Up (online-audio-converter.com).wav">
            <a:hlinkClick r:id="rId90"/>
          </p:cNvPr>
          <p:cNvPicPr preferRelativeResize="0"/>
          <p:nvPr/>
        </p:nvPicPr>
        <p:blipFill>
          <a:blip r:embed="rId91">
            <a:alphaModFix/>
          </a:blip>
          <a:stretch>
            <a:fillRect/>
          </a:stretch>
        </p:blipFill>
        <p:spPr>
          <a:xfrm>
            <a:off x="5905275" y="4776275"/>
            <a:ext cx="275675" cy="27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3">
            <a:hlinkClick r:id="rId92"/>
          </p:cNvPr>
          <p:cNvPicPr preferRelativeResize="0"/>
          <p:nvPr/>
        </p:nvPicPr>
        <p:blipFill>
          <a:blip r:embed="rId93">
            <a:alphaModFix/>
          </a:blip>
          <a:stretch>
            <a:fillRect/>
          </a:stretch>
        </p:blipFill>
        <p:spPr>
          <a:xfrm>
            <a:off x="1478425" y="2363369"/>
            <a:ext cx="578450" cy="71763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Bitmoji Image" id="105" name="Google Shape;105;p13"/>
          <p:cNvPicPr preferRelativeResize="0"/>
          <p:nvPr/>
        </p:nvPicPr>
        <p:blipFill rotWithShape="1">
          <a:blip r:embed="rId94">
            <a:alphaModFix/>
          </a:blip>
          <a:srcRect b="0" l="22164" r="27609" t="5660"/>
          <a:stretch/>
        </p:blipFill>
        <p:spPr>
          <a:xfrm>
            <a:off x="3108163" y="1393575"/>
            <a:ext cx="1904100" cy="357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