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hewy"/>
      <p:regular r:id="rId7"/>
    </p:embeddedFont>
    <p:embeddedFont>
      <p:font typeface="Kalam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Kala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hewy-regular.fntdata"/><Relationship Id="rId8" Type="http://schemas.openxmlformats.org/officeDocument/2006/relationships/font" Target="fonts/Kala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png"/><Relationship Id="rId42" Type="http://schemas.openxmlformats.org/officeDocument/2006/relationships/image" Target="../media/image24.png"/><Relationship Id="rId41" Type="http://schemas.openxmlformats.org/officeDocument/2006/relationships/hyperlink" Target="https://www.youtube.com/embed/mX2o6McG1Go" TargetMode="External"/><Relationship Id="rId44" Type="http://schemas.openxmlformats.org/officeDocument/2006/relationships/image" Target="../media/image26.png"/><Relationship Id="rId43" Type="http://schemas.openxmlformats.org/officeDocument/2006/relationships/hyperlink" Target="https://www.youtube.com/embed/f8JaGs0FSKs" TargetMode="External"/><Relationship Id="rId46" Type="http://schemas.openxmlformats.org/officeDocument/2006/relationships/image" Target="../media/image28.png"/><Relationship Id="rId45" Type="http://schemas.openxmlformats.org/officeDocument/2006/relationships/hyperlink" Target="https://www.youtube.com/embed/b_mfdqyBqT8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5.png"/><Relationship Id="rId9" Type="http://schemas.openxmlformats.org/officeDocument/2006/relationships/image" Target="../media/image11.png"/><Relationship Id="rId48" Type="http://schemas.openxmlformats.org/officeDocument/2006/relationships/image" Target="../media/image25.png"/><Relationship Id="rId47" Type="http://schemas.openxmlformats.org/officeDocument/2006/relationships/hyperlink" Target="https://www.youtube.com/embed/q5-ljirWeoU" TargetMode="External"/><Relationship Id="rId49" Type="http://schemas.openxmlformats.org/officeDocument/2006/relationships/hyperlink" Target="https://www.youtube.com/embed/DFJkBSbJe18" TargetMode="External"/><Relationship Id="rId5" Type="http://schemas.openxmlformats.org/officeDocument/2006/relationships/image" Target="../media/image22.png"/><Relationship Id="rId6" Type="http://schemas.openxmlformats.org/officeDocument/2006/relationships/hyperlink" Target="https://www.youtube.com/embed/PVrvMJWrJlk" TargetMode="External"/><Relationship Id="rId7" Type="http://schemas.openxmlformats.org/officeDocument/2006/relationships/image" Target="../media/image18.png"/><Relationship Id="rId8" Type="http://schemas.openxmlformats.org/officeDocument/2006/relationships/hyperlink" Target="https://www.youtube.com/playlist?list=PL3gBRxwlIAz2iQl71QQSTQnl0XhnRePvV" TargetMode="External"/><Relationship Id="rId73" Type="http://schemas.openxmlformats.org/officeDocument/2006/relationships/image" Target="../media/image36.png"/><Relationship Id="rId72" Type="http://schemas.openxmlformats.org/officeDocument/2006/relationships/image" Target="../media/image33.png"/><Relationship Id="rId31" Type="http://schemas.openxmlformats.org/officeDocument/2006/relationships/hyperlink" Target="https://www.youtube.com/embed/X_zt5IYCRGs" TargetMode="External"/><Relationship Id="rId75" Type="http://schemas.openxmlformats.org/officeDocument/2006/relationships/hyperlink" Target="https://www.youtube.com/embed/8oDKeEeRyM4" TargetMode="External"/><Relationship Id="rId30" Type="http://schemas.openxmlformats.org/officeDocument/2006/relationships/image" Target="../media/image8.png"/><Relationship Id="rId74" Type="http://schemas.openxmlformats.org/officeDocument/2006/relationships/image" Target="../media/image40.png"/><Relationship Id="rId33" Type="http://schemas.openxmlformats.org/officeDocument/2006/relationships/hyperlink" Target="https://www.youtube.com/embed/e6wyrAenvAU" TargetMode="External"/><Relationship Id="rId32" Type="http://schemas.openxmlformats.org/officeDocument/2006/relationships/image" Target="../media/image6.png"/><Relationship Id="rId76" Type="http://schemas.openxmlformats.org/officeDocument/2006/relationships/image" Target="../media/image38.png"/><Relationship Id="rId35" Type="http://schemas.openxmlformats.org/officeDocument/2006/relationships/hyperlink" Target="https://www.youtube.com/embed/9X8UhjnSETU" TargetMode="External"/><Relationship Id="rId34" Type="http://schemas.openxmlformats.org/officeDocument/2006/relationships/image" Target="../media/image17.png"/><Relationship Id="rId71" Type="http://schemas.openxmlformats.org/officeDocument/2006/relationships/hyperlink" Target="https://www.youtube.com/embed/I9pRb_QhnwU" TargetMode="External"/><Relationship Id="rId70" Type="http://schemas.openxmlformats.org/officeDocument/2006/relationships/image" Target="../media/image35.png"/><Relationship Id="rId37" Type="http://schemas.openxmlformats.org/officeDocument/2006/relationships/hyperlink" Target="https://www.youtube.com/embed/xe9De1yW0KI" TargetMode="External"/><Relationship Id="rId36" Type="http://schemas.openxmlformats.org/officeDocument/2006/relationships/image" Target="../media/image16.png"/><Relationship Id="rId39" Type="http://schemas.openxmlformats.org/officeDocument/2006/relationships/hyperlink" Target="https://www.youtube.com/embed/Ovfhdf6bLsk" TargetMode="External"/><Relationship Id="rId38" Type="http://schemas.openxmlformats.org/officeDocument/2006/relationships/image" Target="../media/image14.png"/><Relationship Id="rId62" Type="http://schemas.openxmlformats.org/officeDocument/2006/relationships/image" Target="../media/image37.png"/><Relationship Id="rId61" Type="http://schemas.openxmlformats.org/officeDocument/2006/relationships/hyperlink" Target="https://www.youtube.com/embed/k_JZemL5SWI" TargetMode="External"/><Relationship Id="rId20" Type="http://schemas.openxmlformats.org/officeDocument/2006/relationships/image" Target="../media/image13.png"/><Relationship Id="rId64" Type="http://schemas.openxmlformats.org/officeDocument/2006/relationships/image" Target="../media/image39.png"/><Relationship Id="rId63" Type="http://schemas.openxmlformats.org/officeDocument/2006/relationships/hyperlink" Target="https://www.youtube.com/embed/fzkeLGJ_mXA" TargetMode="External"/><Relationship Id="rId22" Type="http://schemas.openxmlformats.org/officeDocument/2006/relationships/image" Target="../media/image7.png"/><Relationship Id="rId66" Type="http://schemas.openxmlformats.org/officeDocument/2006/relationships/image" Target="../media/image30.png"/><Relationship Id="rId21" Type="http://schemas.openxmlformats.org/officeDocument/2006/relationships/hyperlink" Target="https://www.youtube.com/embed/N_uwdz7owtk" TargetMode="External"/><Relationship Id="rId65" Type="http://schemas.openxmlformats.org/officeDocument/2006/relationships/hyperlink" Target="https://www.youtube.com/embed/PrlhkM2rfEI" TargetMode="External"/><Relationship Id="rId24" Type="http://schemas.openxmlformats.org/officeDocument/2006/relationships/image" Target="../media/image4.png"/><Relationship Id="rId68" Type="http://schemas.openxmlformats.org/officeDocument/2006/relationships/image" Target="../media/image34.png"/><Relationship Id="rId23" Type="http://schemas.openxmlformats.org/officeDocument/2006/relationships/hyperlink" Target="https://www.youtube.com/embed/sr-ZJFUm2wk" TargetMode="External"/><Relationship Id="rId67" Type="http://schemas.openxmlformats.org/officeDocument/2006/relationships/hyperlink" Target="https://www.youtube.com/embed/sBpJiWdNsZg" TargetMode="External"/><Relationship Id="rId60" Type="http://schemas.openxmlformats.org/officeDocument/2006/relationships/image" Target="../media/image27.png"/><Relationship Id="rId26" Type="http://schemas.openxmlformats.org/officeDocument/2006/relationships/image" Target="../media/image19.png"/><Relationship Id="rId25" Type="http://schemas.openxmlformats.org/officeDocument/2006/relationships/hyperlink" Target="https://www.youtube.com/embed/Z2iGp35qEjU" TargetMode="External"/><Relationship Id="rId69" Type="http://schemas.openxmlformats.org/officeDocument/2006/relationships/hyperlink" Target="https://www.youtube.com/embed/WRaNQ6jgcVY" TargetMode="External"/><Relationship Id="rId28" Type="http://schemas.openxmlformats.org/officeDocument/2006/relationships/image" Target="../media/image3.png"/><Relationship Id="rId27" Type="http://schemas.openxmlformats.org/officeDocument/2006/relationships/hyperlink" Target="https://www.youtube.com/embed/fURIME9mm2s" TargetMode="External"/><Relationship Id="rId29" Type="http://schemas.openxmlformats.org/officeDocument/2006/relationships/hyperlink" Target="https://www.youtube.com/embed/Vz6z19PC_lg" TargetMode="External"/><Relationship Id="rId51" Type="http://schemas.openxmlformats.org/officeDocument/2006/relationships/hyperlink" Target="https://www.youtube.com/embed/t4kpuT0tNg8" TargetMode="External"/><Relationship Id="rId50" Type="http://schemas.openxmlformats.org/officeDocument/2006/relationships/image" Target="../media/image29.png"/><Relationship Id="rId53" Type="http://schemas.openxmlformats.org/officeDocument/2006/relationships/hyperlink" Target="https://www.youtube.com/embed/aBDTSNc8NPw" TargetMode="External"/><Relationship Id="rId52" Type="http://schemas.openxmlformats.org/officeDocument/2006/relationships/image" Target="../media/image32.png"/><Relationship Id="rId11" Type="http://schemas.openxmlformats.org/officeDocument/2006/relationships/hyperlink" Target="https://www.youtube.com/embed/0emOAHuiYPE" TargetMode="External"/><Relationship Id="rId55" Type="http://schemas.openxmlformats.org/officeDocument/2006/relationships/hyperlink" Target="https://www.youtube.com/embed/XMSfV7oyKV4" TargetMode="External"/><Relationship Id="rId10" Type="http://schemas.openxmlformats.org/officeDocument/2006/relationships/image" Target="../media/image5.png"/><Relationship Id="rId54" Type="http://schemas.openxmlformats.org/officeDocument/2006/relationships/image" Target="../media/image23.png"/><Relationship Id="rId13" Type="http://schemas.openxmlformats.org/officeDocument/2006/relationships/hyperlink" Target="https://www.youtube.com/embed/-7guY-QkDRk" TargetMode="External"/><Relationship Id="rId57" Type="http://schemas.openxmlformats.org/officeDocument/2006/relationships/hyperlink" Target="https://www.youtube.com/embed/x8XiFfthUiQ" TargetMode="External"/><Relationship Id="rId12" Type="http://schemas.openxmlformats.org/officeDocument/2006/relationships/image" Target="../media/image12.png"/><Relationship Id="rId56" Type="http://schemas.openxmlformats.org/officeDocument/2006/relationships/image" Target="../media/image31.png"/><Relationship Id="rId15" Type="http://schemas.openxmlformats.org/officeDocument/2006/relationships/hyperlink" Target="https://www.youtube.com/embed/h-OB9euHOJs" TargetMode="External"/><Relationship Id="rId59" Type="http://schemas.openxmlformats.org/officeDocument/2006/relationships/hyperlink" Target="https://www.youtube.com/embed/8fIyo1g7oRk" TargetMode="External"/><Relationship Id="rId14" Type="http://schemas.openxmlformats.org/officeDocument/2006/relationships/image" Target="../media/image9.png"/><Relationship Id="rId58" Type="http://schemas.openxmlformats.org/officeDocument/2006/relationships/image" Target="../media/image21.png"/><Relationship Id="rId17" Type="http://schemas.openxmlformats.org/officeDocument/2006/relationships/hyperlink" Target="https://www.youtube.com/embed/rJZc3T8SIhg" TargetMode="External"/><Relationship Id="rId16" Type="http://schemas.openxmlformats.org/officeDocument/2006/relationships/image" Target="../media/image2.png"/><Relationship Id="rId19" Type="http://schemas.openxmlformats.org/officeDocument/2006/relationships/hyperlink" Target="https://www.youtube.com/embed/TVoM0uz_A2I" TargetMode="External"/><Relationship Id="rId1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00500"/>
            <a:ext cx="9144001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0274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821449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399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8349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198900" y="96250"/>
            <a:ext cx="2746200" cy="400200"/>
          </a:xfrm>
          <a:prstGeom prst="rect">
            <a:avLst/>
          </a:prstGeom>
          <a:noFill/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Kalam"/>
                <a:ea typeface="Kalam"/>
                <a:cs typeface="Kalam"/>
                <a:sym typeface="Kalam"/>
              </a:rPr>
              <a:t>Women in History</a:t>
            </a:r>
            <a:endParaRPr b="1" sz="2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60" name="Google Shape;60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8525" y="648850"/>
            <a:ext cx="1037224" cy="161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31875" y="648850"/>
            <a:ext cx="1037226" cy="160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74695" y="2411345"/>
            <a:ext cx="2657150" cy="26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19350" y="916450"/>
            <a:ext cx="565725" cy="6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1177" y="1690000"/>
            <a:ext cx="527500" cy="6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830098" y="3933675"/>
            <a:ext cx="428425" cy="5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978501" y="952811"/>
            <a:ext cx="527500" cy="64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925183" y="3897425"/>
            <a:ext cx="527499" cy="6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377099" y="3160787"/>
            <a:ext cx="527500" cy="65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07773" y="3169623"/>
            <a:ext cx="490993" cy="64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26900" y="2422887"/>
            <a:ext cx="491001" cy="628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080501" y="1692457"/>
            <a:ext cx="565725" cy="642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340720" y="1691918"/>
            <a:ext cx="527501" cy="640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47374" y="3157244"/>
            <a:ext cx="491000" cy="65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940600" y="1694702"/>
            <a:ext cx="490999" cy="61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495901" y="956451"/>
            <a:ext cx="721064" cy="62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422926" y="1672742"/>
            <a:ext cx="527500" cy="66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183000" y="1678070"/>
            <a:ext cx="527500" cy="64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13625" y="2446968"/>
            <a:ext cx="491000" cy="603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753648" y="2430801"/>
            <a:ext cx="646966" cy="65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404337" y="3154913"/>
            <a:ext cx="491000" cy="66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666300" y="991107"/>
            <a:ext cx="646974" cy="60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802249" y="203757"/>
            <a:ext cx="527501" cy="628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545926" y="1662973"/>
            <a:ext cx="428425" cy="66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155248" y="3176571"/>
            <a:ext cx="490999" cy="637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8156700" y="3145500"/>
            <a:ext cx="504960" cy="6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553475" y="3899300"/>
            <a:ext cx="605445" cy="60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666287" y="3898132"/>
            <a:ext cx="646976" cy="63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7726026" y="2418564"/>
            <a:ext cx="527501" cy="6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362022" y="3933666"/>
            <a:ext cx="527500" cy="614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5879120" y="3899300"/>
            <a:ext cx="391105" cy="60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5931625" y="2421400"/>
            <a:ext cx="475582" cy="64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61826" y="190774"/>
            <a:ext cx="527500" cy="6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2677706" y="2430155"/>
            <a:ext cx="475575" cy="633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1205000" y="150063"/>
            <a:ext cx="963338" cy="73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6919075" y="142338"/>
            <a:ext cx="963338" cy="73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4084550" y="2860200"/>
            <a:ext cx="1037225" cy="10372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-8175" y="4866300"/>
            <a:ext cx="2060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hewy"/>
                <a:ea typeface="Chewy"/>
                <a:cs typeface="Chewy"/>
                <a:sym typeface="Chewy"/>
              </a:rPr>
              <a:t>Created by @erinteacher</a:t>
            </a:r>
            <a:endParaRPr sz="12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98" name="Google Shape;98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1142901" y="3915462"/>
            <a:ext cx="605450" cy="610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