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y="5143500" cx="9144000"/>
  <p:notesSz cx="6858000" cy="9144000"/>
  <p:embeddedFontLst>
    <p:embeddedFont>
      <p:font typeface="Fredericka the Great"/>
      <p:regular r:id="rId37"/>
    </p:embeddedFont>
    <p:embeddedFont>
      <p:font typeface="Chelsea Market"/>
      <p:regular r:id="rId38"/>
    </p:embeddedFont>
    <p:embeddedFont>
      <p:font typeface="Oswald"/>
      <p:regular r:id="rId39"/>
      <p:bold r:id="rId40"/>
    </p:embeddedFont>
    <p:embeddedFont>
      <p:font typeface="Century Gothic"/>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759917A-A6D1-49D8-BCFA-14A19B0B23F7}">
  <a:tblStyle styleId="{A759917A-A6D1-49D8-BCFA-14A19B0B23F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swald-bold.fntdata"/><Relationship Id="rId20" Type="http://schemas.openxmlformats.org/officeDocument/2006/relationships/slide" Target="slides/slide13.xml"/><Relationship Id="rId42" Type="http://schemas.openxmlformats.org/officeDocument/2006/relationships/font" Target="fonts/CenturyGothic-bold.fntdata"/><Relationship Id="rId41" Type="http://schemas.openxmlformats.org/officeDocument/2006/relationships/font" Target="fonts/CenturyGothic-regular.fntdata"/><Relationship Id="rId22" Type="http://schemas.openxmlformats.org/officeDocument/2006/relationships/slide" Target="slides/slide15.xml"/><Relationship Id="rId44" Type="http://schemas.openxmlformats.org/officeDocument/2006/relationships/font" Target="fonts/CenturyGothic-boldItalic.fntdata"/><Relationship Id="rId21" Type="http://schemas.openxmlformats.org/officeDocument/2006/relationships/slide" Target="slides/slide14.xml"/><Relationship Id="rId43" Type="http://schemas.openxmlformats.org/officeDocument/2006/relationships/font" Target="fonts/CenturyGothic-italic.fntdata"/><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font" Target="fonts/FrederickatheGreat-regular.fntdata"/><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font" Target="fonts/Oswald-regular.fntdata"/><Relationship Id="rId16" Type="http://schemas.openxmlformats.org/officeDocument/2006/relationships/slide" Target="slides/slide9.xml"/><Relationship Id="rId38" Type="http://schemas.openxmlformats.org/officeDocument/2006/relationships/font" Target="fonts/ChelseaMarket-regular.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ad5a1560c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ad5a1560c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bd476abeb1_6_18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bd476abeb1_6_18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Delete after reading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af707cfbe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af707cfbe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Move the clover to cover the days as you complete them to better help the students see which day is next. Or just keep them in the corner to look cute.</a:t>
            </a:r>
            <a:endParaRPr sz="1500">
              <a:latin typeface="Chelsea Market"/>
              <a:ea typeface="Chelsea Market"/>
              <a:cs typeface="Chelsea Market"/>
              <a:sym typeface="Chelsea Marke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bd476abeb1_6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bd476abeb1_6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1</a:t>
            </a:r>
            <a:endParaRPr sz="1500">
              <a:latin typeface="Chelsea Market"/>
              <a:ea typeface="Chelsea Market"/>
              <a:cs typeface="Chelsea Market"/>
              <a:sym typeface="Chelsea Marke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ad699620c2_0_1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entury Gothic"/>
                <a:ea typeface="Century Gothic"/>
                <a:cs typeface="Century Gothic"/>
                <a:sym typeface="Century Gothic"/>
              </a:rPr>
              <a:t>Inspired by Kristen May’s wonderful work</a:t>
            </a:r>
            <a:endParaRPr/>
          </a:p>
        </p:txBody>
      </p:sp>
      <p:sp>
        <p:nvSpPr>
          <p:cNvPr id="279" name="Google Shape;279;gad699620c2_0_12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bd476abeb1_6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bd476abeb1_6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2nd</a:t>
            </a:r>
            <a:endParaRPr sz="1500">
              <a:latin typeface="Chelsea Market"/>
              <a:ea typeface="Chelsea Market"/>
              <a:cs typeface="Chelsea Market"/>
              <a:sym typeface="Chelsea Marke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bd476abeb1_6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bd476abeb1_6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3</a:t>
            </a:r>
            <a:endParaRPr sz="1500">
              <a:latin typeface="Chelsea Market"/>
              <a:ea typeface="Chelsea Market"/>
              <a:cs typeface="Chelsea Market"/>
              <a:sym typeface="Chelsea Marke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bd476abeb1_6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bd476abeb1_6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4</a:t>
            </a:r>
            <a:endParaRPr sz="1500">
              <a:latin typeface="Chelsea Market"/>
              <a:ea typeface="Chelsea Market"/>
              <a:cs typeface="Chelsea Market"/>
              <a:sym typeface="Chelsea Marke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bd476abeb1_6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bd476abeb1_6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5</a:t>
            </a:r>
            <a:endParaRPr sz="1500">
              <a:latin typeface="Chelsea Market"/>
              <a:ea typeface="Chelsea Market"/>
              <a:cs typeface="Chelsea Market"/>
              <a:sym typeface="Chelsea Marke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bd476abeb1_6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bd476abeb1_6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8</a:t>
            </a:r>
            <a:endParaRPr sz="1500">
              <a:latin typeface="Chelsea Market"/>
              <a:ea typeface="Chelsea Market"/>
              <a:cs typeface="Chelsea Market"/>
              <a:sym typeface="Chelsea Marke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bd476abeb1_6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entury Gothic"/>
                <a:ea typeface="Century Gothic"/>
                <a:cs typeface="Century Gothic"/>
                <a:sym typeface="Century Gothic"/>
              </a:rPr>
              <a:t>Inspired by Kristen May’s wonderful work</a:t>
            </a:r>
            <a:endParaRPr/>
          </a:p>
        </p:txBody>
      </p:sp>
      <p:sp>
        <p:nvSpPr>
          <p:cNvPr id="630" name="Google Shape;630;gbd476abeb1_6_4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bd476abeb1_6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bd476abeb1_6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9</a:t>
            </a:r>
            <a:endParaRPr sz="1500">
              <a:latin typeface="Chelsea Market"/>
              <a:ea typeface="Chelsea Market"/>
              <a:cs typeface="Chelsea Market"/>
              <a:sym typeface="Chelsea Marke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bd476abeb1_6_6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bd476abeb1_6_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10</a:t>
            </a:r>
            <a:endParaRPr sz="1500">
              <a:latin typeface="Chelsea Market"/>
              <a:ea typeface="Chelsea Market"/>
              <a:cs typeface="Chelsea Market"/>
              <a:sym typeface="Chelsea Marke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bd476abeb1_6_7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bd476abeb1_6_7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15</a:t>
            </a:r>
            <a:endParaRPr sz="1500">
              <a:latin typeface="Chelsea Market"/>
              <a:ea typeface="Chelsea Market"/>
              <a:cs typeface="Chelsea Market"/>
              <a:sym typeface="Chelsea Marke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bd476abeb1_6_8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entury Gothic"/>
                <a:ea typeface="Century Gothic"/>
                <a:cs typeface="Century Gothic"/>
                <a:sym typeface="Century Gothic"/>
              </a:rPr>
              <a:t>Inspired by Kristen May’s wonderful work</a:t>
            </a:r>
            <a:endParaRPr/>
          </a:p>
        </p:txBody>
      </p:sp>
      <p:sp>
        <p:nvSpPr>
          <p:cNvPr id="845" name="Google Shape;845;gbd476abeb1_6_8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bd476abeb1_6_8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bd476abeb1_6_8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16</a:t>
            </a:r>
            <a:endParaRPr sz="1500">
              <a:latin typeface="Chelsea Market"/>
              <a:ea typeface="Chelsea Market"/>
              <a:cs typeface="Chelsea Market"/>
              <a:sym typeface="Chelsea Marke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bd476abeb1_6_8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bd476abeb1_6_8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17</a:t>
            </a:r>
            <a:endParaRPr sz="1500">
              <a:latin typeface="Chelsea Market"/>
              <a:ea typeface="Chelsea Market"/>
              <a:cs typeface="Chelsea Market"/>
              <a:sym typeface="Chelsea Marke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bd476abeb1_6_9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bd476abeb1_6_9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18</a:t>
            </a:r>
            <a:endParaRPr sz="1500">
              <a:latin typeface="Chelsea Market"/>
              <a:ea typeface="Chelsea Market"/>
              <a:cs typeface="Chelsea Market"/>
              <a:sym typeface="Chelsea Marke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bd476abeb1_6_10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bd476abeb1_6_10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19</a:t>
            </a:r>
            <a:endParaRPr sz="1500">
              <a:latin typeface="Chelsea Market"/>
              <a:ea typeface="Chelsea Market"/>
              <a:cs typeface="Chelsea Market"/>
              <a:sym typeface="Chelsea Marke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bd476abeb1_6_1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bd476abeb1_6_1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22</a:t>
            </a:r>
            <a:endParaRPr sz="1500">
              <a:latin typeface="Chelsea Market"/>
              <a:ea typeface="Chelsea Market"/>
              <a:cs typeface="Chelsea Market"/>
              <a:sym typeface="Chelsea Market"/>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gbd476abeb1_6_1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entury Gothic"/>
                <a:ea typeface="Century Gothic"/>
                <a:cs typeface="Century Gothic"/>
                <a:sym typeface="Century Gothic"/>
              </a:rPr>
              <a:t>Inspired by Kristen May’s wonderful work</a:t>
            </a:r>
            <a:endParaRPr/>
          </a:p>
        </p:txBody>
      </p:sp>
      <p:sp>
        <p:nvSpPr>
          <p:cNvPr id="1196" name="Google Shape;1196;gbd476abeb1_6_11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6" name="Shape 1206"/>
        <p:cNvGrpSpPr/>
        <p:nvPr/>
      </p:nvGrpSpPr>
      <p:grpSpPr>
        <a:xfrm>
          <a:off x="0" y="0"/>
          <a:ext cx="0" cy="0"/>
          <a:chOff x="0" y="0"/>
          <a:chExt cx="0" cy="0"/>
        </a:xfrm>
      </p:grpSpPr>
      <p:sp>
        <p:nvSpPr>
          <p:cNvPr id="1207" name="Google Shape;1207;gbd476abeb1_6_1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8" name="Google Shape;1208;gbd476abeb1_6_1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23</a:t>
            </a:r>
            <a:endParaRPr sz="1500">
              <a:latin typeface="Chelsea Market"/>
              <a:ea typeface="Chelsea Market"/>
              <a:cs typeface="Chelsea Market"/>
              <a:sym typeface="Chelsea Market"/>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4" name="Shape 1274"/>
        <p:cNvGrpSpPr/>
        <p:nvPr/>
      </p:nvGrpSpPr>
      <p:grpSpPr>
        <a:xfrm>
          <a:off x="0" y="0"/>
          <a:ext cx="0" cy="0"/>
          <a:chOff x="0" y="0"/>
          <a:chExt cx="0" cy="0"/>
        </a:xfrm>
      </p:grpSpPr>
      <p:sp>
        <p:nvSpPr>
          <p:cNvPr id="1275" name="Google Shape;1275;gbd476abeb1_6_1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6" name="Google Shape;1276;gbd476abeb1_6_1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24</a:t>
            </a:r>
            <a:endParaRPr sz="1500">
              <a:latin typeface="Chelsea Market"/>
              <a:ea typeface="Chelsea Market"/>
              <a:cs typeface="Chelsea Market"/>
              <a:sym typeface="Chelsea Market"/>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2" name="Shape 1342"/>
        <p:cNvGrpSpPr/>
        <p:nvPr/>
      </p:nvGrpSpPr>
      <p:grpSpPr>
        <a:xfrm>
          <a:off x="0" y="0"/>
          <a:ext cx="0" cy="0"/>
          <a:chOff x="0" y="0"/>
          <a:chExt cx="0" cy="0"/>
        </a:xfrm>
      </p:grpSpPr>
      <p:sp>
        <p:nvSpPr>
          <p:cNvPr id="1343" name="Google Shape;1343;gbd476abeb1_6_1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4" name="Google Shape;1344;gbd476abeb1_6_1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25</a:t>
            </a:r>
            <a:endParaRPr sz="1500">
              <a:latin typeface="Chelsea Market"/>
              <a:ea typeface="Chelsea Market"/>
              <a:cs typeface="Chelsea Market"/>
              <a:sym typeface="Chelsea Market"/>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0" name="Shape 1410"/>
        <p:cNvGrpSpPr/>
        <p:nvPr/>
      </p:nvGrpSpPr>
      <p:grpSpPr>
        <a:xfrm>
          <a:off x="0" y="0"/>
          <a:ext cx="0" cy="0"/>
          <a:chOff x="0" y="0"/>
          <a:chExt cx="0" cy="0"/>
        </a:xfrm>
      </p:grpSpPr>
      <p:sp>
        <p:nvSpPr>
          <p:cNvPr id="1411" name="Google Shape;1411;gbd476abeb1_6_1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2" name="Google Shape;1412;gbd476abeb1_6_1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26</a:t>
            </a:r>
            <a:endParaRPr sz="1500">
              <a:latin typeface="Chelsea Market"/>
              <a:ea typeface="Chelsea Market"/>
              <a:cs typeface="Chelsea Market"/>
              <a:sym typeface="Chelsea Marke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8" name="Shape 1478"/>
        <p:cNvGrpSpPr/>
        <p:nvPr/>
      </p:nvGrpSpPr>
      <p:grpSpPr>
        <a:xfrm>
          <a:off x="0" y="0"/>
          <a:ext cx="0" cy="0"/>
          <a:chOff x="0" y="0"/>
          <a:chExt cx="0" cy="0"/>
        </a:xfrm>
      </p:grpSpPr>
      <p:sp>
        <p:nvSpPr>
          <p:cNvPr id="1479" name="Google Shape;1479;gbd476abeb1_6_1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0" name="Google Shape;1480;gbd476abeb1_6_1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29</a:t>
            </a:r>
            <a:endParaRPr sz="1500">
              <a:latin typeface="Chelsea Market"/>
              <a:ea typeface="Chelsea Market"/>
              <a:cs typeface="Chelsea Market"/>
              <a:sym typeface="Chelsea Market"/>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5" name="Shape 1545"/>
        <p:cNvGrpSpPr/>
        <p:nvPr/>
      </p:nvGrpSpPr>
      <p:grpSpPr>
        <a:xfrm>
          <a:off x="0" y="0"/>
          <a:ext cx="0" cy="0"/>
          <a:chOff x="0" y="0"/>
          <a:chExt cx="0" cy="0"/>
        </a:xfrm>
      </p:grpSpPr>
      <p:sp>
        <p:nvSpPr>
          <p:cNvPr id="1546" name="Google Shape;1546;gbd476abeb1_6_1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entury Gothic"/>
                <a:ea typeface="Century Gothic"/>
                <a:cs typeface="Century Gothic"/>
                <a:sym typeface="Century Gothic"/>
              </a:rPr>
              <a:t>Inspired by Kristen May’s wonderful work</a:t>
            </a:r>
            <a:endParaRPr/>
          </a:p>
        </p:txBody>
      </p:sp>
      <p:sp>
        <p:nvSpPr>
          <p:cNvPr id="1547" name="Google Shape;1547;gbd476abeb1_6_15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7" name="Shape 1557"/>
        <p:cNvGrpSpPr/>
        <p:nvPr/>
      </p:nvGrpSpPr>
      <p:grpSpPr>
        <a:xfrm>
          <a:off x="0" y="0"/>
          <a:ext cx="0" cy="0"/>
          <a:chOff x="0" y="0"/>
          <a:chExt cx="0" cy="0"/>
        </a:xfrm>
      </p:grpSpPr>
      <p:sp>
        <p:nvSpPr>
          <p:cNvPr id="1558" name="Google Shape;1558;gbd476abeb1_6_1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9" name="Google Shape;1559;gbd476abeb1_6_1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30</a:t>
            </a:r>
            <a:endParaRPr sz="1500">
              <a:latin typeface="Chelsea Market"/>
              <a:ea typeface="Chelsea Market"/>
              <a:cs typeface="Chelsea Market"/>
              <a:sym typeface="Chelsea Market"/>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5" name="Shape 1625"/>
        <p:cNvGrpSpPr/>
        <p:nvPr/>
      </p:nvGrpSpPr>
      <p:grpSpPr>
        <a:xfrm>
          <a:off x="0" y="0"/>
          <a:ext cx="0" cy="0"/>
          <a:chOff x="0" y="0"/>
          <a:chExt cx="0" cy="0"/>
        </a:xfrm>
      </p:grpSpPr>
      <p:sp>
        <p:nvSpPr>
          <p:cNvPr id="1626" name="Google Shape;1626;gbd476abeb1_6_17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7" name="Google Shape;1627;gbd476abeb1_6_17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Chelsea Market"/>
                <a:ea typeface="Chelsea Market"/>
                <a:cs typeface="Chelsea Market"/>
                <a:sym typeface="Chelsea Market"/>
              </a:rPr>
              <a:t>March 31</a:t>
            </a:r>
            <a:endParaRPr sz="1500">
              <a:latin typeface="Chelsea Market"/>
              <a:ea typeface="Chelsea Market"/>
              <a:cs typeface="Chelsea Market"/>
              <a:sym typeface="Chelsea Marke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58" name="Google Shape;58;p14"/>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59" name="Google Shape;59;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0" name="Google Shape;60;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1" name="Google Shape;61;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 name="Shape 62"/>
        <p:cNvGrpSpPr/>
        <p:nvPr/>
      </p:nvGrpSpPr>
      <p:grpSpPr>
        <a:xfrm>
          <a:off x="0" y="0"/>
          <a:ext cx="0" cy="0"/>
          <a:chOff x="0" y="0"/>
          <a:chExt cx="0" cy="0"/>
        </a:xfrm>
      </p:grpSpPr>
      <p:sp>
        <p:nvSpPr>
          <p:cNvPr id="63" name="Google Shape;63;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64" name="Google Shape;64;p1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65" name="Google Shape;65;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6" name="Google Shape;66;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7" name="Google Shape;67;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8" name="Shape 68"/>
        <p:cNvGrpSpPr/>
        <p:nvPr/>
      </p:nvGrpSpPr>
      <p:grpSpPr>
        <a:xfrm>
          <a:off x="0" y="0"/>
          <a:ext cx="0" cy="0"/>
          <a:chOff x="0" y="0"/>
          <a:chExt cx="0" cy="0"/>
        </a:xfrm>
      </p:grpSpPr>
      <p:sp>
        <p:nvSpPr>
          <p:cNvPr id="69" name="Google Shape;69;p16"/>
          <p:cNvSpPr txBox="1"/>
          <p:nvPr>
            <p:ph type="title"/>
          </p:nvPr>
        </p:nvSpPr>
        <p:spPr>
          <a:xfrm>
            <a:off x="623888" y="1282304"/>
            <a:ext cx="7886700" cy="21396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0" name="Google Shape;70;p16"/>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71" name="Google Shape;71;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2" name="Google Shape;72;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3" name="Google Shape;73;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4" name="Shape 74"/>
        <p:cNvGrpSpPr/>
        <p:nvPr/>
      </p:nvGrpSpPr>
      <p:grpSpPr>
        <a:xfrm>
          <a:off x="0" y="0"/>
          <a:ext cx="0" cy="0"/>
          <a:chOff x="0" y="0"/>
          <a:chExt cx="0" cy="0"/>
        </a:xfrm>
      </p:grpSpPr>
      <p:sp>
        <p:nvSpPr>
          <p:cNvPr id="75" name="Google Shape;75;p1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6" name="Google Shape;76;p17"/>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77" name="Google Shape;77;p17"/>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78" name="Google Shape;78;p1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9" name="Google Shape;79;p1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0" name="Google Shape;80;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1" name="Shape 81"/>
        <p:cNvGrpSpPr/>
        <p:nvPr/>
      </p:nvGrpSpPr>
      <p:grpSpPr>
        <a:xfrm>
          <a:off x="0" y="0"/>
          <a:ext cx="0" cy="0"/>
          <a:chOff x="0" y="0"/>
          <a:chExt cx="0" cy="0"/>
        </a:xfrm>
      </p:grpSpPr>
      <p:sp>
        <p:nvSpPr>
          <p:cNvPr id="82" name="Google Shape;82;p18"/>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3" name="Google Shape;83;p18"/>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84" name="Google Shape;84;p18"/>
          <p:cNvSpPr txBox="1"/>
          <p:nvPr>
            <p:ph idx="2" type="body"/>
          </p:nvPr>
        </p:nvSpPr>
        <p:spPr>
          <a:xfrm>
            <a:off x="629841" y="1878806"/>
            <a:ext cx="3868500" cy="27633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5" name="Google Shape;85;p18"/>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86" name="Google Shape;86;p18"/>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7" name="Google Shape;87;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8" name="Google Shape;88;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9" name="Google Shape;89;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0" name="Shape 90"/>
        <p:cNvGrpSpPr/>
        <p:nvPr/>
      </p:nvGrpSpPr>
      <p:grpSpPr>
        <a:xfrm>
          <a:off x="0" y="0"/>
          <a:ext cx="0" cy="0"/>
          <a:chOff x="0" y="0"/>
          <a:chExt cx="0" cy="0"/>
        </a:xfrm>
      </p:grpSpPr>
      <p:sp>
        <p:nvSpPr>
          <p:cNvPr id="91" name="Google Shape;91;p1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2" name="Google Shape;92;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3" name="Google Shape;93;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4" name="Google Shape;94;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 name="Shape 95"/>
        <p:cNvGrpSpPr/>
        <p:nvPr/>
      </p:nvGrpSpPr>
      <p:grpSpPr>
        <a:xfrm>
          <a:off x="0" y="0"/>
          <a:ext cx="0" cy="0"/>
          <a:chOff x="0" y="0"/>
          <a:chExt cx="0" cy="0"/>
        </a:xfrm>
      </p:grpSpPr>
      <p:sp>
        <p:nvSpPr>
          <p:cNvPr id="96" name="Google Shape;96;p2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7" name="Google Shape;97;p2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8" name="Google Shape;98;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1" name="Google Shape;101;p21"/>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02" name="Google Shape;102;p21"/>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03" name="Google Shape;103;p2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4" name="Google Shape;104;p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5" name="Google Shape;105;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8" name="Google Shape;108;p22"/>
          <p:cNvSpPr/>
          <p:nvPr>
            <p:ph idx="2" type="pic"/>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109" name="Google Shape;109;p22"/>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10" name="Google Shape;110;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1" name="Google Shape;111;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2" name="Google Shape;112;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15" name="Google Shape;115;p23"/>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16" name="Google Shape;116;p2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7" name="Google Shape;117;p2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8" name="Google Shape;118;p2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21" name="Google Shape;121;p24"/>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2" name="Google Shape;122;p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3" name="Google Shape;123;p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4" name="Google Shape;124;p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3.xml"/><Relationship Id="rId12" Type="http://schemas.openxmlformats.org/officeDocument/2006/relationships/slideLayout" Target="../slideLayouts/slideLayout22.xml"/><Relationship Id="rId1" Type="http://schemas.openxmlformats.org/officeDocument/2006/relationships/image" Target="../media/image3.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0" Type="http://schemas.openxmlformats.org/officeDocument/2006/relationships/image" Target="../media/image2.png"/><Relationship Id="rId11" Type="http://schemas.openxmlformats.org/officeDocument/2006/relationships/slide" Target="/ppt/slides/slide16.xml"/><Relationship Id="rId22" Type="http://schemas.openxmlformats.org/officeDocument/2006/relationships/slide" Target="/ppt/slides/slide26.xml"/><Relationship Id="rId10" Type="http://schemas.openxmlformats.org/officeDocument/2006/relationships/slide" Target="/ppt/slides/slide14.xml"/><Relationship Id="rId21" Type="http://schemas.openxmlformats.org/officeDocument/2006/relationships/image" Target="../media/image4.png"/><Relationship Id="rId13" Type="http://schemas.openxmlformats.org/officeDocument/2006/relationships/slide" Target="/ppt/slides/slide18.xml"/><Relationship Id="rId24" Type="http://schemas.openxmlformats.org/officeDocument/2006/relationships/slide" Target="/ppt/slides/slide29.xml"/><Relationship Id="rId12" Type="http://schemas.openxmlformats.org/officeDocument/2006/relationships/slide" Target="/ppt/slides/slide17.xml"/><Relationship Id="rId23" Type="http://schemas.openxmlformats.org/officeDocument/2006/relationships/slide" Target="/ppt/slides/slide28.xml"/><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slide" Target="/ppt/slides/slide9.xml"/><Relationship Id="rId4" Type="http://schemas.openxmlformats.org/officeDocument/2006/relationships/slide" Target="/ppt/slides/slide8.xml"/><Relationship Id="rId9" Type="http://schemas.openxmlformats.org/officeDocument/2006/relationships/slide" Target="/ppt/slides/slide13.xml"/><Relationship Id="rId15" Type="http://schemas.openxmlformats.org/officeDocument/2006/relationships/slide" Target="/ppt/slides/slide20.xml"/><Relationship Id="rId14" Type="http://schemas.openxmlformats.org/officeDocument/2006/relationships/slide" Target="/ppt/slides/slide19.xml"/><Relationship Id="rId17" Type="http://schemas.openxmlformats.org/officeDocument/2006/relationships/slide" Target="/ppt/slides/slide23.xml"/><Relationship Id="rId16" Type="http://schemas.openxmlformats.org/officeDocument/2006/relationships/slide" Target="/ppt/slides/slide22.xml"/><Relationship Id="rId5" Type="http://schemas.openxmlformats.org/officeDocument/2006/relationships/slide" Target="/ppt/slides/slide7.xml"/><Relationship Id="rId19" Type="http://schemas.openxmlformats.org/officeDocument/2006/relationships/slide" Target="/ppt/slides/slide25.xml"/><Relationship Id="rId6" Type="http://schemas.openxmlformats.org/officeDocument/2006/relationships/slide" Target="/ppt/slides/slide6.xml"/><Relationship Id="rId18" Type="http://schemas.openxmlformats.org/officeDocument/2006/relationships/slide" Target="/ppt/slides/slide24.xml"/><Relationship Id="rId7" Type="http://schemas.openxmlformats.org/officeDocument/2006/relationships/slide" Target="/ppt/slides/slide10.xml"/><Relationship Id="rId8" Type="http://schemas.openxmlformats.org/officeDocument/2006/relationships/slide" Target="/ppt/slides/slide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4.xml"/></Relationships>
</file>

<file path=ppt/slides/_rels/slide5.xml.rels><?xml version="1.0" encoding="UTF-8" standalone="yes"?><Relationships xmlns="http://schemas.openxmlformats.org/package/2006/relationships"><Relationship Id="rId10" Type="http://schemas.openxmlformats.org/officeDocument/2006/relationships/image" Target="../media/image11.png"/><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slide" Target="/ppt/slides/slide3.xml"/><Relationship Id="rId5" Type="http://schemas.openxmlformats.org/officeDocument/2006/relationships/image" Target="../media/image6.png"/><Relationship Id="rId6" Type="http://schemas.openxmlformats.org/officeDocument/2006/relationships/slide" Target="/ppt/slides/slide5.xml"/><Relationship Id="rId7" Type="http://schemas.openxmlformats.org/officeDocument/2006/relationships/hyperlink" Target="http://www.youtube.com/watch?v=4ASKMcdCc3g" TargetMode="External"/><Relationship Id="rId8"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6.xml"/><Relationship Id="rId8" Type="http://schemas.openxmlformats.org/officeDocument/2006/relationships/slide" Target="/ppt/slid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7.xml"/><Relationship Id="rId8" Type="http://schemas.openxmlformats.org/officeDocument/2006/relationships/slide" Target="/ppt/slid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8.xml"/><Relationship Id="rId8" Type="http://schemas.openxmlformats.org/officeDocument/2006/relationships/slide" Target="/ppt/slid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9.xml"/><Relationship Id="rId8" Type="http://schemas.openxmlformats.org/officeDocument/2006/relationships/slide" Target="/ppt/slid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10.xml"/></Relationships>
</file>

<file path=ppt/slides/_rels/slide11.xml.rels><?xml version="1.0" encoding="UTF-8" standalone="yes"?><Relationships xmlns="http://schemas.openxmlformats.org/package/2006/relationships"><Relationship Id="rId10" Type="http://schemas.openxmlformats.org/officeDocument/2006/relationships/image" Target="../media/image11.png"/><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slide" Target="/ppt/slides/slide3.xml"/><Relationship Id="rId5" Type="http://schemas.openxmlformats.org/officeDocument/2006/relationships/image" Target="../media/image6.png"/><Relationship Id="rId6" Type="http://schemas.openxmlformats.org/officeDocument/2006/relationships/slide" Target="/ppt/slides/slide11.xml"/><Relationship Id="rId7" Type="http://schemas.openxmlformats.org/officeDocument/2006/relationships/hyperlink" Target="http://www.youtube.com/watch?v=4ASKMcdCc3g" TargetMode="External"/><Relationship Id="rId8"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12.xml"/><Relationship Id="rId8" Type="http://schemas.openxmlformats.org/officeDocument/2006/relationships/slide" Target="/ppt/slid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13.xml"/><Relationship Id="rId8" Type="http://schemas.openxmlformats.org/officeDocument/2006/relationships/slide" Target="/ppt/slid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14.xml"/></Relationships>
</file>

<file path=ppt/slides/_rels/slide15.xml.rels><?xml version="1.0" encoding="UTF-8" standalone="yes"?><Relationships xmlns="http://schemas.openxmlformats.org/package/2006/relationships"><Relationship Id="rId10" Type="http://schemas.openxmlformats.org/officeDocument/2006/relationships/image" Target="../media/image11.png"/><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slide" Target="/ppt/slides/slide3.xml"/><Relationship Id="rId5" Type="http://schemas.openxmlformats.org/officeDocument/2006/relationships/image" Target="../media/image6.png"/><Relationship Id="rId6" Type="http://schemas.openxmlformats.org/officeDocument/2006/relationships/slide" Target="/ppt/slides/slide15.xml"/><Relationship Id="rId7" Type="http://schemas.openxmlformats.org/officeDocument/2006/relationships/hyperlink" Target="http://www.youtube.com/watch?v=4ASKMcdCc3g" TargetMode="External"/><Relationship Id="rId8"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16.xml"/><Relationship Id="rId8" Type="http://schemas.openxmlformats.org/officeDocument/2006/relationships/slide" Target="/ppt/slid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17.xml"/><Relationship Id="rId8" Type="http://schemas.openxmlformats.org/officeDocument/2006/relationships/slide" Target="/ppt/slid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18.xml"/><Relationship Id="rId8" Type="http://schemas.openxmlformats.org/officeDocument/2006/relationships/slide" Target="/ppt/slid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19.xml"/><Relationship Id="rId8" Type="http://schemas.openxmlformats.org/officeDocument/2006/relationships/slide" Target="/ppt/slid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20.xml"/></Relationships>
</file>

<file path=ppt/slides/_rels/slide21.xml.rels><?xml version="1.0" encoding="UTF-8" standalone="yes"?><Relationships xmlns="http://schemas.openxmlformats.org/package/2006/relationships"><Relationship Id="rId10" Type="http://schemas.openxmlformats.org/officeDocument/2006/relationships/image" Target="../media/image11.png"/><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slide" Target="/ppt/slides/slide3.xml"/><Relationship Id="rId5" Type="http://schemas.openxmlformats.org/officeDocument/2006/relationships/image" Target="../media/image6.png"/><Relationship Id="rId6" Type="http://schemas.openxmlformats.org/officeDocument/2006/relationships/slide" Target="/ppt/slides/slide21.xml"/><Relationship Id="rId7" Type="http://schemas.openxmlformats.org/officeDocument/2006/relationships/hyperlink" Target="http://www.youtube.com/watch?v=4ASKMcdCc3g" TargetMode="External"/><Relationship Id="rId8"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22.xml"/><Relationship Id="rId8" Type="http://schemas.openxmlformats.org/officeDocument/2006/relationships/slide" Target="/ppt/slid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23.xml"/><Relationship Id="rId8" Type="http://schemas.openxmlformats.org/officeDocument/2006/relationships/slide" Target="/ppt/slid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24.xml"/><Relationship Id="rId8" Type="http://schemas.openxmlformats.org/officeDocument/2006/relationships/slide" Target="/ppt/slid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25.xml"/><Relationship Id="rId8" Type="http://schemas.openxmlformats.org/officeDocument/2006/relationships/slide" Target="/ppt/slid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26.xml"/></Relationships>
</file>

<file path=ppt/slides/_rels/slide27.xml.rels><?xml version="1.0" encoding="UTF-8" standalone="yes"?><Relationships xmlns="http://schemas.openxmlformats.org/package/2006/relationships"><Relationship Id="rId10" Type="http://schemas.openxmlformats.org/officeDocument/2006/relationships/image" Target="../media/image11.png"/><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slide" Target="/ppt/slides/slide3.xml"/><Relationship Id="rId5" Type="http://schemas.openxmlformats.org/officeDocument/2006/relationships/image" Target="../media/image6.png"/><Relationship Id="rId6" Type="http://schemas.openxmlformats.org/officeDocument/2006/relationships/slide" Target="/ppt/slides/slide27.xml"/><Relationship Id="rId7" Type="http://schemas.openxmlformats.org/officeDocument/2006/relationships/hyperlink" Target="http://www.youtube.com/watch?v=4ASKMcdCc3g" TargetMode="External"/><Relationship Id="rId8" Type="http://schemas.openxmlformats.org/officeDocument/2006/relationships/image" Target="../media/image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28.xml"/><Relationship Id="rId8" Type="http://schemas.openxmlformats.org/officeDocument/2006/relationships/slide" Target="/ppt/slid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gif"/><Relationship Id="rId5" Type="http://schemas.openxmlformats.org/officeDocument/2006/relationships/slide" Target="/ppt/slides/slide3.xml"/><Relationship Id="rId6" Type="http://schemas.openxmlformats.org/officeDocument/2006/relationships/image" Target="../media/image9.png"/><Relationship Id="rId7" Type="http://schemas.openxmlformats.org/officeDocument/2006/relationships/slide" Target="/ppt/slides/slide29.xml"/><Relationship Id="rId8" Type="http://schemas.openxmlformats.org/officeDocument/2006/relationships/slide" Target="/ppt/slid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ctrTitle"/>
          </p:nvPr>
        </p:nvSpPr>
        <p:spPr>
          <a:xfrm>
            <a:off x="311700" y="0"/>
            <a:ext cx="8520600" cy="788400"/>
          </a:xfrm>
          <a:prstGeom prst="rect">
            <a:avLst/>
          </a:prstGeom>
          <a:effectLst>
            <a:outerShdw blurRad="57150" rotWithShape="0" algn="bl">
              <a:srgbClr val="000000">
                <a:alpha val="68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b="1" lang="en" sz="4100">
                <a:solidFill>
                  <a:srgbClr val="38761D"/>
                </a:solidFill>
                <a:latin typeface="Chelsea Market"/>
                <a:ea typeface="Chelsea Market"/>
                <a:cs typeface="Chelsea Market"/>
                <a:sym typeface="Chelsea Market"/>
              </a:rPr>
              <a:t>March Morning Board</a:t>
            </a:r>
            <a:endParaRPr b="1" sz="4100">
              <a:solidFill>
                <a:srgbClr val="38761D"/>
              </a:solidFill>
              <a:latin typeface="Chelsea Market"/>
              <a:ea typeface="Chelsea Market"/>
              <a:cs typeface="Chelsea Market"/>
              <a:sym typeface="Chelsea Market"/>
            </a:endParaRPr>
          </a:p>
        </p:txBody>
      </p:sp>
      <p:sp>
        <p:nvSpPr>
          <p:cNvPr id="130" name="Google Shape;130;p25">
            <a:hlinkClick action="ppaction://hlinkshowjump?jump=nextslide"/>
          </p:cNvPr>
          <p:cNvSpPr/>
          <p:nvPr/>
        </p:nvSpPr>
        <p:spPr>
          <a:xfrm>
            <a:off x="8685127" y="4667414"/>
            <a:ext cx="420300" cy="383400"/>
          </a:xfrm>
          <a:prstGeom prst="rightArrow">
            <a:avLst>
              <a:gd fmla="val 50000" name="adj1"/>
              <a:gd fmla="val 50000" name="adj2"/>
            </a:avLst>
          </a:prstGeom>
          <a:solidFill>
            <a:srgbClr val="000000"/>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ookworm" id="131" name="Google Shape;131;p25"/>
          <p:cNvPicPr preferRelativeResize="0"/>
          <p:nvPr/>
        </p:nvPicPr>
        <p:blipFill>
          <a:blip r:embed="rId3">
            <a:alphaModFix/>
          </a:blip>
          <a:stretch>
            <a:fillRect/>
          </a:stretch>
        </p:blipFill>
        <p:spPr>
          <a:xfrm>
            <a:off x="-283575" y="3206200"/>
            <a:ext cx="1922500" cy="1922500"/>
          </a:xfrm>
          <a:prstGeom prst="rect">
            <a:avLst/>
          </a:prstGeom>
          <a:noFill/>
          <a:ln>
            <a:noFill/>
          </a:ln>
        </p:spPr>
      </p:pic>
      <p:pic>
        <p:nvPicPr>
          <p:cNvPr descr="Bitmoji Image" id="132" name="Google Shape;132;p25"/>
          <p:cNvPicPr preferRelativeResize="0"/>
          <p:nvPr/>
        </p:nvPicPr>
        <p:blipFill rotWithShape="1">
          <a:blip r:embed="rId4">
            <a:alphaModFix/>
          </a:blip>
          <a:srcRect b="66347" l="14399" r="63172" t="11259"/>
          <a:stretch/>
        </p:blipFill>
        <p:spPr>
          <a:xfrm rot="-5400000">
            <a:off x="402802" y="3404949"/>
            <a:ext cx="213100" cy="212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ctrTitle"/>
          </p:nvPr>
        </p:nvSpPr>
        <p:spPr>
          <a:xfrm>
            <a:off x="311700" y="0"/>
            <a:ext cx="8520600" cy="788400"/>
          </a:xfrm>
          <a:prstGeom prst="rect">
            <a:avLst/>
          </a:prstGeom>
          <a:effectLst>
            <a:outerShdw blurRad="57150" rotWithShape="0" algn="bl">
              <a:srgbClr val="000000">
                <a:alpha val="68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b="1" lang="en" sz="4100">
                <a:solidFill>
                  <a:srgbClr val="38761D"/>
                </a:solidFill>
                <a:latin typeface="Chelsea Market"/>
                <a:ea typeface="Chelsea Market"/>
                <a:cs typeface="Chelsea Market"/>
                <a:sym typeface="Chelsea Market"/>
              </a:rPr>
              <a:t>March Morning Board</a:t>
            </a:r>
            <a:endParaRPr b="1" sz="4100">
              <a:solidFill>
                <a:srgbClr val="38761D"/>
              </a:solidFill>
              <a:latin typeface="Chelsea Market"/>
              <a:ea typeface="Chelsea Market"/>
              <a:cs typeface="Chelsea Market"/>
              <a:sym typeface="Chelsea Market"/>
            </a:endParaRPr>
          </a:p>
        </p:txBody>
      </p:sp>
      <p:sp>
        <p:nvSpPr>
          <p:cNvPr id="138" name="Google Shape;138;p26">
            <a:hlinkClick action="ppaction://hlinkshowjump?jump=nextslide"/>
          </p:cNvPr>
          <p:cNvSpPr/>
          <p:nvPr/>
        </p:nvSpPr>
        <p:spPr>
          <a:xfrm>
            <a:off x="8685127" y="4667414"/>
            <a:ext cx="420300" cy="383400"/>
          </a:xfrm>
          <a:prstGeom prst="rightArrow">
            <a:avLst>
              <a:gd fmla="val 50000" name="adj1"/>
              <a:gd fmla="val 50000" name="adj2"/>
            </a:avLst>
          </a:prstGeom>
          <a:solidFill>
            <a:srgbClr val="000000"/>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ookworm" id="139" name="Google Shape;139;p26"/>
          <p:cNvPicPr preferRelativeResize="0"/>
          <p:nvPr/>
        </p:nvPicPr>
        <p:blipFill>
          <a:blip r:embed="rId3">
            <a:alphaModFix/>
          </a:blip>
          <a:stretch>
            <a:fillRect/>
          </a:stretch>
        </p:blipFill>
        <p:spPr>
          <a:xfrm>
            <a:off x="-283575" y="3206200"/>
            <a:ext cx="1922500" cy="1922500"/>
          </a:xfrm>
          <a:prstGeom prst="rect">
            <a:avLst/>
          </a:prstGeom>
          <a:noFill/>
          <a:ln>
            <a:noFill/>
          </a:ln>
        </p:spPr>
      </p:pic>
      <p:pic>
        <p:nvPicPr>
          <p:cNvPr descr="Bitmoji Image" id="140" name="Google Shape;140;p26"/>
          <p:cNvPicPr preferRelativeResize="0"/>
          <p:nvPr/>
        </p:nvPicPr>
        <p:blipFill rotWithShape="1">
          <a:blip r:embed="rId4">
            <a:alphaModFix/>
          </a:blip>
          <a:srcRect b="66347" l="14399" r="63172" t="11259"/>
          <a:stretch/>
        </p:blipFill>
        <p:spPr>
          <a:xfrm rot="-5400000">
            <a:off x="402802" y="3404949"/>
            <a:ext cx="213100" cy="212800"/>
          </a:xfrm>
          <a:prstGeom prst="rect">
            <a:avLst/>
          </a:prstGeom>
          <a:noFill/>
          <a:ln>
            <a:noFill/>
          </a:ln>
        </p:spPr>
      </p:pic>
      <p:sp>
        <p:nvSpPr>
          <p:cNvPr id="141" name="Google Shape;141;p26"/>
          <p:cNvSpPr txBox="1"/>
          <p:nvPr/>
        </p:nvSpPr>
        <p:spPr>
          <a:xfrm>
            <a:off x="106950" y="1263450"/>
            <a:ext cx="8930100" cy="2616600"/>
          </a:xfrm>
          <a:prstGeom prst="rect">
            <a:avLst/>
          </a:prstGeom>
          <a:solidFill>
            <a:srgbClr val="C1C1C1">
              <a:alpha val="72630"/>
            </a:srgbClr>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helsea Market"/>
                <a:ea typeface="Chelsea Market"/>
                <a:cs typeface="Chelsea Market"/>
                <a:sym typeface="Chelsea Market"/>
              </a:rPr>
              <a:t>Give to students in present mode. I copy the share link and erase everything after the /. Next, I add the letters preview?rm=minimum to the end of the link. Once, I have my new link, I share to Google Classroom by adding it to the instruction section. </a:t>
            </a:r>
            <a:br>
              <a:rPr lang="en">
                <a:latin typeface="Chelsea Market"/>
                <a:ea typeface="Chelsea Market"/>
                <a:cs typeface="Chelsea Market"/>
                <a:sym typeface="Chelsea Market"/>
              </a:rPr>
            </a:br>
            <a:br>
              <a:rPr lang="en">
                <a:latin typeface="Chelsea Market"/>
                <a:ea typeface="Chelsea Market"/>
                <a:cs typeface="Chelsea Market"/>
                <a:sym typeface="Chelsea Market"/>
              </a:rPr>
            </a:br>
            <a:r>
              <a:rPr lang="en">
                <a:latin typeface="Chelsea Market"/>
                <a:ea typeface="Chelsea Market"/>
                <a:cs typeface="Chelsea Market"/>
                <a:sym typeface="Chelsea Market"/>
              </a:rPr>
              <a:t>Students can use this however you see fit. I have my students get on in the morning while they are waiting for class to begin. They work on an independent activity to get their brain juices flowing. I also allow them to go back to it throughout the day if they have any extra time before the next subject/task.</a:t>
            </a:r>
            <a:endParaRPr>
              <a:latin typeface="Chelsea Market"/>
              <a:ea typeface="Chelsea Market"/>
              <a:cs typeface="Chelsea Market"/>
              <a:sym typeface="Chelsea Market"/>
            </a:endParaRPr>
          </a:p>
          <a:p>
            <a:pPr indent="0" lvl="0" marL="0" rtl="0" algn="l">
              <a:spcBef>
                <a:spcPts val="0"/>
              </a:spcBef>
              <a:spcAft>
                <a:spcPts val="0"/>
              </a:spcAft>
              <a:buNone/>
            </a:pPr>
            <a:r>
              <a:t/>
            </a:r>
            <a:endParaRPr/>
          </a:p>
          <a:p>
            <a:pPr indent="0" lvl="0" marL="0" rtl="0" algn="l">
              <a:spcBef>
                <a:spcPts val="0"/>
              </a:spcBef>
              <a:spcAft>
                <a:spcPts val="0"/>
              </a:spcAft>
              <a:buNone/>
            </a:pPr>
            <a:r>
              <a:rPr b="1" lang="en" sz="1600">
                <a:solidFill>
                  <a:schemeClr val="dk1"/>
                </a:solidFill>
                <a:latin typeface="Chelsea Market"/>
                <a:ea typeface="Chelsea Market"/>
                <a:cs typeface="Chelsea Market"/>
                <a:sym typeface="Chelsea Market"/>
              </a:rPr>
              <a:t>This is the slide deck without links, feel free to change, delete, add whatever you need to fit your classroom needs.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graphicFrame>
        <p:nvGraphicFramePr>
          <p:cNvPr id="146" name="Google Shape;146;p27"/>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147" name="Google Shape;147;p27"/>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148" name="Google Shape;148;p27"/>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149" name="Google Shape;149;p27"/>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150" name="Google Shape;150;p27">
            <a:hlinkClick action="ppaction://hlinksldjump" r:id="rId3"/>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7">
            <a:hlinkClick action="ppaction://hlinksldjump" r:id="rId4"/>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7">
            <a:hlinkClick action="ppaction://hlinksldjump" r:id="rId5"/>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7">
            <a:hlinkClick action="ppaction://hlinksldjump" r:id="rId6"/>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7">
            <a:hlinkClick action="ppaction://hlinksldjump" r:id="rId7"/>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7">
            <a:hlinkClick action="ppaction://hlinksldjump" r:id="rId8"/>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7">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7">
            <a:hlinkClick action="ppaction://hlinksldjump" r:id="rId9"/>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7">
            <a:hlinkClick action="ppaction://hlinksldjump" r:id="rId10"/>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7">
            <a:hlinkClick action="ppaction://hlinksldjump" r:id="rId11"/>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7">
            <a:hlinkClick action="ppaction://hlinksldjump" r:id="rId12"/>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7">
            <a:hlinkClick action="ppaction://hlinksldjump" r:id="rId13"/>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7">
            <a:hlinkClick action="ppaction://hlinksldjump" r:id="rId14"/>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7">
            <a:hlinkClick action="ppaction://hlinksldjump" r:id="rId15"/>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7">
            <a:hlinkClick action="ppaction://hlinksldjump" r:id="rId16"/>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7">
            <a:hlinkClick action="ppaction://hlinksldjump" r:id="rId17"/>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7">
            <a:hlinkClick action="ppaction://hlinksldjump" r:id="rId18"/>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7">
            <a:hlinkClick action="ppaction://hlinksldjump" r:id="rId19"/>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168" name="Google Shape;168;p27"/>
          <p:cNvPicPr preferRelativeResize="0"/>
          <p:nvPr/>
        </p:nvPicPr>
        <p:blipFill>
          <a:blip r:embed="rId20">
            <a:alphaModFix/>
          </a:blip>
          <a:stretch>
            <a:fillRect/>
          </a:stretch>
        </p:blipFill>
        <p:spPr>
          <a:xfrm>
            <a:off x="2637575" y="-87012"/>
            <a:ext cx="839775" cy="839775"/>
          </a:xfrm>
          <a:prstGeom prst="rect">
            <a:avLst/>
          </a:prstGeom>
          <a:noFill/>
          <a:ln>
            <a:noFill/>
          </a:ln>
        </p:spPr>
      </p:pic>
      <p:pic>
        <p:nvPicPr>
          <p:cNvPr descr="Bitmoji Image" id="169" name="Google Shape;169;p27"/>
          <p:cNvPicPr preferRelativeResize="0"/>
          <p:nvPr/>
        </p:nvPicPr>
        <p:blipFill rotWithShape="1">
          <a:blip r:embed="rId21">
            <a:alphaModFix/>
          </a:blip>
          <a:srcRect b="66347" l="14399" r="63172" t="11259"/>
          <a:stretch/>
        </p:blipFill>
        <p:spPr>
          <a:xfrm rot="-5400000">
            <a:off x="2918800" y="100"/>
            <a:ext cx="138000" cy="137800"/>
          </a:xfrm>
          <a:prstGeom prst="rect">
            <a:avLst/>
          </a:prstGeom>
          <a:noFill/>
          <a:ln>
            <a:noFill/>
          </a:ln>
        </p:spPr>
      </p:pic>
      <p:pic>
        <p:nvPicPr>
          <p:cNvPr descr="Bitmoji Image" id="170" name="Google Shape;170;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71" name="Google Shape;171;p27"/>
          <p:cNvPicPr preferRelativeResize="0"/>
          <p:nvPr/>
        </p:nvPicPr>
        <p:blipFill rotWithShape="1">
          <a:blip r:embed="rId21">
            <a:alphaModFix/>
          </a:blip>
          <a:srcRect b="66347" l="14399" r="63172" t="11259"/>
          <a:stretch/>
        </p:blipFill>
        <p:spPr>
          <a:xfrm>
            <a:off x="5528575" y="1894948"/>
            <a:ext cx="666712" cy="665750"/>
          </a:xfrm>
          <a:prstGeom prst="rect">
            <a:avLst/>
          </a:prstGeom>
          <a:noFill/>
          <a:ln>
            <a:noFill/>
          </a:ln>
        </p:spPr>
      </p:pic>
      <p:pic>
        <p:nvPicPr>
          <p:cNvPr descr="Bitmoji Image" id="172" name="Google Shape;172;p27"/>
          <p:cNvPicPr preferRelativeResize="0"/>
          <p:nvPr/>
        </p:nvPicPr>
        <p:blipFill rotWithShape="1">
          <a:blip r:embed="rId21">
            <a:alphaModFix/>
          </a:blip>
          <a:srcRect b="66347" l="14399" r="63172" t="11259"/>
          <a:stretch/>
        </p:blipFill>
        <p:spPr>
          <a:xfrm>
            <a:off x="6829825" y="1894948"/>
            <a:ext cx="666712" cy="665750"/>
          </a:xfrm>
          <a:prstGeom prst="rect">
            <a:avLst/>
          </a:prstGeom>
          <a:noFill/>
          <a:ln>
            <a:noFill/>
          </a:ln>
        </p:spPr>
      </p:pic>
      <p:sp>
        <p:nvSpPr>
          <p:cNvPr id="173" name="Google Shape;173;p27"/>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174" name="Google Shape;174;p27"/>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175" name="Google Shape;175;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76" name="Google Shape;176;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77" name="Google Shape;177;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78" name="Google Shape;178;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79" name="Google Shape;179;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80" name="Google Shape;180;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81" name="Google Shape;181;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82" name="Google Shape;182;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83" name="Google Shape;183;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84" name="Google Shape;184;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85" name="Google Shape;185;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86" name="Google Shape;186;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87" name="Google Shape;187;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88" name="Google Shape;188;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89" name="Google Shape;189;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90" name="Google Shape;190;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91" name="Google Shape;191;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92" name="Google Shape;192;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93" name="Google Shape;193;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94" name="Google Shape;194;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95" name="Google Shape;195;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96" name="Google Shape;196;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97" name="Google Shape;197;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98" name="Google Shape;198;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199" name="Google Shape;199;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200" name="Google Shape;200;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201" name="Google Shape;201;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202" name="Google Shape;202;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203" name="Google Shape;203;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204" name="Google Shape;204;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205" name="Google Shape;205;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pic>
        <p:nvPicPr>
          <p:cNvPr descr="Bitmoji Image" id="206" name="Google Shape;206;p27"/>
          <p:cNvPicPr preferRelativeResize="0"/>
          <p:nvPr/>
        </p:nvPicPr>
        <p:blipFill rotWithShape="1">
          <a:blip r:embed="rId21">
            <a:alphaModFix/>
          </a:blip>
          <a:srcRect b="66347" l="14399" r="63172" t="11259"/>
          <a:stretch/>
        </p:blipFill>
        <p:spPr>
          <a:xfrm>
            <a:off x="8410500" y="17898"/>
            <a:ext cx="666712" cy="665750"/>
          </a:xfrm>
          <a:prstGeom prst="rect">
            <a:avLst/>
          </a:prstGeom>
          <a:noFill/>
          <a:ln>
            <a:noFill/>
          </a:ln>
        </p:spPr>
      </p:pic>
      <p:sp>
        <p:nvSpPr>
          <p:cNvPr id="207" name="Google Shape;207;p27">
            <a:hlinkClick action="ppaction://hlinksldjump" r:id="rId22"/>
          </p:cNvPr>
          <p:cNvSpPr txBox="1"/>
          <p:nvPr/>
        </p:nvSpPr>
        <p:spPr>
          <a:xfrm>
            <a:off x="1345550" y="42821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7">
            <a:hlinkClick action="ppaction://hlinksldjump" r:id="rId23"/>
          </p:cNvPr>
          <p:cNvSpPr txBox="1"/>
          <p:nvPr/>
        </p:nvSpPr>
        <p:spPr>
          <a:xfrm>
            <a:off x="2637575" y="42821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7">
            <a:hlinkClick action="ppaction://hlinksldjump" r:id="rId24"/>
          </p:cNvPr>
          <p:cNvSpPr txBox="1"/>
          <p:nvPr/>
        </p:nvSpPr>
        <p:spPr>
          <a:xfrm>
            <a:off x="3929600" y="43065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graphicFrame>
        <p:nvGraphicFramePr>
          <p:cNvPr id="214" name="Google Shape;214;p28"/>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215" name="Google Shape;215;p28"/>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216" name="Google Shape;216;p28"/>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217" name="Google Shape;217;p28"/>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218" name="Google Shape;218;p28">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8">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8">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8">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8">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8">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8">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8">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8">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8">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8">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8">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8">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8">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8">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8">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8">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8">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236" name="Google Shape;236;p28"/>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237" name="Google Shape;237;p28"/>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238" name="Google Shape;238;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39" name="Google Shape;239;p28"/>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240" name="Google Shape;240;p28"/>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241" name="Google Shape;241;p28"/>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242" name="Google Shape;242;p28"/>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243" name="Google Shape;243;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44" name="Google Shape;244;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45" name="Google Shape;245;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46" name="Google Shape;246;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47" name="Google Shape;247;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48" name="Google Shape;248;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49" name="Google Shape;249;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50" name="Google Shape;250;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51" name="Google Shape;251;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52" name="Google Shape;252;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53" name="Google Shape;253;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54" name="Google Shape;254;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55" name="Google Shape;255;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56" name="Google Shape;256;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57" name="Google Shape;257;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58" name="Google Shape;258;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59" name="Google Shape;259;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60" name="Google Shape;260;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61" name="Google Shape;261;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62" name="Google Shape;262;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63" name="Google Shape;263;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64" name="Google Shape;264;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65" name="Google Shape;265;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66" name="Google Shape;266;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67" name="Google Shape;267;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68" name="Google Shape;268;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69" name="Google Shape;269;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70" name="Google Shape;270;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71" name="Google Shape;271;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72" name="Google Shape;272;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73" name="Google Shape;273;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274" name="Google Shape;274;p2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275" name="Google Shape;275;p28">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276" name="Google Shape;276;p28">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rgbClr val="FFFFFF"/>
                </a:solidFill>
                <a:latin typeface="Chelsea Market"/>
                <a:ea typeface="Chelsea Market"/>
                <a:cs typeface="Chelsea Market"/>
                <a:sym typeface="Chelsea Market"/>
              </a:rPr>
              <a:t>Morning Photo Prompt</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rgbClr val="FFFFFF"/>
                </a:solidFill>
                <a:latin typeface="Chelsea Market"/>
                <a:ea typeface="Chelsea Market"/>
                <a:cs typeface="Chelsea Market"/>
                <a:sym typeface="Chelsea Market"/>
              </a:rPr>
              <a:t>Click </a:t>
            </a:r>
            <a:r>
              <a:rPr lang="en" sz="4500" u="sng">
                <a:solidFill>
                  <a:srgbClr val="F1B708"/>
                </a:solidFill>
                <a:latin typeface="Chelsea Market"/>
                <a:ea typeface="Chelsea Market"/>
                <a:cs typeface="Chelsea Market"/>
                <a:sym typeface="Chelsea Market"/>
                <a:hlinkClick action="ppaction://hlinkshowjump?jump=nextslide">
                  <a:extLst>
                    <a:ext uri="{A12FA001-AC4F-418D-AE19-62706E023703}">
                      <ahyp:hlinkClr val="tx"/>
                    </a:ext>
                  </a:extLst>
                </a:hlinkClick>
              </a:rPr>
              <a:t>here </a:t>
            </a:r>
            <a:endParaRPr sz="4500">
              <a:solidFill>
                <a:srgbClr val="F1B708"/>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rgbClr val="FFFFFF"/>
              </a:solidFill>
              <a:latin typeface="Chelsea Market"/>
              <a:ea typeface="Chelsea Market"/>
              <a:cs typeface="Chelsea Market"/>
              <a:sym typeface="Chelsea Marke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29"/>
          <p:cNvPicPr preferRelativeResize="0"/>
          <p:nvPr/>
        </p:nvPicPr>
        <p:blipFill>
          <a:blip r:embed="rId3">
            <a:alphaModFix/>
          </a:blip>
          <a:stretch>
            <a:fillRect/>
          </a:stretch>
        </p:blipFill>
        <p:spPr>
          <a:xfrm>
            <a:off x="0" y="4363075"/>
            <a:ext cx="9144000" cy="823300"/>
          </a:xfrm>
          <a:prstGeom prst="rect">
            <a:avLst/>
          </a:prstGeom>
          <a:noFill/>
          <a:ln>
            <a:noFill/>
          </a:ln>
        </p:spPr>
      </p:pic>
      <p:pic>
        <p:nvPicPr>
          <p:cNvPr descr="A picture containing wooden, outdoor, wood, stand&#10;&#10;Description automatically generated" id="282" name="Google Shape;282;p29"/>
          <p:cNvPicPr preferRelativeResize="0"/>
          <p:nvPr/>
        </p:nvPicPr>
        <p:blipFill rotWithShape="1">
          <a:blip r:embed="rId4">
            <a:alphaModFix/>
          </a:blip>
          <a:srcRect b="0" l="0" r="0" t="0"/>
          <a:stretch/>
        </p:blipFill>
        <p:spPr>
          <a:xfrm>
            <a:off x="5726689" y="2357438"/>
            <a:ext cx="3764756" cy="2436019"/>
          </a:xfrm>
          <a:prstGeom prst="rect">
            <a:avLst/>
          </a:prstGeom>
          <a:noFill/>
          <a:ln>
            <a:noFill/>
          </a:ln>
        </p:spPr>
      </p:pic>
      <p:sp>
        <p:nvSpPr>
          <p:cNvPr id="283" name="Google Shape;283;p29"/>
          <p:cNvSpPr txBox="1"/>
          <p:nvPr/>
        </p:nvSpPr>
        <p:spPr>
          <a:xfrm>
            <a:off x="6372225" y="2671763"/>
            <a:ext cx="2643000" cy="9003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400">
                <a:solidFill>
                  <a:schemeClr val="dk1"/>
                </a:solidFill>
                <a:latin typeface="Fredericka the Great"/>
                <a:ea typeface="Fredericka the Great"/>
                <a:cs typeface="Fredericka the Great"/>
                <a:sym typeface="Fredericka the Great"/>
              </a:rPr>
              <a:t>Morning Photo</a:t>
            </a:r>
            <a:endParaRPr sz="800">
              <a:latin typeface="Fredericka the Great"/>
              <a:ea typeface="Fredericka the Great"/>
              <a:cs typeface="Fredericka the Great"/>
              <a:sym typeface="Fredericka the Great"/>
            </a:endParaRPr>
          </a:p>
          <a:p>
            <a:pPr indent="0" lvl="0" marL="0" marR="0" rtl="0" algn="ctr">
              <a:spcBef>
                <a:spcPts val="0"/>
              </a:spcBef>
              <a:spcAft>
                <a:spcPts val="0"/>
              </a:spcAft>
              <a:buNone/>
            </a:pPr>
            <a:r>
              <a:rPr b="1" lang="en" sz="2400">
                <a:solidFill>
                  <a:schemeClr val="dk1"/>
                </a:solidFill>
                <a:latin typeface="Fredericka the Great"/>
                <a:ea typeface="Fredericka the Great"/>
                <a:cs typeface="Fredericka the Great"/>
                <a:sym typeface="Fredericka the Great"/>
              </a:rPr>
              <a:t>Prompt</a:t>
            </a:r>
            <a:endParaRPr b="1" sz="2400">
              <a:solidFill>
                <a:schemeClr val="dk1"/>
              </a:solidFill>
              <a:latin typeface="Fredericka the Great"/>
              <a:ea typeface="Fredericka the Great"/>
              <a:cs typeface="Fredericka the Great"/>
              <a:sym typeface="Fredericka the Great"/>
            </a:endParaRPr>
          </a:p>
        </p:txBody>
      </p:sp>
      <p:pic>
        <p:nvPicPr>
          <p:cNvPr descr="A picture containing shape&#10;&#10;Description automatically generated" id="284" name="Google Shape;284;p29"/>
          <p:cNvPicPr preferRelativeResize="0"/>
          <p:nvPr/>
        </p:nvPicPr>
        <p:blipFill rotWithShape="1">
          <a:blip r:embed="rId5">
            <a:alphaModFix/>
          </a:blip>
          <a:srcRect b="0" l="0" r="0" t="0"/>
          <a:stretch/>
        </p:blipFill>
        <p:spPr>
          <a:xfrm rot="5400000">
            <a:off x="6266460" y="-507872"/>
            <a:ext cx="2584281" cy="3374940"/>
          </a:xfrm>
          <a:prstGeom prst="rect">
            <a:avLst/>
          </a:prstGeom>
          <a:noFill/>
          <a:ln>
            <a:noFill/>
          </a:ln>
        </p:spPr>
      </p:pic>
      <p:sp>
        <p:nvSpPr>
          <p:cNvPr id="285" name="Google Shape;285;p29"/>
          <p:cNvSpPr txBox="1"/>
          <p:nvPr/>
        </p:nvSpPr>
        <p:spPr>
          <a:xfrm>
            <a:off x="6193725" y="152400"/>
            <a:ext cx="3000000" cy="20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b="1" lang="en"/>
              <a:t>Idea Starters!</a:t>
            </a:r>
            <a:endParaRPr b="1"/>
          </a:p>
          <a:p>
            <a:pPr indent="0" lvl="0" marL="0" rtl="0" algn="l">
              <a:spcBef>
                <a:spcPts val="0"/>
              </a:spcBef>
              <a:spcAft>
                <a:spcPts val="0"/>
              </a:spcAft>
              <a:buNone/>
            </a:pPr>
            <a:r>
              <a:rPr b="1" lang="en"/>
              <a:t>-How did this happen?</a:t>
            </a:r>
            <a:endParaRPr b="1"/>
          </a:p>
          <a:p>
            <a:pPr indent="0" lvl="0" marL="0" rtl="0" algn="l">
              <a:spcBef>
                <a:spcPts val="0"/>
              </a:spcBef>
              <a:spcAft>
                <a:spcPts val="0"/>
              </a:spcAft>
              <a:buNone/>
            </a:pPr>
            <a:r>
              <a:rPr b="1" lang="en"/>
              <a:t>-How is she feeling?</a:t>
            </a:r>
            <a:endParaRPr b="1"/>
          </a:p>
          <a:p>
            <a:pPr indent="0" lvl="0" marL="0" rtl="0" algn="l">
              <a:spcBef>
                <a:spcPts val="0"/>
              </a:spcBef>
              <a:spcAft>
                <a:spcPts val="0"/>
              </a:spcAft>
              <a:buNone/>
            </a:pPr>
            <a:r>
              <a:rPr b="1" lang="en"/>
              <a:t>-Describe the setting.</a:t>
            </a:r>
            <a:endParaRPr b="1"/>
          </a:p>
          <a:p>
            <a:pPr indent="0" lvl="0" marL="0" rtl="0" algn="l">
              <a:spcBef>
                <a:spcPts val="0"/>
              </a:spcBef>
              <a:spcAft>
                <a:spcPts val="0"/>
              </a:spcAft>
              <a:buNone/>
            </a:pPr>
            <a:r>
              <a:rPr b="1" lang="en"/>
              <a:t>-Why is this happening?</a:t>
            </a:r>
            <a:endParaRPr b="1"/>
          </a:p>
          <a:p>
            <a:pPr indent="0" lvl="0" marL="0" rtl="0" algn="l">
              <a:spcBef>
                <a:spcPts val="0"/>
              </a:spcBef>
              <a:spcAft>
                <a:spcPts val="0"/>
              </a:spcAft>
              <a:buNone/>
            </a:pPr>
            <a:r>
              <a:rPr b="1" lang="en"/>
              <a:t>-What will happen next?</a:t>
            </a:r>
            <a:endParaRPr b="1"/>
          </a:p>
        </p:txBody>
      </p:sp>
      <p:sp>
        <p:nvSpPr>
          <p:cNvPr id="286" name="Google Shape;286;p29">
            <a:hlinkClick action="ppaction://hlinksldjump" r:id="rId6"/>
          </p:cNvPr>
          <p:cNvSpPr txBox="1"/>
          <p:nvPr/>
        </p:nvSpPr>
        <p:spPr>
          <a:xfrm>
            <a:off x="34125" y="0"/>
            <a:ext cx="9144000" cy="51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descr="This timer counts down silently until it reaches 0:00, then a police siren sounds to alert you that time is up." id="287" name="Google Shape;287;p29" title="10 Minute Timer">
            <a:hlinkClick r:id="rId7"/>
          </p:cNvPr>
          <p:cNvPicPr preferRelativeResize="0"/>
          <p:nvPr/>
        </p:nvPicPr>
        <p:blipFill>
          <a:blip r:embed="rId8">
            <a:alphaModFix/>
          </a:blip>
          <a:stretch>
            <a:fillRect/>
          </a:stretch>
        </p:blipFill>
        <p:spPr>
          <a:xfrm>
            <a:off x="7036844" y="4158206"/>
            <a:ext cx="1313756" cy="900244"/>
          </a:xfrm>
          <a:prstGeom prst="rect">
            <a:avLst/>
          </a:prstGeom>
          <a:noFill/>
          <a:ln>
            <a:noFill/>
          </a:ln>
        </p:spPr>
      </p:pic>
      <p:pic>
        <p:nvPicPr>
          <p:cNvPr id="288" name="Google Shape;288;p29">
            <a:hlinkClick action="ppaction://hlinksldjump" r:id="rId9"/>
          </p:cNvPr>
          <p:cNvPicPr preferRelativeResize="0"/>
          <p:nvPr/>
        </p:nvPicPr>
        <p:blipFill>
          <a:blip r:embed="rId10">
            <a:alphaModFix/>
          </a:blip>
          <a:stretch>
            <a:fillRect/>
          </a:stretch>
        </p:blipFill>
        <p:spPr>
          <a:xfrm>
            <a:off x="65625" y="4664000"/>
            <a:ext cx="1727475" cy="470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000"/>
                                        <p:tgtEl>
                                          <p:spTgt spid="2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graphicFrame>
        <p:nvGraphicFramePr>
          <p:cNvPr id="293" name="Google Shape;293;p30"/>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294" name="Google Shape;294;p30"/>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295" name="Google Shape;295;p30"/>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296" name="Google Shape;296;p30"/>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297" name="Google Shape;297;p30">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0">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0">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0">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0">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0">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0">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0">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0">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0">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0">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0">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0">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0">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0">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0">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0">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0">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315" name="Google Shape;315;p30"/>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316" name="Google Shape;316;p30"/>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317" name="Google Shape;317;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18" name="Google Shape;318;p30"/>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319" name="Google Shape;319;p30"/>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320" name="Google Shape;320;p30"/>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321" name="Google Shape;321;p30"/>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322" name="Google Shape;322;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23" name="Google Shape;323;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24" name="Google Shape;324;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25" name="Google Shape;325;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26" name="Google Shape;326;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27" name="Google Shape;327;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28" name="Google Shape;328;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29" name="Google Shape;329;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30" name="Google Shape;330;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31" name="Google Shape;331;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32" name="Google Shape;332;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33" name="Google Shape;333;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34" name="Google Shape;334;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35" name="Google Shape;335;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36" name="Google Shape;336;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37" name="Google Shape;337;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38" name="Google Shape;338;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39" name="Google Shape;339;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40" name="Google Shape;340;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41" name="Google Shape;341;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42" name="Google Shape;342;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43" name="Google Shape;343;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44" name="Google Shape;344;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45" name="Google Shape;345;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46" name="Google Shape;346;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47" name="Google Shape;347;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48" name="Google Shape;348;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49" name="Google Shape;349;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50" name="Google Shape;350;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51" name="Google Shape;351;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52" name="Google Shape;352;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53" name="Google Shape;353;p3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354" name="Google Shape;354;p30">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355" name="Google Shape;355;p30">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Clr>
                <a:schemeClr val="dk1"/>
              </a:buClr>
              <a:buSzPts val="1100"/>
              <a:buFont typeface="Arial"/>
              <a:buNone/>
            </a:pPr>
            <a:r>
              <a:rPr lang="en" sz="4500">
                <a:solidFill>
                  <a:srgbClr val="F1B708"/>
                </a:solidFill>
                <a:latin typeface="Chelsea Market"/>
                <a:ea typeface="Chelsea Market"/>
                <a:cs typeface="Chelsea Market"/>
                <a:sym typeface="Chelsea Market"/>
              </a:rPr>
              <a:t>“How to”</a:t>
            </a:r>
            <a:r>
              <a:rPr lang="en" sz="4500">
                <a:solidFill>
                  <a:schemeClr val="lt1"/>
                </a:solidFill>
                <a:latin typeface="Chelsea Market"/>
                <a:ea typeface="Chelsea Market"/>
                <a:cs typeface="Chelsea Market"/>
                <a:sym typeface="Chelsea Market"/>
              </a:rPr>
              <a:t> Drawing</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Clr>
                <a:schemeClr val="dk1"/>
              </a:buClr>
              <a:buSzPts val="1100"/>
              <a:buFont typeface="Arial"/>
              <a:buNone/>
            </a:pPr>
            <a:r>
              <a:t/>
            </a:r>
            <a:endParaRPr sz="2500">
              <a:solidFill>
                <a:schemeClr val="lt1"/>
              </a:solidFill>
              <a:latin typeface="Chelsea Market"/>
              <a:ea typeface="Chelsea Market"/>
              <a:cs typeface="Chelsea Market"/>
              <a:sym typeface="Chelsea Market"/>
            </a:endParaRPr>
          </a:p>
          <a:p>
            <a:pPr indent="0" lvl="0" marL="0" rtl="0" algn="ctr">
              <a:spcBef>
                <a:spcPts val="0"/>
              </a:spcBef>
              <a:spcAft>
                <a:spcPts val="0"/>
              </a:spcAft>
              <a:buClr>
                <a:schemeClr val="dk1"/>
              </a:buClr>
              <a:buSzPts val="1100"/>
              <a:buFont typeface="Arial"/>
              <a:buNone/>
            </a:pPr>
            <a:r>
              <a:rPr lang="en" sz="2500">
                <a:solidFill>
                  <a:schemeClr val="lt1"/>
                </a:solidFill>
                <a:latin typeface="Chelsea Market"/>
                <a:ea typeface="Chelsea Market"/>
                <a:cs typeface="Chelsea Market"/>
                <a:sym typeface="Chelsea Market"/>
              </a:rPr>
              <a:t>Get out a piece of paper and pencil before you start.</a:t>
            </a:r>
            <a:r>
              <a:rPr lang="en" sz="4500">
                <a:solidFill>
                  <a:schemeClr val="lt1"/>
                </a:solidFill>
                <a:latin typeface="Chelsea Market"/>
                <a:ea typeface="Chelsea Market"/>
                <a:cs typeface="Chelsea Market"/>
                <a:sym typeface="Chelsea Market"/>
              </a:rPr>
              <a:t> </a:t>
            </a:r>
            <a:endParaRPr sz="4500">
              <a:solidFill>
                <a:srgbClr val="FFFFFF"/>
              </a:solidFill>
              <a:latin typeface="Chelsea Market"/>
              <a:ea typeface="Chelsea Market"/>
              <a:cs typeface="Chelsea Market"/>
              <a:sym typeface="Chelsea Market"/>
            </a:endParaRPr>
          </a:p>
        </p:txBody>
      </p:sp>
      <p:pic>
        <p:nvPicPr>
          <p:cNvPr id="356" name="Google Shape;356;p30">
            <a:hlinkClick action="ppaction://hlinksldjump" r:id="rId8"/>
          </p:cNvPr>
          <p:cNvPicPr preferRelativeResize="0"/>
          <p:nvPr/>
        </p:nvPicPr>
        <p:blipFill>
          <a:blip r:embed="rId9">
            <a:alphaModFix/>
          </a:blip>
          <a:stretch>
            <a:fillRect/>
          </a:stretch>
        </p:blipFill>
        <p:spPr>
          <a:xfrm flipH="1" rot="-7615389">
            <a:off x="1171875" y="1124307"/>
            <a:ext cx="827424" cy="91404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graphicFrame>
        <p:nvGraphicFramePr>
          <p:cNvPr id="361" name="Google Shape;361;p31"/>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362" name="Google Shape;362;p31"/>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363" name="Google Shape;363;p31"/>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364" name="Google Shape;364;p31"/>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365" name="Google Shape;365;p31">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1">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1">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1">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1">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1">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1">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1">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31">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31">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1">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1">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1">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1">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1">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1">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1">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1">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383" name="Google Shape;383;p31"/>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384" name="Google Shape;384;p31"/>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385" name="Google Shape;385;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86" name="Google Shape;386;p31"/>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387" name="Google Shape;387;p31"/>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388" name="Google Shape;388;p31"/>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389" name="Google Shape;389;p31"/>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390" name="Google Shape;390;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91" name="Google Shape;391;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92" name="Google Shape;392;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93" name="Google Shape;393;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94" name="Google Shape;394;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95" name="Google Shape;395;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96" name="Google Shape;396;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97" name="Google Shape;397;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98" name="Google Shape;398;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399" name="Google Shape;399;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00" name="Google Shape;400;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01" name="Google Shape;401;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02" name="Google Shape;402;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03" name="Google Shape;403;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04" name="Google Shape;404;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05" name="Google Shape;405;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06" name="Google Shape;406;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07" name="Google Shape;407;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08" name="Google Shape;408;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09" name="Google Shape;409;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10" name="Google Shape;410;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11" name="Google Shape;411;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12" name="Google Shape;412;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13" name="Google Shape;413;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14" name="Google Shape;414;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15" name="Google Shape;415;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16" name="Google Shape;416;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17" name="Google Shape;417;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18" name="Google Shape;418;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19" name="Google Shape;419;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20" name="Google Shape;420;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21" name="Google Shape;421;p3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422" name="Google Shape;422;p31">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423" name="Google Shape;423;p31">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Get out a piece of notebook paper to help you do today’s activity.</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a:p>
        </p:txBody>
      </p:sp>
      <p:pic>
        <p:nvPicPr>
          <p:cNvPr id="424" name="Google Shape;424;p31">
            <a:hlinkClick action="ppaction://hlinksldjump" r:id="rId8"/>
          </p:cNvPr>
          <p:cNvPicPr preferRelativeResize="0"/>
          <p:nvPr/>
        </p:nvPicPr>
        <p:blipFill>
          <a:blip r:embed="rId9">
            <a:alphaModFix/>
          </a:blip>
          <a:stretch>
            <a:fillRect/>
          </a:stretch>
        </p:blipFill>
        <p:spPr>
          <a:xfrm flipH="1">
            <a:off x="5684225" y="3374557"/>
            <a:ext cx="511062" cy="56456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graphicFrame>
        <p:nvGraphicFramePr>
          <p:cNvPr id="429" name="Google Shape;429;p32"/>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430" name="Google Shape;430;p32"/>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431" name="Google Shape;431;p32"/>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432" name="Google Shape;432;p32"/>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433" name="Google Shape;433;p32">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2">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2">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2">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2">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2">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2">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2">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2">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2">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2">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2">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2">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2">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2">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2">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2">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2">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451" name="Google Shape;451;p32"/>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452" name="Google Shape;452;p32"/>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453" name="Google Shape;453;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54" name="Google Shape;454;p32"/>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455" name="Google Shape;455;p32"/>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456" name="Google Shape;456;p32"/>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457" name="Google Shape;457;p32"/>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458" name="Google Shape;458;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59" name="Google Shape;459;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60" name="Google Shape;460;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61" name="Google Shape;461;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62" name="Google Shape;462;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63" name="Google Shape;463;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64" name="Google Shape;464;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65" name="Google Shape;465;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66" name="Google Shape;466;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67" name="Google Shape;467;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68" name="Google Shape;468;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69" name="Google Shape;469;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70" name="Google Shape;470;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71" name="Google Shape;471;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72" name="Google Shape;472;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73" name="Google Shape;473;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74" name="Google Shape;474;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75" name="Google Shape;475;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76" name="Google Shape;476;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77" name="Google Shape;477;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78" name="Google Shape;478;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79" name="Google Shape;479;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80" name="Google Shape;480;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81" name="Google Shape;481;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82" name="Google Shape;482;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83" name="Google Shape;483;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84" name="Google Shape;484;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85" name="Google Shape;485;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86" name="Google Shape;486;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87" name="Google Shape;487;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88" name="Google Shape;488;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489" name="Google Shape;489;p3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490" name="Google Shape;490;p32">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491" name="Google Shape;491;p32">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Get some headphones and click here </a:t>
            </a:r>
            <a:endParaRPr sz="4500">
              <a:solidFill>
                <a:srgbClr val="F1B708"/>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to complete today’s  activity.</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p:txBody>
      </p:sp>
      <p:pic>
        <p:nvPicPr>
          <p:cNvPr id="492" name="Google Shape;492;p32">
            <a:hlinkClick action="ppaction://hlinksldjump" r:id="rId8"/>
          </p:cNvPr>
          <p:cNvPicPr preferRelativeResize="0"/>
          <p:nvPr/>
        </p:nvPicPr>
        <p:blipFill>
          <a:blip r:embed="rId9">
            <a:alphaModFix/>
          </a:blip>
          <a:stretch>
            <a:fillRect/>
          </a:stretch>
        </p:blipFill>
        <p:spPr>
          <a:xfrm flipH="1">
            <a:off x="6073400" y="2021744"/>
            <a:ext cx="511062" cy="56456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graphicFrame>
        <p:nvGraphicFramePr>
          <p:cNvPr id="497" name="Google Shape;497;p33"/>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498" name="Google Shape;498;p33"/>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499" name="Google Shape;499;p33"/>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500" name="Google Shape;500;p33"/>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501" name="Google Shape;501;p33">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3">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3">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3">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33">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3">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3">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3">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33">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3">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3">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3">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3">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3">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3">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3">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3">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3">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519" name="Google Shape;519;p33"/>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520" name="Google Shape;520;p33"/>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521" name="Google Shape;521;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22" name="Google Shape;522;p33"/>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523" name="Google Shape;523;p33"/>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524" name="Google Shape;524;p33"/>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525" name="Google Shape;525;p33"/>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526" name="Google Shape;526;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27" name="Google Shape;527;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28" name="Google Shape;528;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29" name="Google Shape;529;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30" name="Google Shape;530;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31" name="Google Shape;531;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32" name="Google Shape;532;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33" name="Google Shape;533;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34" name="Google Shape;534;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35" name="Google Shape;535;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36" name="Google Shape;536;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37" name="Google Shape;537;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38" name="Google Shape;538;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39" name="Google Shape;539;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40" name="Google Shape;540;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41" name="Google Shape;541;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42" name="Google Shape;542;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43" name="Google Shape;543;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44" name="Google Shape;544;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45" name="Google Shape;545;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46" name="Google Shape;546;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47" name="Google Shape;547;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48" name="Google Shape;548;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49" name="Google Shape;549;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50" name="Google Shape;550;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51" name="Google Shape;551;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52" name="Google Shape;552;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53" name="Google Shape;553;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54" name="Google Shape;554;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55" name="Google Shape;555;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56" name="Google Shape;556;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57" name="Google Shape;557;p3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558" name="Google Shape;558;p33">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559" name="Google Shape;559;p33">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Get some headphones before completing today’s activity.</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p:txBody>
      </p:sp>
      <p:pic>
        <p:nvPicPr>
          <p:cNvPr id="560" name="Google Shape;560;p33">
            <a:hlinkClick action="ppaction://hlinksldjump" r:id="rId8"/>
          </p:cNvPr>
          <p:cNvPicPr preferRelativeResize="0"/>
          <p:nvPr/>
        </p:nvPicPr>
        <p:blipFill>
          <a:blip r:embed="rId9">
            <a:alphaModFix/>
          </a:blip>
          <a:stretch>
            <a:fillRect/>
          </a:stretch>
        </p:blipFill>
        <p:spPr>
          <a:xfrm flipH="1">
            <a:off x="5684225" y="3328569"/>
            <a:ext cx="511062" cy="56456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graphicFrame>
        <p:nvGraphicFramePr>
          <p:cNvPr id="565" name="Google Shape;565;p34"/>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566" name="Google Shape;566;p34"/>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567" name="Google Shape;567;p34"/>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568" name="Google Shape;568;p34"/>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569" name="Google Shape;569;p34">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4">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4">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4">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4">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4">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4">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4">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4">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4">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4">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4">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4">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4">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4">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4">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4">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4">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587" name="Google Shape;587;p34"/>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588" name="Google Shape;588;p34"/>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589" name="Google Shape;589;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90" name="Google Shape;590;p34"/>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591" name="Google Shape;591;p34"/>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592" name="Google Shape;592;p34"/>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593" name="Google Shape;593;p34"/>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594" name="Google Shape;594;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95" name="Google Shape;595;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96" name="Google Shape;596;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97" name="Google Shape;597;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98" name="Google Shape;598;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599" name="Google Shape;599;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00" name="Google Shape;600;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01" name="Google Shape;601;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02" name="Google Shape;602;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03" name="Google Shape;603;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04" name="Google Shape;604;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05" name="Google Shape;605;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06" name="Google Shape;606;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07" name="Google Shape;607;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08" name="Google Shape;608;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09" name="Google Shape;609;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10" name="Google Shape;610;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11" name="Google Shape;611;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12" name="Google Shape;612;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13" name="Google Shape;613;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14" name="Google Shape;614;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15" name="Google Shape;615;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16" name="Google Shape;616;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17" name="Google Shape;617;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18" name="Google Shape;618;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19" name="Google Shape;619;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20" name="Google Shape;620;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21" name="Google Shape;621;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22" name="Google Shape;622;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23" name="Google Shape;623;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24" name="Google Shape;624;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25" name="Google Shape;625;p3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626" name="Google Shape;626;p34">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627" name="Google Shape;627;p34">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rgbClr val="FFFFFF"/>
                </a:solidFill>
                <a:latin typeface="Chelsea Market"/>
                <a:ea typeface="Chelsea Market"/>
                <a:cs typeface="Chelsea Market"/>
                <a:sym typeface="Chelsea Market"/>
              </a:rPr>
              <a:t>Morning Photo Prompt</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rgbClr val="FFFFFF"/>
                </a:solidFill>
                <a:latin typeface="Chelsea Market"/>
                <a:ea typeface="Chelsea Market"/>
                <a:cs typeface="Chelsea Market"/>
                <a:sym typeface="Chelsea Market"/>
              </a:rPr>
              <a:t>Click </a:t>
            </a:r>
            <a:r>
              <a:rPr lang="en" sz="4500" u="sng">
                <a:solidFill>
                  <a:srgbClr val="F1B708"/>
                </a:solidFill>
                <a:latin typeface="Chelsea Market"/>
                <a:ea typeface="Chelsea Market"/>
                <a:cs typeface="Chelsea Market"/>
                <a:sym typeface="Chelsea Market"/>
                <a:hlinkClick action="ppaction://hlinkshowjump?jump=nextslide">
                  <a:extLst>
                    <a:ext uri="{A12FA001-AC4F-418D-AE19-62706E023703}">
                      <ahyp:hlinkClr val="tx"/>
                    </a:ext>
                  </a:extLst>
                </a:hlinkClick>
              </a:rPr>
              <a:t>here </a:t>
            </a:r>
            <a:endParaRPr sz="4500">
              <a:solidFill>
                <a:srgbClr val="F1B708"/>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rgbClr val="FFFFFF"/>
              </a:solidFill>
              <a:latin typeface="Chelsea Market"/>
              <a:ea typeface="Chelsea Market"/>
              <a:cs typeface="Chelsea Market"/>
              <a:sym typeface="Chelsea Marke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pic>
        <p:nvPicPr>
          <p:cNvPr id="632" name="Google Shape;632;p35"/>
          <p:cNvPicPr preferRelativeResize="0"/>
          <p:nvPr/>
        </p:nvPicPr>
        <p:blipFill>
          <a:blip r:embed="rId3">
            <a:alphaModFix/>
          </a:blip>
          <a:stretch>
            <a:fillRect/>
          </a:stretch>
        </p:blipFill>
        <p:spPr>
          <a:xfrm>
            <a:off x="0" y="4363075"/>
            <a:ext cx="9144000" cy="823300"/>
          </a:xfrm>
          <a:prstGeom prst="rect">
            <a:avLst/>
          </a:prstGeom>
          <a:noFill/>
          <a:ln>
            <a:noFill/>
          </a:ln>
        </p:spPr>
      </p:pic>
      <p:pic>
        <p:nvPicPr>
          <p:cNvPr descr="A picture containing wooden, outdoor, wood, stand&#10;&#10;Description automatically generated" id="633" name="Google Shape;633;p35"/>
          <p:cNvPicPr preferRelativeResize="0"/>
          <p:nvPr/>
        </p:nvPicPr>
        <p:blipFill rotWithShape="1">
          <a:blip r:embed="rId4">
            <a:alphaModFix/>
          </a:blip>
          <a:srcRect b="0" l="0" r="0" t="0"/>
          <a:stretch/>
        </p:blipFill>
        <p:spPr>
          <a:xfrm>
            <a:off x="5726689" y="2357438"/>
            <a:ext cx="3764756" cy="2436019"/>
          </a:xfrm>
          <a:prstGeom prst="rect">
            <a:avLst/>
          </a:prstGeom>
          <a:noFill/>
          <a:ln>
            <a:noFill/>
          </a:ln>
        </p:spPr>
      </p:pic>
      <p:sp>
        <p:nvSpPr>
          <p:cNvPr id="634" name="Google Shape;634;p35"/>
          <p:cNvSpPr txBox="1"/>
          <p:nvPr/>
        </p:nvSpPr>
        <p:spPr>
          <a:xfrm>
            <a:off x="6372225" y="2671763"/>
            <a:ext cx="2643000" cy="9003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400">
                <a:solidFill>
                  <a:schemeClr val="dk1"/>
                </a:solidFill>
                <a:latin typeface="Fredericka the Great"/>
                <a:ea typeface="Fredericka the Great"/>
                <a:cs typeface="Fredericka the Great"/>
                <a:sym typeface="Fredericka the Great"/>
              </a:rPr>
              <a:t>Morning Photo</a:t>
            </a:r>
            <a:endParaRPr sz="800">
              <a:latin typeface="Fredericka the Great"/>
              <a:ea typeface="Fredericka the Great"/>
              <a:cs typeface="Fredericka the Great"/>
              <a:sym typeface="Fredericka the Great"/>
            </a:endParaRPr>
          </a:p>
          <a:p>
            <a:pPr indent="0" lvl="0" marL="0" marR="0" rtl="0" algn="ctr">
              <a:spcBef>
                <a:spcPts val="0"/>
              </a:spcBef>
              <a:spcAft>
                <a:spcPts val="0"/>
              </a:spcAft>
              <a:buNone/>
            </a:pPr>
            <a:r>
              <a:rPr b="1" lang="en" sz="2400">
                <a:solidFill>
                  <a:schemeClr val="dk1"/>
                </a:solidFill>
                <a:latin typeface="Fredericka the Great"/>
                <a:ea typeface="Fredericka the Great"/>
                <a:cs typeface="Fredericka the Great"/>
                <a:sym typeface="Fredericka the Great"/>
              </a:rPr>
              <a:t>Prompt</a:t>
            </a:r>
            <a:endParaRPr b="1" sz="2400">
              <a:solidFill>
                <a:schemeClr val="dk1"/>
              </a:solidFill>
              <a:latin typeface="Fredericka the Great"/>
              <a:ea typeface="Fredericka the Great"/>
              <a:cs typeface="Fredericka the Great"/>
              <a:sym typeface="Fredericka the Great"/>
            </a:endParaRPr>
          </a:p>
        </p:txBody>
      </p:sp>
      <p:pic>
        <p:nvPicPr>
          <p:cNvPr descr="A picture containing shape&#10;&#10;Description automatically generated" id="635" name="Google Shape;635;p35"/>
          <p:cNvPicPr preferRelativeResize="0"/>
          <p:nvPr/>
        </p:nvPicPr>
        <p:blipFill rotWithShape="1">
          <a:blip r:embed="rId5">
            <a:alphaModFix/>
          </a:blip>
          <a:srcRect b="0" l="0" r="0" t="0"/>
          <a:stretch/>
        </p:blipFill>
        <p:spPr>
          <a:xfrm rot="5400000">
            <a:off x="6266460" y="-507872"/>
            <a:ext cx="2584281" cy="3374940"/>
          </a:xfrm>
          <a:prstGeom prst="rect">
            <a:avLst/>
          </a:prstGeom>
          <a:noFill/>
          <a:ln>
            <a:noFill/>
          </a:ln>
        </p:spPr>
      </p:pic>
      <p:sp>
        <p:nvSpPr>
          <p:cNvPr id="636" name="Google Shape;636;p35"/>
          <p:cNvSpPr txBox="1"/>
          <p:nvPr/>
        </p:nvSpPr>
        <p:spPr>
          <a:xfrm>
            <a:off x="6193725" y="152400"/>
            <a:ext cx="3000000" cy="20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b="1" lang="en"/>
              <a:t>Idea Starters!</a:t>
            </a:r>
            <a:endParaRPr b="1"/>
          </a:p>
          <a:p>
            <a:pPr indent="0" lvl="0" marL="0" rtl="0" algn="l">
              <a:spcBef>
                <a:spcPts val="0"/>
              </a:spcBef>
              <a:spcAft>
                <a:spcPts val="0"/>
              </a:spcAft>
              <a:buNone/>
            </a:pPr>
            <a:r>
              <a:rPr b="1" lang="en"/>
              <a:t>-How did this happen?</a:t>
            </a:r>
            <a:endParaRPr b="1"/>
          </a:p>
          <a:p>
            <a:pPr indent="0" lvl="0" marL="0" rtl="0" algn="l">
              <a:spcBef>
                <a:spcPts val="0"/>
              </a:spcBef>
              <a:spcAft>
                <a:spcPts val="0"/>
              </a:spcAft>
              <a:buNone/>
            </a:pPr>
            <a:r>
              <a:rPr b="1" lang="en"/>
              <a:t>-How is she feeling?</a:t>
            </a:r>
            <a:endParaRPr b="1"/>
          </a:p>
          <a:p>
            <a:pPr indent="0" lvl="0" marL="0" rtl="0" algn="l">
              <a:spcBef>
                <a:spcPts val="0"/>
              </a:spcBef>
              <a:spcAft>
                <a:spcPts val="0"/>
              </a:spcAft>
              <a:buNone/>
            </a:pPr>
            <a:r>
              <a:rPr b="1" lang="en"/>
              <a:t>-Describe the setting.</a:t>
            </a:r>
            <a:endParaRPr b="1"/>
          </a:p>
          <a:p>
            <a:pPr indent="0" lvl="0" marL="0" rtl="0" algn="l">
              <a:spcBef>
                <a:spcPts val="0"/>
              </a:spcBef>
              <a:spcAft>
                <a:spcPts val="0"/>
              </a:spcAft>
              <a:buNone/>
            </a:pPr>
            <a:r>
              <a:rPr b="1" lang="en"/>
              <a:t>-Why is this happening?</a:t>
            </a:r>
            <a:endParaRPr b="1"/>
          </a:p>
          <a:p>
            <a:pPr indent="0" lvl="0" marL="0" rtl="0" algn="l">
              <a:spcBef>
                <a:spcPts val="0"/>
              </a:spcBef>
              <a:spcAft>
                <a:spcPts val="0"/>
              </a:spcAft>
              <a:buNone/>
            </a:pPr>
            <a:r>
              <a:rPr b="1" lang="en"/>
              <a:t>-What will happen next?</a:t>
            </a:r>
            <a:endParaRPr b="1"/>
          </a:p>
        </p:txBody>
      </p:sp>
      <p:sp>
        <p:nvSpPr>
          <p:cNvPr id="637" name="Google Shape;637;p35">
            <a:hlinkClick action="ppaction://hlinksldjump" r:id="rId6"/>
          </p:cNvPr>
          <p:cNvSpPr txBox="1"/>
          <p:nvPr/>
        </p:nvSpPr>
        <p:spPr>
          <a:xfrm>
            <a:off x="0" y="0"/>
            <a:ext cx="9144000" cy="51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descr="This timer counts down silently until it reaches 0:00, then a police siren sounds to alert you that time is up." id="638" name="Google Shape;638;p35" title="10 Minute Timer">
            <a:hlinkClick r:id="rId7"/>
          </p:cNvPr>
          <p:cNvPicPr preferRelativeResize="0"/>
          <p:nvPr/>
        </p:nvPicPr>
        <p:blipFill>
          <a:blip r:embed="rId8">
            <a:alphaModFix/>
          </a:blip>
          <a:stretch>
            <a:fillRect/>
          </a:stretch>
        </p:blipFill>
        <p:spPr>
          <a:xfrm>
            <a:off x="7036844" y="4158206"/>
            <a:ext cx="1313756" cy="900244"/>
          </a:xfrm>
          <a:prstGeom prst="rect">
            <a:avLst/>
          </a:prstGeom>
          <a:noFill/>
          <a:ln>
            <a:noFill/>
          </a:ln>
        </p:spPr>
      </p:pic>
      <p:pic>
        <p:nvPicPr>
          <p:cNvPr id="639" name="Google Shape;639;p35">
            <a:hlinkClick action="ppaction://hlinksldjump" r:id="rId9"/>
          </p:cNvPr>
          <p:cNvPicPr preferRelativeResize="0"/>
          <p:nvPr/>
        </p:nvPicPr>
        <p:blipFill>
          <a:blip r:embed="rId10">
            <a:alphaModFix/>
          </a:blip>
          <a:stretch>
            <a:fillRect/>
          </a:stretch>
        </p:blipFill>
        <p:spPr>
          <a:xfrm>
            <a:off x="65625" y="4664000"/>
            <a:ext cx="1727475" cy="470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gtEl>
                                        <p:attrNameLst>
                                          <p:attrName>style.visibility</p:attrName>
                                        </p:attrNameLst>
                                      </p:cBhvr>
                                      <p:to>
                                        <p:strVal val="visible"/>
                                      </p:to>
                                    </p:set>
                                    <p:animEffect filter="fade" transition="in">
                                      <p:cBhvr>
                                        <p:cTn dur="1000"/>
                                        <p:tgtEl>
                                          <p:spTgt spid="6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graphicFrame>
        <p:nvGraphicFramePr>
          <p:cNvPr id="644" name="Google Shape;644;p36"/>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645" name="Google Shape;645;p36"/>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646" name="Google Shape;646;p36"/>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647" name="Google Shape;647;p36"/>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648" name="Google Shape;648;p36">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6">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6">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6">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6">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6">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6">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6">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6">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6">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6">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6">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6">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6">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6">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6">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6">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6">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666" name="Google Shape;666;p36"/>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667" name="Google Shape;667;p36"/>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668" name="Google Shape;668;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69" name="Google Shape;669;p36"/>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670" name="Google Shape;670;p36"/>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671" name="Google Shape;671;p36"/>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672" name="Google Shape;672;p36"/>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673" name="Google Shape;673;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74" name="Google Shape;674;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75" name="Google Shape;675;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76" name="Google Shape;676;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77" name="Google Shape;677;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78" name="Google Shape;678;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79" name="Google Shape;679;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80" name="Google Shape;680;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81" name="Google Shape;681;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82" name="Google Shape;682;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83" name="Google Shape;683;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84" name="Google Shape;684;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85" name="Google Shape;685;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86" name="Google Shape;686;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87" name="Google Shape;687;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88" name="Google Shape;688;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89" name="Google Shape;689;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90" name="Google Shape;690;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91" name="Google Shape;691;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92" name="Google Shape;692;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93" name="Google Shape;693;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94" name="Google Shape;694;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95" name="Google Shape;695;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96" name="Google Shape;696;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97" name="Google Shape;697;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98" name="Google Shape;698;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699" name="Google Shape;699;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00" name="Google Shape;700;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01" name="Google Shape;701;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02" name="Google Shape;702;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03" name="Google Shape;703;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04" name="Google Shape;704;p3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705" name="Google Shape;705;p36">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706" name="Google Shape;706;p36">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z="4500">
                <a:latin typeface="Chelsea Market"/>
                <a:ea typeface="Chelsea Market"/>
                <a:cs typeface="Chelsea Market"/>
                <a:sym typeface="Chelsea Market"/>
              </a:rPr>
              <a:t>“How to”</a:t>
            </a:r>
            <a:r>
              <a:rPr lang="en" sz="4500">
                <a:solidFill>
                  <a:schemeClr val="lt1"/>
                </a:solidFill>
                <a:latin typeface="Chelsea Market"/>
                <a:ea typeface="Chelsea Market"/>
                <a:cs typeface="Chelsea Market"/>
                <a:sym typeface="Chelsea Market"/>
              </a:rPr>
              <a:t> Drawing</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2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rPr lang="en" sz="2500">
                <a:solidFill>
                  <a:schemeClr val="lt1"/>
                </a:solidFill>
                <a:latin typeface="Chelsea Market"/>
                <a:ea typeface="Chelsea Market"/>
                <a:cs typeface="Chelsea Market"/>
                <a:sym typeface="Chelsea Market"/>
              </a:rPr>
              <a:t>Get out a piece of paper and pencil before you start.</a:t>
            </a:r>
            <a:r>
              <a:rPr lang="en" sz="4500">
                <a:solidFill>
                  <a:schemeClr val="lt1"/>
                </a:solidFill>
                <a:latin typeface="Chelsea Market"/>
                <a:ea typeface="Chelsea Market"/>
                <a:cs typeface="Chelsea Market"/>
                <a:sym typeface="Chelsea Market"/>
              </a:rPr>
              <a:t> </a:t>
            </a:r>
            <a:endParaRPr sz="4500">
              <a:solidFill>
                <a:srgbClr val="FFFFFF"/>
              </a:solidFill>
              <a:latin typeface="Chelsea Market"/>
              <a:ea typeface="Chelsea Market"/>
              <a:cs typeface="Chelsea Market"/>
              <a:sym typeface="Chelsea Market"/>
            </a:endParaRPr>
          </a:p>
        </p:txBody>
      </p:sp>
      <p:pic>
        <p:nvPicPr>
          <p:cNvPr id="707" name="Google Shape;707;p36">
            <a:hlinkClick action="ppaction://hlinksldjump" r:id="rId8"/>
          </p:cNvPr>
          <p:cNvPicPr preferRelativeResize="0"/>
          <p:nvPr/>
        </p:nvPicPr>
        <p:blipFill>
          <a:blip r:embed="rId9">
            <a:alphaModFix/>
          </a:blip>
          <a:stretch>
            <a:fillRect/>
          </a:stretch>
        </p:blipFill>
        <p:spPr>
          <a:xfrm flipH="1" rot="-7615389">
            <a:off x="1171875" y="1124307"/>
            <a:ext cx="827424" cy="91404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graphicFrame>
        <p:nvGraphicFramePr>
          <p:cNvPr id="712" name="Google Shape;712;p37"/>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713" name="Google Shape;713;p37"/>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714" name="Google Shape;714;p37"/>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715" name="Google Shape;715;p37"/>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716" name="Google Shape;716;p37">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7">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37">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37">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7">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7">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7">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7">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7">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7">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7">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7">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7">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7">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7">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7">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7">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7">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734" name="Google Shape;734;p37"/>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735" name="Google Shape;735;p37"/>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736" name="Google Shape;736;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37" name="Google Shape;737;p37"/>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738" name="Google Shape;738;p37"/>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739" name="Google Shape;739;p37"/>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740" name="Google Shape;740;p37"/>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741" name="Google Shape;741;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42" name="Google Shape;742;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43" name="Google Shape;743;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44" name="Google Shape;744;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45" name="Google Shape;745;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46" name="Google Shape;746;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47" name="Google Shape;747;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48" name="Google Shape;748;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49" name="Google Shape;749;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50" name="Google Shape;750;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51" name="Google Shape;751;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52" name="Google Shape;752;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53" name="Google Shape;753;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54" name="Google Shape;754;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55" name="Google Shape;755;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56" name="Google Shape;756;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57" name="Google Shape;757;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58" name="Google Shape;758;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59" name="Google Shape;759;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60" name="Google Shape;760;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61" name="Google Shape;761;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62" name="Google Shape;762;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63" name="Google Shape;763;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64" name="Google Shape;764;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65" name="Google Shape;765;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66" name="Google Shape;766;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67" name="Google Shape;767;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68" name="Google Shape;768;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69" name="Google Shape;769;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70" name="Google Shape;770;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71" name="Google Shape;771;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772" name="Google Shape;772;p3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773" name="Google Shape;773;p37">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774" name="Google Shape;774;p37">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Get some headphones before completing today’s activity.</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p:txBody>
      </p:sp>
      <p:pic>
        <p:nvPicPr>
          <p:cNvPr id="775" name="Google Shape;775;p37">
            <a:hlinkClick action="ppaction://hlinksldjump" r:id="rId8"/>
          </p:cNvPr>
          <p:cNvPicPr preferRelativeResize="0"/>
          <p:nvPr/>
        </p:nvPicPr>
        <p:blipFill>
          <a:blip r:embed="rId9">
            <a:alphaModFix/>
          </a:blip>
          <a:stretch>
            <a:fillRect/>
          </a:stretch>
        </p:blipFill>
        <p:spPr>
          <a:xfrm flipH="1">
            <a:off x="5684225" y="3328569"/>
            <a:ext cx="511062" cy="5645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graphicFrame>
        <p:nvGraphicFramePr>
          <p:cNvPr id="780" name="Google Shape;780;p38"/>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781" name="Google Shape;781;p38"/>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782" name="Google Shape;782;p38"/>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783" name="Google Shape;783;p38"/>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784" name="Google Shape;784;p38">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38">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38">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8">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38">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38">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8">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8">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38">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38">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8">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8">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38">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8">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38">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8">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8">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38">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802" name="Google Shape;802;p38"/>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803" name="Google Shape;803;p38"/>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804" name="Google Shape;804;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05" name="Google Shape;805;p38"/>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806" name="Google Shape;806;p38"/>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807" name="Google Shape;807;p38"/>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808" name="Google Shape;808;p38"/>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809" name="Google Shape;809;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10" name="Google Shape;810;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11" name="Google Shape;811;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12" name="Google Shape;812;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13" name="Google Shape;813;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14" name="Google Shape;814;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15" name="Google Shape;815;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16" name="Google Shape;816;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17" name="Google Shape;817;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18" name="Google Shape;818;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19" name="Google Shape;819;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20" name="Google Shape;820;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21" name="Google Shape;821;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22" name="Google Shape;822;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23" name="Google Shape;823;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24" name="Google Shape;824;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25" name="Google Shape;825;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26" name="Google Shape;826;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27" name="Google Shape;827;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28" name="Google Shape;828;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29" name="Google Shape;829;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30" name="Google Shape;830;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31" name="Google Shape;831;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32" name="Google Shape;832;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33" name="Google Shape;833;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34" name="Google Shape;834;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35" name="Google Shape;835;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36" name="Google Shape;836;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37" name="Google Shape;837;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38" name="Google Shape;838;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39" name="Google Shape;839;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40" name="Google Shape;840;p3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841" name="Google Shape;841;p38">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842" name="Google Shape;842;p38">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rgbClr val="FFFFFF"/>
                </a:solidFill>
                <a:latin typeface="Chelsea Market"/>
                <a:ea typeface="Chelsea Market"/>
                <a:cs typeface="Chelsea Market"/>
                <a:sym typeface="Chelsea Market"/>
              </a:rPr>
              <a:t>Morning Photo Prompt</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rgbClr val="FFFFFF"/>
                </a:solidFill>
                <a:latin typeface="Chelsea Market"/>
                <a:ea typeface="Chelsea Market"/>
                <a:cs typeface="Chelsea Market"/>
                <a:sym typeface="Chelsea Market"/>
              </a:rPr>
              <a:t>Click </a:t>
            </a:r>
            <a:r>
              <a:rPr lang="en" sz="4500" u="sng">
                <a:solidFill>
                  <a:srgbClr val="F1B708"/>
                </a:solidFill>
                <a:latin typeface="Chelsea Market"/>
                <a:ea typeface="Chelsea Market"/>
                <a:cs typeface="Chelsea Market"/>
                <a:sym typeface="Chelsea Market"/>
                <a:hlinkClick action="ppaction://hlinkshowjump?jump=nextslide">
                  <a:extLst>
                    <a:ext uri="{A12FA001-AC4F-418D-AE19-62706E023703}">
                      <ahyp:hlinkClr val="tx"/>
                    </a:ext>
                  </a:extLst>
                </a:hlinkClick>
              </a:rPr>
              <a:t>here </a:t>
            </a:r>
            <a:endParaRPr sz="4500">
              <a:solidFill>
                <a:srgbClr val="F1B708"/>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rgbClr val="FFFFFF"/>
              </a:solidFill>
              <a:latin typeface="Chelsea Market"/>
              <a:ea typeface="Chelsea Market"/>
              <a:cs typeface="Chelsea Market"/>
              <a:sym typeface="Chelsea Marke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pic>
        <p:nvPicPr>
          <p:cNvPr id="847" name="Google Shape;847;p39"/>
          <p:cNvPicPr preferRelativeResize="0"/>
          <p:nvPr/>
        </p:nvPicPr>
        <p:blipFill>
          <a:blip r:embed="rId3">
            <a:alphaModFix/>
          </a:blip>
          <a:stretch>
            <a:fillRect/>
          </a:stretch>
        </p:blipFill>
        <p:spPr>
          <a:xfrm>
            <a:off x="0" y="4363075"/>
            <a:ext cx="9144000" cy="823300"/>
          </a:xfrm>
          <a:prstGeom prst="rect">
            <a:avLst/>
          </a:prstGeom>
          <a:noFill/>
          <a:ln>
            <a:noFill/>
          </a:ln>
        </p:spPr>
      </p:pic>
      <p:pic>
        <p:nvPicPr>
          <p:cNvPr descr="A picture containing wooden, outdoor, wood, stand&#10;&#10;Description automatically generated" id="848" name="Google Shape;848;p39"/>
          <p:cNvPicPr preferRelativeResize="0"/>
          <p:nvPr/>
        </p:nvPicPr>
        <p:blipFill rotWithShape="1">
          <a:blip r:embed="rId4">
            <a:alphaModFix/>
          </a:blip>
          <a:srcRect b="0" l="0" r="0" t="0"/>
          <a:stretch/>
        </p:blipFill>
        <p:spPr>
          <a:xfrm>
            <a:off x="5726689" y="2357438"/>
            <a:ext cx="3764756" cy="2436019"/>
          </a:xfrm>
          <a:prstGeom prst="rect">
            <a:avLst/>
          </a:prstGeom>
          <a:noFill/>
          <a:ln>
            <a:noFill/>
          </a:ln>
        </p:spPr>
      </p:pic>
      <p:sp>
        <p:nvSpPr>
          <p:cNvPr id="849" name="Google Shape;849;p39"/>
          <p:cNvSpPr txBox="1"/>
          <p:nvPr/>
        </p:nvSpPr>
        <p:spPr>
          <a:xfrm>
            <a:off x="6372225" y="2671763"/>
            <a:ext cx="2643000" cy="9003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400">
                <a:solidFill>
                  <a:schemeClr val="dk1"/>
                </a:solidFill>
                <a:latin typeface="Fredericka the Great"/>
                <a:ea typeface="Fredericka the Great"/>
                <a:cs typeface="Fredericka the Great"/>
                <a:sym typeface="Fredericka the Great"/>
              </a:rPr>
              <a:t>Morning Photo</a:t>
            </a:r>
            <a:endParaRPr sz="800">
              <a:latin typeface="Fredericka the Great"/>
              <a:ea typeface="Fredericka the Great"/>
              <a:cs typeface="Fredericka the Great"/>
              <a:sym typeface="Fredericka the Great"/>
            </a:endParaRPr>
          </a:p>
          <a:p>
            <a:pPr indent="0" lvl="0" marL="0" marR="0" rtl="0" algn="ctr">
              <a:spcBef>
                <a:spcPts val="0"/>
              </a:spcBef>
              <a:spcAft>
                <a:spcPts val="0"/>
              </a:spcAft>
              <a:buNone/>
            </a:pPr>
            <a:r>
              <a:rPr b="1" lang="en" sz="2400">
                <a:solidFill>
                  <a:schemeClr val="dk1"/>
                </a:solidFill>
                <a:latin typeface="Fredericka the Great"/>
                <a:ea typeface="Fredericka the Great"/>
                <a:cs typeface="Fredericka the Great"/>
                <a:sym typeface="Fredericka the Great"/>
              </a:rPr>
              <a:t>Prompt</a:t>
            </a:r>
            <a:endParaRPr b="1" sz="2400">
              <a:solidFill>
                <a:schemeClr val="dk1"/>
              </a:solidFill>
              <a:latin typeface="Fredericka the Great"/>
              <a:ea typeface="Fredericka the Great"/>
              <a:cs typeface="Fredericka the Great"/>
              <a:sym typeface="Fredericka the Great"/>
            </a:endParaRPr>
          </a:p>
        </p:txBody>
      </p:sp>
      <p:pic>
        <p:nvPicPr>
          <p:cNvPr descr="A picture containing shape&#10;&#10;Description automatically generated" id="850" name="Google Shape;850;p39"/>
          <p:cNvPicPr preferRelativeResize="0"/>
          <p:nvPr/>
        </p:nvPicPr>
        <p:blipFill rotWithShape="1">
          <a:blip r:embed="rId5">
            <a:alphaModFix/>
          </a:blip>
          <a:srcRect b="0" l="0" r="0" t="0"/>
          <a:stretch/>
        </p:blipFill>
        <p:spPr>
          <a:xfrm rot="5400000">
            <a:off x="6266460" y="-507872"/>
            <a:ext cx="2584281" cy="3374940"/>
          </a:xfrm>
          <a:prstGeom prst="rect">
            <a:avLst/>
          </a:prstGeom>
          <a:noFill/>
          <a:ln>
            <a:noFill/>
          </a:ln>
        </p:spPr>
      </p:pic>
      <p:sp>
        <p:nvSpPr>
          <p:cNvPr id="851" name="Google Shape;851;p39"/>
          <p:cNvSpPr txBox="1"/>
          <p:nvPr/>
        </p:nvSpPr>
        <p:spPr>
          <a:xfrm>
            <a:off x="6193725" y="152400"/>
            <a:ext cx="3000000" cy="20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b="1" lang="en"/>
              <a:t>Idea Starters!</a:t>
            </a:r>
            <a:endParaRPr b="1"/>
          </a:p>
          <a:p>
            <a:pPr indent="0" lvl="0" marL="0" rtl="0" algn="l">
              <a:spcBef>
                <a:spcPts val="0"/>
              </a:spcBef>
              <a:spcAft>
                <a:spcPts val="0"/>
              </a:spcAft>
              <a:buNone/>
            </a:pPr>
            <a:r>
              <a:rPr b="1" lang="en"/>
              <a:t>-How did this happen?</a:t>
            </a:r>
            <a:endParaRPr b="1"/>
          </a:p>
          <a:p>
            <a:pPr indent="0" lvl="0" marL="0" rtl="0" algn="l">
              <a:spcBef>
                <a:spcPts val="0"/>
              </a:spcBef>
              <a:spcAft>
                <a:spcPts val="0"/>
              </a:spcAft>
              <a:buNone/>
            </a:pPr>
            <a:r>
              <a:rPr b="1" lang="en"/>
              <a:t>-How is she feeling?</a:t>
            </a:r>
            <a:endParaRPr b="1"/>
          </a:p>
          <a:p>
            <a:pPr indent="0" lvl="0" marL="0" rtl="0" algn="l">
              <a:spcBef>
                <a:spcPts val="0"/>
              </a:spcBef>
              <a:spcAft>
                <a:spcPts val="0"/>
              </a:spcAft>
              <a:buNone/>
            </a:pPr>
            <a:r>
              <a:rPr b="1" lang="en"/>
              <a:t>-Describe the setting.</a:t>
            </a:r>
            <a:endParaRPr b="1"/>
          </a:p>
          <a:p>
            <a:pPr indent="0" lvl="0" marL="0" rtl="0" algn="l">
              <a:spcBef>
                <a:spcPts val="0"/>
              </a:spcBef>
              <a:spcAft>
                <a:spcPts val="0"/>
              </a:spcAft>
              <a:buNone/>
            </a:pPr>
            <a:r>
              <a:rPr b="1" lang="en"/>
              <a:t>-Why is this happening?</a:t>
            </a:r>
            <a:endParaRPr b="1"/>
          </a:p>
          <a:p>
            <a:pPr indent="0" lvl="0" marL="0" rtl="0" algn="l">
              <a:spcBef>
                <a:spcPts val="0"/>
              </a:spcBef>
              <a:spcAft>
                <a:spcPts val="0"/>
              </a:spcAft>
              <a:buNone/>
            </a:pPr>
            <a:r>
              <a:rPr b="1" lang="en"/>
              <a:t>-What will happen next?</a:t>
            </a:r>
            <a:endParaRPr b="1"/>
          </a:p>
        </p:txBody>
      </p:sp>
      <p:sp>
        <p:nvSpPr>
          <p:cNvPr id="852" name="Google Shape;852;p39">
            <a:hlinkClick action="ppaction://hlinksldjump" r:id="rId6"/>
          </p:cNvPr>
          <p:cNvSpPr txBox="1"/>
          <p:nvPr/>
        </p:nvSpPr>
        <p:spPr>
          <a:xfrm>
            <a:off x="0" y="0"/>
            <a:ext cx="9144000" cy="51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descr="This timer counts down silently until it reaches 0:00, then a police siren sounds to alert you that time is up." id="853" name="Google Shape;853;p39" title="10 Minute Timer">
            <a:hlinkClick r:id="rId7"/>
          </p:cNvPr>
          <p:cNvPicPr preferRelativeResize="0"/>
          <p:nvPr/>
        </p:nvPicPr>
        <p:blipFill>
          <a:blip r:embed="rId8">
            <a:alphaModFix/>
          </a:blip>
          <a:stretch>
            <a:fillRect/>
          </a:stretch>
        </p:blipFill>
        <p:spPr>
          <a:xfrm>
            <a:off x="7036844" y="4158206"/>
            <a:ext cx="1313756" cy="900244"/>
          </a:xfrm>
          <a:prstGeom prst="rect">
            <a:avLst/>
          </a:prstGeom>
          <a:noFill/>
          <a:ln>
            <a:noFill/>
          </a:ln>
        </p:spPr>
      </p:pic>
      <p:pic>
        <p:nvPicPr>
          <p:cNvPr id="854" name="Google Shape;854;p39">
            <a:hlinkClick action="ppaction://hlinksldjump" r:id="rId9"/>
          </p:cNvPr>
          <p:cNvPicPr preferRelativeResize="0"/>
          <p:nvPr/>
        </p:nvPicPr>
        <p:blipFill>
          <a:blip r:embed="rId10">
            <a:alphaModFix/>
          </a:blip>
          <a:stretch>
            <a:fillRect/>
          </a:stretch>
        </p:blipFill>
        <p:spPr>
          <a:xfrm>
            <a:off x="65625" y="4664000"/>
            <a:ext cx="1727475" cy="470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3"/>
                                        </p:tgtEl>
                                        <p:attrNameLst>
                                          <p:attrName>style.visibility</p:attrName>
                                        </p:attrNameLst>
                                      </p:cBhvr>
                                      <p:to>
                                        <p:strVal val="visible"/>
                                      </p:to>
                                    </p:set>
                                    <p:animEffect filter="fade" transition="in">
                                      <p:cBhvr>
                                        <p:cTn dur="1000"/>
                                        <p:tgtEl>
                                          <p:spTgt spid="8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graphicFrame>
        <p:nvGraphicFramePr>
          <p:cNvPr id="859" name="Google Shape;859;p40"/>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860" name="Google Shape;860;p40"/>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861" name="Google Shape;861;p40"/>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862" name="Google Shape;862;p40"/>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863" name="Google Shape;863;p40">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0">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0">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40">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40">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40">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40">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0">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0">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0">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0">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0">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0">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0">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0">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0">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40">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40">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881" name="Google Shape;881;p40"/>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882" name="Google Shape;882;p40"/>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883" name="Google Shape;883;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84" name="Google Shape;884;p40"/>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885" name="Google Shape;885;p40"/>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886" name="Google Shape;886;p40"/>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887" name="Google Shape;887;p40"/>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888" name="Google Shape;888;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89" name="Google Shape;889;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90" name="Google Shape;890;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91" name="Google Shape;891;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92" name="Google Shape;892;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93" name="Google Shape;893;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94" name="Google Shape;894;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95" name="Google Shape;895;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96" name="Google Shape;896;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97" name="Google Shape;897;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98" name="Google Shape;898;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899" name="Google Shape;899;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00" name="Google Shape;900;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01" name="Google Shape;901;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02" name="Google Shape;902;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03" name="Google Shape;903;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04" name="Google Shape;904;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05" name="Google Shape;905;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06" name="Google Shape;906;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07" name="Google Shape;907;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08" name="Google Shape;908;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09" name="Google Shape;909;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10" name="Google Shape;910;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11" name="Google Shape;911;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12" name="Google Shape;912;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13" name="Google Shape;913;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14" name="Google Shape;914;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15" name="Google Shape;915;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16" name="Google Shape;916;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17" name="Google Shape;917;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18" name="Google Shape;918;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19" name="Google Shape;919;p4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920" name="Google Shape;920;p40">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921" name="Google Shape;921;p40">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z="4500">
                <a:latin typeface="Chelsea Market"/>
                <a:ea typeface="Chelsea Market"/>
                <a:cs typeface="Chelsea Market"/>
                <a:sym typeface="Chelsea Market"/>
              </a:rPr>
              <a:t>“How to”</a:t>
            </a:r>
            <a:r>
              <a:rPr lang="en" sz="4500">
                <a:solidFill>
                  <a:schemeClr val="lt1"/>
                </a:solidFill>
                <a:latin typeface="Chelsea Market"/>
                <a:ea typeface="Chelsea Market"/>
                <a:cs typeface="Chelsea Market"/>
                <a:sym typeface="Chelsea Market"/>
              </a:rPr>
              <a:t> Drawing</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2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rPr lang="en" sz="2500">
                <a:solidFill>
                  <a:schemeClr val="lt1"/>
                </a:solidFill>
                <a:latin typeface="Chelsea Market"/>
                <a:ea typeface="Chelsea Market"/>
                <a:cs typeface="Chelsea Market"/>
                <a:sym typeface="Chelsea Market"/>
              </a:rPr>
              <a:t>Get out a piece of paper and pencil before you start.</a:t>
            </a:r>
            <a:r>
              <a:rPr lang="en" sz="4500">
                <a:solidFill>
                  <a:schemeClr val="lt1"/>
                </a:solidFill>
                <a:latin typeface="Chelsea Market"/>
                <a:ea typeface="Chelsea Market"/>
                <a:cs typeface="Chelsea Market"/>
                <a:sym typeface="Chelsea Market"/>
              </a:rPr>
              <a:t> </a:t>
            </a:r>
            <a:endParaRPr sz="4500">
              <a:solidFill>
                <a:srgbClr val="FFFFFF"/>
              </a:solidFill>
              <a:latin typeface="Chelsea Market"/>
              <a:ea typeface="Chelsea Market"/>
              <a:cs typeface="Chelsea Market"/>
              <a:sym typeface="Chelsea Market"/>
            </a:endParaRPr>
          </a:p>
        </p:txBody>
      </p:sp>
      <p:pic>
        <p:nvPicPr>
          <p:cNvPr id="922" name="Google Shape;922;p40">
            <a:hlinkClick action="ppaction://hlinksldjump" r:id="rId8"/>
          </p:cNvPr>
          <p:cNvPicPr preferRelativeResize="0"/>
          <p:nvPr/>
        </p:nvPicPr>
        <p:blipFill>
          <a:blip r:embed="rId9">
            <a:alphaModFix/>
          </a:blip>
          <a:stretch>
            <a:fillRect/>
          </a:stretch>
        </p:blipFill>
        <p:spPr>
          <a:xfrm flipH="1" rot="-7615389">
            <a:off x="1171875" y="1124307"/>
            <a:ext cx="827424" cy="91404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graphicFrame>
        <p:nvGraphicFramePr>
          <p:cNvPr id="927" name="Google Shape;927;p41"/>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928" name="Google Shape;928;p41"/>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929" name="Google Shape;929;p41"/>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930" name="Google Shape;930;p41"/>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931" name="Google Shape;931;p41">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41">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41">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41">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41">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41">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41">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41">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41">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41">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41">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41">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41">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41">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41">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41">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41">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41">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949" name="Google Shape;949;p41"/>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950" name="Google Shape;950;p41"/>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951" name="Google Shape;951;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52" name="Google Shape;952;p41"/>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953" name="Google Shape;953;p41"/>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954" name="Google Shape;954;p41"/>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955" name="Google Shape;955;p41"/>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956" name="Google Shape;956;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57" name="Google Shape;957;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58" name="Google Shape;958;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59" name="Google Shape;959;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60" name="Google Shape;960;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61" name="Google Shape;961;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62" name="Google Shape;962;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63" name="Google Shape;963;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64" name="Google Shape;964;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65" name="Google Shape;965;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66" name="Google Shape;966;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67" name="Google Shape;967;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68" name="Google Shape;968;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69" name="Google Shape;969;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70" name="Google Shape;970;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71" name="Google Shape;971;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72" name="Google Shape;972;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73" name="Google Shape;973;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74" name="Google Shape;974;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75" name="Google Shape;975;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76" name="Google Shape;976;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77" name="Google Shape;977;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78" name="Google Shape;978;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79" name="Google Shape;979;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80" name="Google Shape;980;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81" name="Google Shape;981;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82" name="Google Shape;982;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83" name="Google Shape;983;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84" name="Google Shape;984;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85" name="Google Shape;985;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86" name="Google Shape;986;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987" name="Google Shape;987;p41"/>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988" name="Google Shape;988;p41">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989" name="Google Shape;989;p41">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Get out a piece of notebook paper to help you do today’s activity.</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a:p>
        </p:txBody>
      </p:sp>
      <p:pic>
        <p:nvPicPr>
          <p:cNvPr id="990" name="Google Shape;990;p41">
            <a:hlinkClick action="ppaction://hlinksldjump" r:id="rId8"/>
          </p:cNvPr>
          <p:cNvPicPr preferRelativeResize="0"/>
          <p:nvPr/>
        </p:nvPicPr>
        <p:blipFill>
          <a:blip r:embed="rId9">
            <a:alphaModFix/>
          </a:blip>
          <a:stretch>
            <a:fillRect/>
          </a:stretch>
        </p:blipFill>
        <p:spPr>
          <a:xfrm flipH="1">
            <a:off x="5684225" y="3374557"/>
            <a:ext cx="511062" cy="56456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graphicFrame>
        <p:nvGraphicFramePr>
          <p:cNvPr id="995" name="Google Shape;995;p42"/>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996" name="Google Shape;996;p42"/>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997" name="Google Shape;997;p42"/>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998" name="Google Shape;998;p42"/>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999" name="Google Shape;999;p42">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42">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42">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42">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42">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42">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42">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42">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42">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42">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42">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42">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42">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42">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42">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2">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42">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42">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1017" name="Google Shape;1017;p42"/>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1018" name="Google Shape;1018;p42"/>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1019" name="Google Shape;1019;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20" name="Google Shape;1020;p42"/>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1021" name="Google Shape;1021;p42"/>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1022" name="Google Shape;1022;p42"/>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1023" name="Google Shape;1023;p42"/>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1024" name="Google Shape;1024;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25" name="Google Shape;1025;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26" name="Google Shape;1026;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27" name="Google Shape;1027;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28" name="Google Shape;1028;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29" name="Google Shape;1029;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30" name="Google Shape;1030;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31" name="Google Shape;1031;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32" name="Google Shape;1032;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33" name="Google Shape;1033;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34" name="Google Shape;1034;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35" name="Google Shape;1035;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36" name="Google Shape;1036;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37" name="Google Shape;1037;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38" name="Google Shape;1038;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39" name="Google Shape;1039;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40" name="Google Shape;1040;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41" name="Google Shape;1041;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42" name="Google Shape;1042;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43" name="Google Shape;1043;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44" name="Google Shape;1044;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45" name="Google Shape;1045;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46" name="Google Shape;1046;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47" name="Google Shape;1047;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48" name="Google Shape;1048;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49" name="Google Shape;1049;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50" name="Google Shape;1050;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51" name="Google Shape;1051;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52" name="Google Shape;1052;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53" name="Google Shape;1053;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54" name="Google Shape;1054;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55" name="Google Shape;1055;p4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1056" name="Google Shape;1056;p42">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1057" name="Google Shape;1057;p42">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Get some headphones and click here </a:t>
            </a:r>
            <a:endParaRPr sz="4500">
              <a:solidFill>
                <a:srgbClr val="F1B708"/>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to complete today’s  activity.</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p:txBody>
      </p:sp>
      <p:pic>
        <p:nvPicPr>
          <p:cNvPr id="1058" name="Google Shape;1058;p42">
            <a:hlinkClick action="ppaction://hlinksldjump" r:id="rId8"/>
          </p:cNvPr>
          <p:cNvPicPr preferRelativeResize="0"/>
          <p:nvPr/>
        </p:nvPicPr>
        <p:blipFill>
          <a:blip r:embed="rId9">
            <a:alphaModFix/>
          </a:blip>
          <a:stretch>
            <a:fillRect/>
          </a:stretch>
        </p:blipFill>
        <p:spPr>
          <a:xfrm flipH="1">
            <a:off x="6073400" y="2021744"/>
            <a:ext cx="511062" cy="56456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graphicFrame>
        <p:nvGraphicFramePr>
          <p:cNvPr id="1063" name="Google Shape;1063;p43"/>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1064" name="Google Shape;1064;p43"/>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1065" name="Google Shape;1065;p43"/>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1066" name="Google Shape;1066;p43"/>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1067" name="Google Shape;1067;p43">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43">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43">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3">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43">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43">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3">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43">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43">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3">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43">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43">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43">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43">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43">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43">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43">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43">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1085" name="Google Shape;1085;p43"/>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1086" name="Google Shape;1086;p43"/>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1087" name="Google Shape;1087;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88" name="Google Shape;1088;p43"/>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1089" name="Google Shape;1089;p43"/>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1090" name="Google Shape;1090;p43"/>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1091" name="Google Shape;1091;p43"/>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1092" name="Google Shape;1092;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93" name="Google Shape;1093;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94" name="Google Shape;1094;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95" name="Google Shape;1095;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96" name="Google Shape;1096;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97" name="Google Shape;1097;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98" name="Google Shape;1098;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099" name="Google Shape;1099;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00" name="Google Shape;1100;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01" name="Google Shape;1101;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02" name="Google Shape;1102;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03" name="Google Shape;1103;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04" name="Google Shape;1104;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05" name="Google Shape;1105;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06" name="Google Shape;1106;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07" name="Google Shape;1107;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08" name="Google Shape;1108;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09" name="Google Shape;1109;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10" name="Google Shape;1110;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11" name="Google Shape;1111;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12" name="Google Shape;1112;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13" name="Google Shape;1113;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14" name="Google Shape;1114;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15" name="Google Shape;1115;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16" name="Google Shape;1116;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17" name="Google Shape;1117;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18" name="Google Shape;1118;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19" name="Google Shape;1119;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20" name="Google Shape;1120;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21" name="Google Shape;1121;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22" name="Google Shape;1122;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23" name="Google Shape;1123;p4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1124" name="Google Shape;1124;p43">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1125" name="Google Shape;1125;p43">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Get some headphones before completing today’s activity.</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p:txBody>
      </p:sp>
      <p:pic>
        <p:nvPicPr>
          <p:cNvPr id="1126" name="Google Shape;1126;p43">
            <a:hlinkClick action="ppaction://hlinksldjump" r:id="rId8"/>
          </p:cNvPr>
          <p:cNvPicPr preferRelativeResize="0"/>
          <p:nvPr/>
        </p:nvPicPr>
        <p:blipFill>
          <a:blip r:embed="rId9">
            <a:alphaModFix/>
          </a:blip>
          <a:stretch>
            <a:fillRect/>
          </a:stretch>
        </p:blipFill>
        <p:spPr>
          <a:xfrm flipH="1">
            <a:off x="5684225" y="3328569"/>
            <a:ext cx="511062" cy="56456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graphicFrame>
        <p:nvGraphicFramePr>
          <p:cNvPr id="1131" name="Google Shape;1131;p44"/>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1132" name="Google Shape;1132;p44"/>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1133" name="Google Shape;1133;p44"/>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1134" name="Google Shape;1134;p44"/>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1135" name="Google Shape;1135;p44">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4">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44">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44">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4">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44">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44">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44">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44">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44">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44">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44">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44">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44">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4">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4">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4">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4">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1153" name="Google Shape;1153;p44"/>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1154" name="Google Shape;1154;p44"/>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1155" name="Google Shape;1155;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56" name="Google Shape;1156;p44"/>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1157" name="Google Shape;1157;p44"/>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1158" name="Google Shape;1158;p44"/>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1159" name="Google Shape;1159;p44"/>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1160" name="Google Shape;1160;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61" name="Google Shape;1161;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62" name="Google Shape;1162;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63" name="Google Shape;1163;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64" name="Google Shape;1164;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65" name="Google Shape;1165;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66" name="Google Shape;1166;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67" name="Google Shape;1167;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68" name="Google Shape;1168;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69" name="Google Shape;1169;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70" name="Google Shape;1170;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71" name="Google Shape;1171;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72" name="Google Shape;1172;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73" name="Google Shape;1173;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74" name="Google Shape;1174;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75" name="Google Shape;1175;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76" name="Google Shape;1176;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77" name="Google Shape;1177;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78" name="Google Shape;1178;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79" name="Google Shape;1179;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80" name="Google Shape;1180;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81" name="Google Shape;1181;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82" name="Google Shape;1182;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83" name="Google Shape;1183;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84" name="Google Shape;1184;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85" name="Google Shape;1185;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86" name="Google Shape;1186;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87" name="Google Shape;1187;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88" name="Google Shape;1188;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89" name="Google Shape;1189;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90" name="Google Shape;1190;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191" name="Google Shape;1191;p44"/>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1192" name="Google Shape;1192;p44">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1193" name="Google Shape;1193;p44">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rgbClr val="FFFFFF"/>
                </a:solidFill>
                <a:latin typeface="Chelsea Market"/>
                <a:ea typeface="Chelsea Market"/>
                <a:cs typeface="Chelsea Market"/>
                <a:sym typeface="Chelsea Market"/>
              </a:rPr>
              <a:t>Morning Photo Prompt</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rgbClr val="FFFFFF"/>
                </a:solidFill>
                <a:latin typeface="Chelsea Market"/>
                <a:ea typeface="Chelsea Market"/>
                <a:cs typeface="Chelsea Market"/>
                <a:sym typeface="Chelsea Market"/>
              </a:rPr>
              <a:t>Click </a:t>
            </a:r>
            <a:r>
              <a:rPr lang="en" sz="4500" u="sng">
                <a:solidFill>
                  <a:srgbClr val="F1B708"/>
                </a:solidFill>
                <a:latin typeface="Chelsea Market"/>
                <a:ea typeface="Chelsea Market"/>
                <a:cs typeface="Chelsea Market"/>
                <a:sym typeface="Chelsea Market"/>
                <a:hlinkClick action="ppaction://hlinkshowjump?jump=nextslide">
                  <a:extLst>
                    <a:ext uri="{A12FA001-AC4F-418D-AE19-62706E023703}">
                      <ahyp:hlinkClr val="tx"/>
                    </a:ext>
                  </a:extLst>
                </a:hlinkClick>
              </a:rPr>
              <a:t>here </a:t>
            </a:r>
            <a:endParaRPr sz="4500">
              <a:solidFill>
                <a:srgbClr val="F1B708"/>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rgbClr val="FFFFFF"/>
              </a:solidFill>
              <a:latin typeface="Chelsea Market"/>
              <a:ea typeface="Chelsea Market"/>
              <a:cs typeface="Chelsea Market"/>
              <a:sym typeface="Chelsea Marke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7" name="Shape 1197"/>
        <p:cNvGrpSpPr/>
        <p:nvPr/>
      </p:nvGrpSpPr>
      <p:grpSpPr>
        <a:xfrm>
          <a:off x="0" y="0"/>
          <a:ext cx="0" cy="0"/>
          <a:chOff x="0" y="0"/>
          <a:chExt cx="0" cy="0"/>
        </a:xfrm>
      </p:grpSpPr>
      <p:pic>
        <p:nvPicPr>
          <p:cNvPr id="1198" name="Google Shape;1198;p45"/>
          <p:cNvPicPr preferRelativeResize="0"/>
          <p:nvPr/>
        </p:nvPicPr>
        <p:blipFill>
          <a:blip r:embed="rId3">
            <a:alphaModFix/>
          </a:blip>
          <a:stretch>
            <a:fillRect/>
          </a:stretch>
        </p:blipFill>
        <p:spPr>
          <a:xfrm>
            <a:off x="0" y="4363075"/>
            <a:ext cx="9144000" cy="823300"/>
          </a:xfrm>
          <a:prstGeom prst="rect">
            <a:avLst/>
          </a:prstGeom>
          <a:noFill/>
          <a:ln>
            <a:noFill/>
          </a:ln>
        </p:spPr>
      </p:pic>
      <p:pic>
        <p:nvPicPr>
          <p:cNvPr descr="A picture containing wooden, outdoor, wood, stand&#10;&#10;Description automatically generated" id="1199" name="Google Shape;1199;p45"/>
          <p:cNvPicPr preferRelativeResize="0"/>
          <p:nvPr/>
        </p:nvPicPr>
        <p:blipFill rotWithShape="1">
          <a:blip r:embed="rId4">
            <a:alphaModFix/>
          </a:blip>
          <a:srcRect b="0" l="0" r="0" t="0"/>
          <a:stretch/>
        </p:blipFill>
        <p:spPr>
          <a:xfrm>
            <a:off x="5726689" y="2357438"/>
            <a:ext cx="3764756" cy="2436019"/>
          </a:xfrm>
          <a:prstGeom prst="rect">
            <a:avLst/>
          </a:prstGeom>
          <a:noFill/>
          <a:ln>
            <a:noFill/>
          </a:ln>
        </p:spPr>
      </p:pic>
      <p:sp>
        <p:nvSpPr>
          <p:cNvPr id="1200" name="Google Shape;1200;p45"/>
          <p:cNvSpPr txBox="1"/>
          <p:nvPr/>
        </p:nvSpPr>
        <p:spPr>
          <a:xfrm>
            <a:off x="6372225" y="2671763"/>
            <a:ext cx="2643000" cy="9003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400">
                <a:solidFill>
                  <a:schemeClr val="dk1"/>
                </a:solidFill>
                <a:latin typeface="Fredericka the Great"/>
                <a:ea typeface="Fredericka the Great"/>
                <a:cs typeface="Fredericka the Great"/>
                <a:sym typeface="Fredericka the Great"/>
              </a:rPr>
              <a:t>Morning Photo</a:t>
            </a:r>
            <a:endParaRPr sz="800">
              <a:latin typeface="Fredericka the Great"/>
              <a:ea typeface="Fredericka the Great"/>
              <a:cs typeface="Fredericka the Great"/>
              <a:sym typeface="Fredericka the Great"/>
            </a:endParaRPr>
          </a:p>
          <a:p>
            <a:pPr indent="0" lvl="0" marL="0" marR="0" rtl="0" algn="ctr">
              <a:spcBef>
                <a:spcPts val="0"/>
              </a:spcBef>
              <a:spcAft>
                <a:spcPts val="0"/>
              </a:spcAft>
              <a:buNone/>
            </a:pPr>
            <a:r>
              <a:rPr b="1" lang="en" sz="2400">
                <a:solidFill>
                  <a:schemeClr val="dk1"/>
                </a:solidFill>
                <a:latin typeface="Fredericka the Great"/>
                <a:ea typeface="Fredericka the Great"/>
                <a:cs typeface="Fredericka the Great"/>
                <a:sym typeface="Fredericka the Great"/>
              </a:rPr>
              <a:t>Prompt</a:t>
            </a:r>
            <a:endParaRPr b="1" sz="2400">
              <a:solidFill>
                <a:schemeClr val="dk1"/>
              </a:solidFill>
              <a:latin typeface="Fredericka the Great"/>
              <a:ea typeface="Fredericka the Great"/>
              <a:cs typeface="Fredericka the Great"/>
              <a:sym typeface="Fredericka the Great"/>
            </a:endParaRPr>
          </a:p>
        </p:txBody>
      </p:sp>
      <p:pic>
        <p:nvPicPr>
          <p:cNvPr descr="A picture containing shape&#10;&#10;Description automatically generated" id="1201" name="Google Shape;1201;p45"/>
          <p:cNvPicPr preferRelativeResize="0"/>
          <p:nvPr/>
        </p:nvPicPr>
        <p:blipFill rotWithShape="1">
          <a:blip r:embed="rId5">
            <a:alphaModFix/>
          </a:blip>
          <a:srcRect b="0" l="0" r="0" t="0"/>
          <a:stretch/>
        </p:blipFill>
        <p:spPr>
          <a:xfrm rot="5400000">
            <a:off x="6266460" y="-507872"/>
            <a:ext cx="2584281" cy="3374940"/>
          </a:xfrm>
          <a:prstGeom prst="rect">
            <a:avLst/>
          </a:prstGeom>
          <a:noFill/>
          <a:ln>
            <a:noFill/>
          </a:ln>
        </p:spPr>
      </p:pic>
      <p:sp>
        <p:nvSpPr>
          <p:cNvPr id="1202" name="Google Shape;1202;p45"/>
          <p:cNvSpPr txBox="1"/>
          <p:nvPr/>
        </p:nvSpPr>
        <p:spPr>
          <a:xfrm>
            <a:off x="6193725" y="152400"/>
            <a:ext cx="3000000" cy="20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b="1" lang="en"/>
              <a:t>Idea Starters!</a:t>
            </a:r>
            <a:endParaRPr b="1"/>
          </a:p>
          <a:p>
            <a:pPr indent="0" lvl="0" marL="0" rtl="0" algn="l">
              <a:spcBef>
                <a:spcPts val="0"/>
              </a:spcBef>
              <a:spcAft>
                <a:spcPts val="0"/>
              </a:spcAft>
              <a:buNone/>
            </a:pPr>
            <a:r>
              <a:rPr b="1" lang="en"/>
              <a:t>-How did this happen?</a:t>
            </a:r>
            <a:endParaRPr b="1"/>
          </a:p>
          <a:p>
            <a:pPr indent="0" lvl="0" marL="0" rtl="0" algn="l">
              <a:spcBef>
                <a:spcPts val="0"/>
              </a:spcBef>
              <a:spcAft>
                <a:spcPts val="0"/>
              </a:spcAft>
              <a:buNone/>
            </a:pPr>
            <a:r>
              <a:rPr b="1" lang="en"/>
              <a:t>-How is she feeling?</a:t>
            </a:r>
            <a:endParaRPr b="1"/>
          </a:p>
          <a:p>
            <a:pPr indent="0" lvl="0" marL="0" rtl="0" algn="l">
              <a:spcBef>
                <a:spcPts val="0"/>
              </a:spcBef>
              <a:spcAft>
                <a:spcPts val="0"/>
              </a:spcAft>
              <a:buNone/>
            </a:pPr>
            <a:r>
              <a:rPr b="1" lang="en"/>
              <a:t>-Describe the setting.</a:t>
            </a:r>
            <a:endParaRPr b="1"/>
          </a:p>
          <a:p>
            <a:pPr indent="0" lvl="0" marL="0" rtl="0" algn="l">
              <a:spcBef>
                <a:spcPts val="0"/>
              </a:spcBef>
              <a:spcAft>
                <a:spcPts val="0"/>
              </a:spcAft>
              <a:buNone/>
            </a:pPr>
            <a:r>
              <a:rPr b="1" lang="en"/>
              <a:t>-Why is this happening?</a:t>
            </a:r>
            <a:endParaRPr b="1"/>
          </a:p>
          <a:p>
            <a:pPr indent="0" lvl="0" marL="0" rtl="0" algn="l">
              <a:spcBef>
                <a:spcPts val="0"/>
              </a:spcBef>
              <a:spcAft>
                <a:spcPts val="0"/>
              </a:spcAft>
              <a:buNone/>
            </a:pPr>
            <a:r>
              <a:rPr b="1" lang="en"/>
              <a:t>-What will happen next?</a:t>
            </a:r>
            <a:endParaRPr b="1"/>
          </a:p>
        </p:txBody>
      </p:sp>
      <p:sp>
        <p:nvSpPr>
          <p:cNvPr id="1203" name="Google Shape;1203;p45">
            <a:hlinkClick action="ppaction://hlinksldjump" r:id="rId6"/>
          </p:cNvPr>
          <p:cNvSpPr txBox="1"/>
          <p:nvPr/>
        </p:nvSpPr>
        <p:spPr>
          <a:xfrm>
            <a:off x="0" y="0"/>
            <a:ext cx="9144000" cy="51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descr="This timer counts down silently until it reaches 0:00, then a police siren sounds to alert you that time is up." id="1204" name="Google Shape;1204;p45" title="10 Minute Timer">
            <a:hlinkClick r:id="rId7"/>
          </p:cNvPr>
          <p:cNvPicPr preferRelativeResize="0"/>
          <p:nvPr/>
        </p:nvPicPr>
        <p:blipFill>
          <a:blip r:embed="rId8">
            <a:alphaModFix/>
          </a:blip>
          <a:stretch>
            <a:fillRect/>
          </a:stretch>
        </p:blipFill>
        <p:spPr>
          <a:xfrm>
            <a:off x="7036844" y="4158206"/>
            <a:ext cx="1313756" cy="900244"/>
          </a:xfrm>
          <a:prstGeom prst="rect">
            <a:avLst/>
          </a:prstGeom>
          <a:noFill/>
          <a:ln>
            <a:noFill/>
          </a:ln>
        </p:spPr>
      </p:pic>
      <p:pic>
        <p:nvPicPr>
          <p:cNvPr id="1205" name="Google Shape;1205;p45">
            <a:hlinkClick action="ppaction://hlinksldjump" r:id="rId9"/>
          </p:cNvPr>
          <p:cNvPicPr preferRelativeResize="0"/>
          <p:nvPr/>
        </p:nvPicPr>
        <p:blipFill>
          <a:blip r:embed="rId10">
            <a:alphaModFix/>
          </a:blip>
          <a:stretch>
            <a:fillRect/>
          </a:stretch>
        </p:blipFill>
        <p:spPr>
          <a:xfrm>
            <a:off x="65625" y="4664000"/>
            <a:ext cx="1727475" cy="470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4"/>
                                        </p:tgtEl>
                                        <p:attrNameLst>
                                          <p:attrName>style.visibility</p:attrName>
                                        </p:attrNameLst>
                                      </p:cBhvr>
                                      <p:to>
                                        <p:strVal val="visible"/>
                                      </p:to>
                                    </p:set>
                                    <p:animEffect filter="fade" transition="in">
                                      <p:cBhvr>
                                        <p:cTn dur="1000"/>
                                        <p:tgtEl>
                                          <p:spTgt spid="1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9" name="Shape 1209"/>
        <p:cNvGrpSpPr/>
        <p:nvPr/>
      </p:nvGrpSpPr>
      <p:grpSpPr>
        <a:xfrm>
          <a:off x="0" y="0"/>
          <a:ext cx="0" cy="0"/>
          <a:chOff x="0" y="0"/>
          <a:chExt cx="0" cy="0"/>
        </a:xfrm>
      </p:grpSpPr>
      <p:graphicFrame>
        <p:nvGraphicFramePr>
          <p:cNvPr id="1210" name="Google Shape;1210;p46"/>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1211" name="Google Shape;1211;p46"/>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1212" name="Google Shape;1212;p46"/>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1213" name="Google Shape;1213;p46"/>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1214" name="Google Shape;1214;p46">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6">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6">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6">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6">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6">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6">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6">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6">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6">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6">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6">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46">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46">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46">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46">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46">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46">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1232" name="Google Shape;1232;p46"/>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1233" name="Google Shape;1233;p46"/>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1234" name="Google Shape;1234;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35" name="Google Shape;1235;p46"/>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1236" name="Google Shape;1236;p46"/>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1237" name="Google Shape;1237;p46"/>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1238" name="Google Shape;1238;p46"/>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1239" name="Google Shape;1239;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40" name="Google Shape;1240;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41" name="Google Shape;1241;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42" name="Google Shape;1242;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43" name="Google Shape;1243;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44" name="Google Shape;1244;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45" name="Google Shape;1245;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46" name="Google Shape;1246;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47" name="Google Shape;1247;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48" name="Google Shape;1248;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49" name="Google Shape;1249;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50" name="Google Shape;1250;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51" name="Google Shape;1251;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52" name="Google Shape;1252;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53" name="Google Shape;1253;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54" name="Google Shape;1254;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55" name="Google Shape;1255;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56" name="Google Shape;1256;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57" name="Google Shape;1257;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58" name="Google Shape;1258;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59" name="Google Shape;1259;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60" name="Google Shape;1260;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61" name="Google Shape;1261;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62" name="Google Shape;1262;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63" name="Google Shape;1263;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64" name="Google Shape;1264;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65" name="Google Shape;1265;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66" name="Google Shape;1266;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67" name="Google Shape;1267;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68" name="Google Shape;1268;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69" name="Google Shape;1269;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270" name="Google Shape;1270;p46"/>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1271" name="Google Shape;1271;p46">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1272" name="Google Shape;1272;p46">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z="4500">
                <a:latin typeface="Chelsea Market"/>
                <a:ea typeface="Chelsea Market"/>
                <a:cs typeface="Chelsea Market"/>
                <a:sym typeface="Chelsea Market"/>
              </a:rPr>
              <a:t>“How to”</a:t>
            </a:r>
            <a:r>
              <a:rPr lang="en" sz="4500">
                <a:solidFill>
                  <a:schemeClr val="lt1"/>
                </a:solidFill>
                <a:latin typeface="Chelsea Market"/>
                <a:ea typeface="Chelsea Market"/>
                <a:cs typeface="Chelsea Market"/>
                <a:sym typeface="Chelsea Market"/>
              </a:rPr>
              <a:t> Drawing</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2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rPr lang="en" sz="2500">
                <a:solidFill>
                  <a:schemeClr val="lt1"/>
                </a:solidFill>
                <a:latin typeface="Chelsea Market"/>
                <a:ea typeface="Chelsea Market"/>
                <a:cs typeface="Chelsea Market"/>
                <a:sym typeface="Chelsea Market"/>
              </a:rPr>
              <a:t>Get out a piece of paper and pencil before you start.</a:t>
            </a:r>
            <a:r>
              <a:rPr lang="en" sz="4500">
                <a:solidFill>
                  <a:schemeClr val="lt1"/>
                </a:solidFill>
                <a:latin typeface="Chelsea Market"/>
                <a:ea typeface="Chelsea Market"/>
                <a:cs typeface="Chelsea Market"/>
                <a:sym typeface="Chelsea Market"/>
              </a:rPr>
              <a:t> </a:t>
            </a:r>
            <a:endParaRPr sz="4500">
              <a:solidFill>
                <a:srgbClr val="FFFFFF"/>
              </a:solidFill>
              <a:latin typeface="Chelsea Market"/>
              <a:ea typeface="Chelsea Market"/>
              <a:cs typeface="Chelsea Market"/>
              <a:sym typeface="Chelsea Market"/>
            </a:endParaRPr>
          </a:p>
        </p:txBody>
      </p:sp>
      <p:pic>
        <p:nvPicPr>
          <p:cNvPr id="1273" name="Google Shape;1273;p46">
            <a:hlinkClick action="ppaction://hlinksldjump" r:id="rId8"/>
          </p:cNvPr>
          <p:cNvPicPr preferRelativeResize="0"/>
          <p:nvPr/>
        </p:nvPicPr>
        <p:blipFill>
          <a:blip r:embed="rId9">
            <a:alphaModFix/>
          </a:blip>
          <a:stretch>
            <a:fillRect/>
          </a:stretch>
        </p:blipFill>
        <p:spPr>
          <a:xfrm flipH="1" rot="-7615389">
            <a:off x="1171875" y="1124307"/>
            <a:ext cx="827424" cy="91404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7" name="Shape 1277"/>
        <p:cNvGrpSpPr/>
        <p:nvPr/>
      </p:nvGrpSpPr>
      <p:grpSpPr>
        <a:xfrm>
          <a:off x="0" y="0"/>
          <a:ext cx="0" cy="0"/>
          <a:chOff x="0" y="0"/>
          <a:chExt cx="0" cy="0"/>
        </a:xfrm>
      </p:grpSpPr>
      <p:graphicFrame>
        <p:nvGraphicFramePr>
          <p:cNvPr id="1278" name="Google Shape;1278;p47"/>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1279" name="Google Shape;1279;p47"/>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1280" name="Google Shape;1280;p47"/>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1281" name="Google Shape;1281;p47"/>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1282" name="Google Shape;1282;p47">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7">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47">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47">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47">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47">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7">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47">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47">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7">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47">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47">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47">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47">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47">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47">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47">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47">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1300" name="Google Shape;1300;p47"/>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1301" name="Google Shape;1301;p47"/>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1302" name="Google Shape;1302;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03" name="Google Shape;1303;p47"/>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1304" name="Google Shape;1304;p47"/>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1305" name="Google Shape;1305;p47"/>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1306" name="Google Shape;1306;p47"/>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1307" name="Google Shape;1307;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08" name="Google Shape;1308;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09" name="Google Shape;1309;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10" name="Google Shape;1310;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11" name="Google Shape;1311;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12" name="Google Shape;1312;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13" name="Google Shape;1313;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14" name="Google Shape;1314;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15" name="Google Shape;1315;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16" name="Google Shape;1316;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17" name="Google Shape;1317;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18" name="Google Shape;1318;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19" name="Google Shape;1319;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20" name="Google Shape;1320;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21" name="Google Shape;1321;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22" name="Google Shape;1322;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23" name="Google Shape;1323;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24" name="Google Shape;1324;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25" name="Google Shape;1325;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26" name="Google Shape;1326;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27" name="Google Shape;1327;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28" name="Google Shape;1328;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29" name="Google Shape;1329;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30" name="Google Shape;1330;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31" name="Google Shape;1331;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32" name="Google Shape;1332;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33" name="Google Shape;1333;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34" name="Google Shape;1334;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35" name="Google Shape;1335;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36" name="Google Shape;1336;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37" name="Google Shape;1337;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38" name="Google Shape;1338;p47"/>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1339" name="Google Shape;1339;p47">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1340" name="Google Shape;1340;p47">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Get out a piece of notebook paper to help you do today’s activity.</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a:p>
        </p:txBody>
      </p:sp>
      <p:pic>
        <p:nvPicPr>
          <p:cNvPr id="1341" name="Google Shape;1341;p47">
            <a:hlinkClick action="ppaction://hlinksldjump" r:id="rId8"/>
          </p:cNvPr>
          <p:cNvPicPr preferRelativeResize="0"/>
          <p:nvPr/>
        </p:nvPicPr>
        <p:blipFill>
          <a:blip r:embed="rId9">
            <a:alphaModFix/>
          </a:blip>
          <a:stretch>
            <a:fillRect/>
          </a:stretch>
        </p:blipFill>
        <p:spPr>
          <a:xfrm flipH="1">
            <a:off x="5684225" y="3374557"/>
            <a:ext cx="511062" cy="56456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5" name="Shape 1345"/>
        <p:cNvGrpSpPr/>
        <p:nvPr/>
      </p:nvGrpSpPr>
      <p:grpSpPr>
        <a:xfrm>
          <a:off x="0" y="0"/>
          <a:ext cx="0" cy="0"/>
          <a:chOff x="0" y="0"/>
          <a:chExt cx="0" cy="0"/>
        </a:xfrm>
      </p:grpSpPr>
      <p:graphicFrame>
        <p:nvGraphicFramePr>
          <p:cNvPr id="1346" name="Google Shape;1346;p48"/>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1347" name="Google Shape;1347;p48"/>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1348" name="Google Shape;1348;p48"/>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1349" name="Google Shape;1349;p48"/>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1350" name="Google Shape;1350;p48">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48">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48">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48">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48">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48">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48">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48">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48">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48">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48">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48">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48">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48">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48">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48">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48">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48">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1368" name="Google Shape;1368;p48"/>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1369" name="Google Shape;1369;p48"/>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1370" name="Google Shape;1370;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71" name="Google Shape;1371;p48"/>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1372" name="Google Shape;1372;p48"/>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1373" name="Google Shape;1373;p48"/>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1374" name="Google Shape;1374;p48"/>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1375" name="Google Shape;1375;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76" name="Google Shape;1376;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77" name="Google Shape;1377;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78" name="Google Shape;1378;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79" name="Google Shape;1379;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80" name="Google Shape;1380;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81" name="Google Shape;1381;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82" name="Google Shape;1382;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83" name="Google Shape;1383;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84" name="Google Shape;1384;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85" name="Google Shape;1385;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86" name="Google Shape;1386;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87" name="Google Shape;1387;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88" name="Google Shape;1388;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89" name="Google Shape;1389;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90" name="Google Shape;1390;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91" name="Google Shape;1391;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92" name="Google Shape;1392;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93" name="Google Shape;1393;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94" name="Google Shape;1394;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95" name="Google Shape;1395;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96" name="Google Shape;1396;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97" name="Google Shape;1397;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98" name="Google Shape;1398;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399" name="Google Shape;1399;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00" name="Google Shape;1400;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01" name="Google Shape;1401;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02" name="Google Shape;1402;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03" name="Google Shape;1403;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04" name="Google Shape;1404;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05" name="Google Shape;1405;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06" name="Google Shape;1406;p48"/>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1407" name="Google Shape;1407;p48">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1408" name="Google Shape;1408;p48">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Get some headphones and click here </a:t>
            </a:r>
            <a:endParaRPr sz="4500">
              <a:solidFill>
                <a:srgbClr val="F1B708"/>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to complete today’s  activity.</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p:txBody>
      </p:sp>
      <p:pic>
        <p:nvPicPr>
          <p:cNvPr id="1409" name="Google Shape;1409;p48">
            <a:hlinkClick action="ppaction://hlinksldjump" r:id="rId8"/>
          </p:cNvPr>
          <p:cNvPicPr preferRelativeResize="0"/>
          <p:nvPr/>
        </p:nvPicPr>
        <p:blipFill>
          <a:blip r:embed="rId9">
            <a:alphaModFix/>
          </a:blip>
          <a:stretch>
            <a:fillRect/>
          </a:stretch>
        </p:blipFill>
        <p:spPr>
          <a:xfrm flipH="1">
            <a:off x="6073400" y="2021744"/>
            <a:ext cx="511062" cy="56456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3" name="Shape 1413"/>
        <p:cNvGrpSpPr/>
        <p:nvPr/>
      </p:nvGrpSpPr>
      <p:grpSpPr>
        <a:xfrm>
          <a:off x="0" y="0"/>
          <a:ext cx="0" cy="0"/>
          <a:chOff x="0" y="0"/>
          <a:chExt cx="0" cy="0"/>
        </a:xfrm>
      </p:grpSpPr>
      <p:graphicFrame>
        <p:nvGraphicFramePr>
          <p:cNvPr id="1414" name="Google Shape;1414;p49"/>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1415" name="Google Shape;1415;p49"/>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1416" name="Google Shape;1416;p49"/>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1417" name="Google Shape;1417;p49"/>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1418" name="Google Shape;1418;p49">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49">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49">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49">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49">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49">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49">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49">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49">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49">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49">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49">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49">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49">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49">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49">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49">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49">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1436" name="Google Shape;1436;p49"/>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1437" name="Google Shape;1437;p49"/>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1438" name="Google Shape;1438;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39" name="Google Shape;1439;p49"/>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1440" name="Google Shape;1440;p49"/>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1441" name="Google Shape;1441;p49"/>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1442" name="Google Shape;1442;p49"/>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1443" name="Google Shape;1443;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44" name="Google Shape;1444;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45" name="Google Shape;1445;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46" name="Google Shape;1446;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47" name="Google Shape;1447;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48" name="Google Shape;1448;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49" name="Google Shape;1449;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50" name="Google Shape;1450;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51" name="Google Shape;1451;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52" name="Google Shape;1452;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53" name="Google Shape;1453;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54" name="Google Shape;1454;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55" name="Google Shape;1455;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56" name="Google Shape;1456;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57" name="Google Shape;1457;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58" name="Google Shape;1458;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59" name="Google Shape;1459;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60" name="Google Shape;1460;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61" name="Google Shape;1461;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62" name="Google Shape;1462;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63" name="Google Shape;1463;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64" name="Google Shape;1464;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65" name="Google Shape;1465;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66" name="Google Shape;1466;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67" name="Google Shape;1467;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68" name="Google Shape;1468;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69" name="Google Shape;1469;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70" name="Google Shape;1470;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71" name="Google Shape;1471;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72" name="Google Shape;1472;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73" name="Google Shape;1473;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474" name="Google Shape;1474;p49"/>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1475" name="Google Shape;1475;p49">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1476" name="Google Shape;1476;p49">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Get some headphones before completing today’s activity.</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p:txBody>
      </p:sp>
      <p:pic>
        <p:nvPicPr>
          <p:cNvPr id="1477" name="Google Shape;1477;p49">
            <a:hlinkClick action="ppaction://hlinksldjump" r:id="rId8"/>
          </p:cNvPr>
          <p:cNvPicPr preferRelativeResize="0"/>
          <p:nvPr/>
        </p:nvPicPr>
        <p:blipFill>
          <a:blip r:embed="rId9">
            <a:alphaModFix/>
          </a:blip>
          <a:stretch>
            <a:fillRect/>
          </a:stretch>
        </p:blipFill>
        <p:spPr>
          <a:xfrm flipH="1">
            <a:off x="5684225" y="3328569"/>
            <a:ext cx="511062" cy="56456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1" name="Shape 1481"/>
        <p:cNvGrpSpPr/>
        <p:nvPr/>
      </p:nvGrpSpPr>
      <p:grpSpPr>
        <a:xfrm>
          <a:off x="0" y="0"/>
          <a:ext cx="0" cy="0"/>
          <a:chOff x="0" y="0"/>
          <a:chExt cx="0" cy="0"/>
        </a:xfrm>
      </p:grpSpPr>
      <p:graphicFrame>
        <p:nvGraphicFramePr>
          <p:cNvPr id="1482" name="Google Shape;1482;p50"/>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1483" name="Google Shape;1483;p50"/>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1484" name="Google Shape;1484;p50"/>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1485" name="Google Shape;1485;p50"/>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1486" name="Google Shape;1486;p50">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50">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50">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50">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50">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50">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50">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50">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50">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50">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50">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50">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50">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50">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50">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50">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50">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50">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1504" name="Google Shape;1504;p50"/>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1505" name="Google Shape;1505;p50"/>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1506" name="Google Shape;1506;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07" name="Google Shape;1507;p50"/>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1508" name="Google Shape;1508;p50"/>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1509" name="Google Shape;1509;p50"/>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1510" name="Google Shape;1510;p50"/>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1511" name="Google Shape;1511;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12" name="Google Shape;1512;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13" name="Google Shape;1513;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14" name="Google Shape;1514;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15" name="Google Shape;1515;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16" name="Google Shape;1516;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17" name="Google Shape;1517;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18" name="Google Shape;1518;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19" name="Google Shape;1519;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20" name="Google Shape;1520;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21" name="Google Shape;1521;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22" name="Google Shape;1522;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23" name="Google Shape;1523;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24" name="Google Shape;1524;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25" name="Google Shape;1525;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26" name="Google Shape;1526;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27" name="Google Shape;1527;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28" name="Google Shape;1528;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29" name="Google Shape;1529;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30" name="Google Shape;1530;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31" name="Google Shape;1531;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32" name="Google Shape;1532;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33" name="Google Shape;1533;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34" name="Google Shape;1534;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35" name="Google Shape;1535;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36" name="Google Shape;1536;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37" name="Google Shape;1537;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38" name="Google Shape;1538;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39" name="Google Shape;1539;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40" name="Google Shape;1540;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41" name="Google Shape;1541;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42" name="Google Shape;1542;p50"/>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1543" name="Google Shape;1543;p50">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1544" name="Google Shape;1544;p50">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rgbClr val="FFFFFF"/>
                </a:solidFill>
                <a:latin typeface="Chelsea Market"/>
                <a:ea typeface="Chelsea Market"/>
                <a:cs typeface="Chelsea Market"/>
                <a:sym typeface="Chelsea Market"/>
              </a:rPr>
              <a:t>Morning Photo Prompt</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rgbClr val="FFFFFF"/>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rgbClr val="FFFFFF"/>
                </a:solidFill>
                <a:latin typeface="Chelsea Market"/>
                <a:ea typeface="Chelsea Market"/>
                <a:cs typeface="Chelsea Market"/>
                <a:sym typeface="Chelsea Market"/>
              </a:rPr>
              <a:t>Click </a:t>
            </a:r>
            <a:r>
              <a:rPr lang="en" sz="4500" u="sng">
                <a:solidFill>
                  <a:srgbClr val="F1B708"/>
                </a:solidFill>
                <a:latin typeface="Chelsea Market"/>
                <a:ea typeface="Chelsea Market"/>
                <a:cs typeface="Chelsea Market"/>
                <a:sym typeface="Chelsea Market"/>
                <a:hlinkClick action="ppaction://hlinkshowjump?jump=nextslide">
                  <a:extLst>
                    <a:ext uri="{A12FA001-AC4F-418D-AE19-62706E023703}">
                      <ahyp:hlinkClr val="tx"/>
                    </a:ext>
                  </a:extLst>
                </a:hlinkClick>
              </a:rPr>
              <a:t>here </a:t>
            </a:r>
            <a:endParaRPr sz="4500">
              <a:solidFill>
                <a:srgbClr val="F1B708"/>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rgbClr val="FFFFFF"/>
              </a:solidFill>
              <a:latin typeface="Chelsea Market"/>
              <a:ea typeface="Chelsea Market"/>
              <a:cs typeface="Chelsea Market"/>
              <a:sym typeface="Chelsea Marke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8" name="Shape 1548"/>
        <p:cNvGrpSpPr/>
        <p:nvPr/>
      </p:nvGrpSpPr>
      <p:grpSpPr>
        <a:xfrm>
          <a:off x="0" y="0"/>
          <a:ext cx="0" cy="0"/>
          <a:chOff x="0" y="0"/>
          <a:chExt cx="0" cy="0"/>
        </a:xfrm>
      </p:grpSpPr>
      <p:pic>
        <p:nvPicPr>
          <p:cNvPr id="1549" name="Google Shape;1549;p51"/>
          <p:cNvPicPr preferRelativeResize="0"/>
          <p:nvPr/>
        </p:nvPicPr>
        <p:blipFill>
          <a:blip r:embed="rId3">
            <a:alphaModFix/>
          </a:blip>
          <a:stretch>
            <a:fillRect/>
          </a:stretch>
        </p:blipFill>
        <p:spPr>
          <a:xfrm>
            <a:off x="0" y="4363075"/>
            <a:ext cx="9144000" cy="823300"/>
          </a:xfrm>
          <a:prstGeom prst="rect">
            <a:avLst/>
          </a:prstGeom>
          <a:noFill/>
          <a:ln>
            <a:noFill/>
          </a:ln>
        </p:spPr>
      </p:pic>
      <p:pic>
        <p:nvPicPr>
          <p:cNvPr descr="A picture containing wooden, outdoor, wood, stand&#10;&#10;Description automatically generated" id="1550" name="Google Shape;1550;p51"/>
          <p:cNvPicPr preferRelativeResize="0"/>
          <p:nvPr/>
        </p:nvPicPr>
        <p:blipFill rotWithShape="1">
          <a:blip r:embed="rId4">
            <a:alphaModFix/>
          </a:blip>
          <a:srcRect b="0" l="0" r="0" t="0"/>
          <a:stretch/>
        </p:blipFill>
        <p:spPr>
          <a:xfrm>
            <a:off x="5726689" y="2357438"/>
            <a:ext cx="3764756" cy="2436019"/>
          </a:xfrm>
          <a:prstGeom prst="rect">
            <a:avLst/>
          </a:prstGeom>
          <a:noFill/>
          <a:ln>
            <a:noFill/>
          </a:ln>
        </p:spPr>
      </p:pic>
      <p:sp>
        <p:nvSpPr>
          <p:cNvPr id="1551" name="Google Shape;1551;p51"/>
          <p:cNvSpPr txBox="1"/>
          <p:nvPr/>
        </p:nvSpPr>
        <p:spPr>
          <a:xfrm>
            <a:off x="6372225" y="2671763"/>
            <a:ext cx="2643000" cy="9003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400">
                <a:solidFill>
                  <a:schemeClr val="dk1"/>
                </a:solidFill>
                <a:latin typeface="Fredericka the Great"/>
                <a:ea typeface="Fredericka the Great"/>
                <a:cs typeface="Fredericka the Great"/>
                <a:sym typeface="Fredericka the Great"/>
              </a:rPr>
              <a:t>Morning Photo</a:t>
            </a:r>
            <a:endParaRPr sz="800">
              <a:latin typeface="Fredericka the Great"/>
              <a:ea typeface="Fredericka the Great"/>
              <a:cs typeface="Fredericka the Great"/>
              <a:sym typeface="Fredericka the Great"/>
            </a:endParaRPr>
          </a:p>
          <a:p>
            <a:pPr indent="0" lvl="0" marL="0" marR="0" rtl="0" algn="ctr">
              <a:spcBef>
                <a:spcPts val="0"/>
              </a:spcBef>
              <a:spcAft>
                <a:spcPts val="0"/>
              </a:spcAft>
              <a:buNone/>
            </a:pPr>
            <a:r>
              <a:rPr b="1" lang="en" sz="2400">
                <a:solidFill>
                  <a:schemeClr val="dk1"/>
                </a:solidFill>
                <a:latin typeface="Fredericka the Great"/>
                <a:ea typeface="Fredericka the Great"/>
                <a:cs typeface="Fredericka the Great"/>
                <a:sym typeface="Fredericka the Great"/>
              </a:rPr>
              <a:t>Prompt</a:t>
            </a:r>
            <a:endParaRPr b="1" sz="2400">
              <a:solidFill>
                <a:schemeClr val="dk1"/>
              </a:solidFill>
              <a:latin typeface="Fredericka the Great"/>
              <a:ea typeface="Fredericka the Great"/>
              <a:cs typeface="Fredericka the Great"/>
              <a:sym typeface="Fredericka the Great"/>
            </a:endParaRPr>
          </a:p>
        </p:txBody>
      </p:sp>
      <p:pic>
        <p:nvPicPr>
          <p:cNvPr descr="A picture containing shape&#10;&#10;Description automatically generated" id="1552" name="Google Shape;1552;p51"/>
          <p:cNvPicPr preferRelativeResize="0"/>
          <p:nvPr/>
        </p:nvPicPr>
        <p:blipFill rotWithShape="1">
          <a:blip r:embed="rId5">
            <a:alphaModFix/>
          </a:blip>
          <a:srcRect b="0" l="0" r="0" t="0"/>
          <a:stretch/>
        </p:blipFill>
        <p:spPr>
          <a:xfrm rot="5400000">
            <a:off x="6266460" y="-507872"/>
            <a:ext cx="2584281" cy="3374940"/>
          </a:xfrm>
          <a:prstGeom prst="rect">
            <a:avLst/>
          </a:prstGeom>
          <a:noFill/>
          <a:ln>
            <a:noFill/>
          </a:ln>
        </p:spPr>
      </p:pic>
      <p:sp>
        <p:nvSpPr>
          <p:cNvPr id="1553" name="Google Shape;1553;p51"/>
          <p:cNvSpPr txBox="1"/>
          <p:nvPr/>
        </p:nvSpPr>
        <p:spPr>
          <a:xfrm>
            <a:off x="6193725" y="152400"/>
            <a:ext cx="3000000" cy="20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b="1" lang="en"/>
              <a:t>Idea Starters!</a:t>
            </a:r>
            <a:endParaRPr b="1"/>
          </a:p>
          <a:p>
            <a:pPr indent="0" lvl="0" marL="0" rtl="0" algn="l">
              <a:spcBef>
                <a:spcPts val="0"/>
              </a:spcBef>
              <a:spcAft>
                <a:spcPts val="0"/>
              </a:spcAft>
              <a:buNone/>
            </a:pPr>
            <a:r>
              <a:rPr b="1" lang="en"/>
              <a:t>-How did this happen?</a:t>
            </a:r>
            <a:endParaRPr b="1"/>
          </a:p>
          <a:p>
            <a:pPr indent="0" lvl="0" marL="0" rtl="0" algn="l">
              <a:spcBef>
                <a:spcPts val="0"/>
              </a:spcBef>
              <a:spcAft>
                <a:spcPts val="0"/>
              </a:spcAft>
              <a:buNone/>
            </a:pPr>
            <a:r>
              <a:rPr b="1" lang="en"/>
              <a:t>-How is she feeling?</a:t>
            </a:r>
            <a:endParaRPr b="1"/>
          </a:p>
          <a:p>
            <a:pPr indent="0" lvl="0" marL="0" rtl="0" algn="l">
              <a:spcBef>
                <a:spcPts val="0"/>
              </a:spcBef>
              <a:spcAft>
                <a:spcPts val="0"/>
              </a:spcAft>
              <a:buNone/>
            </a:pPr>
            <a:r>
              <a:rPr b="1" lang="en"/>
              <a:t>-Describe the setting.</a:t>
            </a:r>
            <a:endParaRPr b="1"/>
          </a:p>
          <a:p>
            <a:pPr indent="0" lvl="0" marL="0" rtl="0" algn="l">
              <a:spcBef>
                <a:spcPts val="0"/>
              </a:spcBef>
              <a:spcAft>
                <a:spcPts val="0"/>
              </a:spcAft>
              <a:buNone/>
            </a:pPr>
            <a:r>
              <a:rPr b="1" lang="en"/>
              <a:t>-Why is this happening?</a:t>
            </a:r>
            <a:endParaRPr b="1"/>
          </a:p>
          <a:p>
            <a:pPr indent="0" lvl="0" marL="0" rtl="0" algn="l">
              <a:spcBef>
                <a:spcPts val="0"/>
              </a:spcBef>
              <a:spcAft>
                <a:spcPts val="0"/>
              </a:spcAft>
              <a:buNone/>
            </a:pPr>
            <a:r>
              <a:rPr b="1" lang="en"/>
              <a:t>-What will happen next?</a:t>
            </a:r>
            <a:endParaRPr b="1"/>
          </a:p>
        </p:txBody>
      </p:sp>
      <p:sp>
        <p:nvSpPr>
          <p:cNvPr id="1554" name="Google Shape;1554;p51">
            <a:hlinkClick action="ppaction://hlinksldjump" r:id="rId6"/>
          </p:cNvPr>
          <p:cNvSpPr txBox="1"/>
          <p:nvPr/>
        </p:nvSpPr>
        <p:spPr>
          <a:xfrm>
            <a:off x="0" y="0"/>
            <a:ext cx="9144000" cy="51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descr="This timer counts down silently until it reaches 0:00, then a police siren sounds to alert you that time is up." id="1555" name="Google Shape;1555;p51" title="10 Minute Timer">
            <a:hlinkClick r:id="rId7"/>
          </p:cNvPr>
          <p:cNvPicPr preferRelativeResize="0"/>
          <p:nvPr/>
        </p:nvPicPr>
        <p:blipFill>
          <a:blip r:embed="rId8">
            <a:alphaModFix/>
          </a:blip>
          <a:stretch>
            <a:fillRect/>
          </a:stretch>
        </p:blipFill>
        <p:spPr>
          <a:xfrm>
            <a:off x="7036844" y="4158206"/>
            <a:ext cx="1313756" cy="900244"/>
          </a:xfrm>
          <a:prstGeom prst="rect">
            <a:avLst/>
          </a:prstGeom>
          <a:noFill/>
          <a:ln>
            <a:noFill/>
          </a:ln>
        </p:spPr>
      </p:pic>
      <p:pic>
        <p:nvPicPr>
          <p:cNvPr id="1556" name="Google Shape;1556;p51">
            <a:hlinkClick action="ppaction://hlinksldjump" r:id="rId9"/>
          </p:cNvPr>
          <p:cNvPicPr preferRelativeResize="0"/>
          <p:nvPr/>
        </p:nvPicPr>
        <p:blipFill>
          <a:blip r:embed="rId10">
            <a:alphaModFix/>
          </a:blip>
          <a:stretch>
            <a:fillRect/>
          </a:stretch>
        </p:blipFill>
        <p:spPr>
          <a:xfrm>
            <a:off x="65625" y="4664000"/>
            <a:ext cx="1727475" cy="470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5"/>
                                        </p:tgtEl>
                                        <p:attrNameLst>
                                          <p:attrName>style.visibility</p:attrName>
                                        </p:attrNameLst>
                                      </p:cBhvr>
                                      <p:to>
                                        <p:strVal val="visible"/>
                                      </p:to>
                                    </p:set>
                                    <p:animEffect filter="fade" transition="in">
                                      <p:cBhvr>
                                        <p:cTn dur="1000"/>
                                        <p:tgtEl>
                                          <p:spTgt spid="15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0" name="Shape 1560"/>
        <p:cNvGrpSpPr/>
        <p:nvPr/>
      </p:nvGrpSpPr>
      <p:grpSpPr>
        <a:xfrm>
          <a:off x="0" y="0"/>
          <a:ext cx="0" cy="0"/>
          <a:chOff x="0" y="0"/>
          <a:chExt cx="0" cy="0"/>
        </a:xfrm>
      </p:grpSpPr>
      <p:graphicFrame>
        <p:nvGraphicFramePr>
          <p:cNvPr id="1561" name="Google Shape;1561;p52"/>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1562" name="Google Shape;1562;p52"/>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1563" name="Google Shape;1563;p52"/>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1564" name="Google Shape;1564;p52"/>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1565" name="Google Shape;1565;p52">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52">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52">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52">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52">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52">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52">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52">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52">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52">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52">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52">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52">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52">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52">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52">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52">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52">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1583" name="Google Shape;1583;p52"/>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1584" name="Google Shape;1584;p52"/>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1585" name="Google Shape;1585;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86" name="Google Shape;1586;p52"/>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1587" name="Google Shape;1587;p52"/>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1588" name="Google Shape;1588;p52"/>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1589" name="Google Shape;1589;p52"/>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1590" name="Google Shape;1590;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91" name="Google Shape;1591;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92" name="Google Shape;1592;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93" name="Google Shape;1593;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94" name="Google Shape;1594;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95" name="Google Shape;1595;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96" name="Google Shape;1596;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97" name="Google Shape;1597;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98" name="Google Shape;1598;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599" name="Google Shape;1599;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00" name="Google Shape;1600;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01" name="Google Shape;1601;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02" name="Google Shape;1602;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03" name="Google Shape;1603;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04" name="Google Shape;1604;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05" name="Google Shape;1605;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06" name="Google Shape;1606;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07" name="Google Shape;1607;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08" name="Google Shape;1608;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09" name="Google Shape;1609;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10" name="Google Shape;1610;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11" name="Google Shape;1611;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12" name="Google Shape;1612;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13" name="Google Shape;1613;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14" name="Google Shape;1614;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15" name="Google Shape;1615;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16" name="Google Shape;1616;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17" name="Google Shape;1617;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18" name="Google Shape;1618;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19" name="Google Shape;1619;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20" name="Google Shape;1620;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21" name="Google Shape;1621;p52"/>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1622" name="Google Shape;1622;p52">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1623" name="Google Shape;1623;p52">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z="4500">
                <a:latin typeface="Chelsea Market"/>
                <a:ea typeface="Chelsea Market"/>
                <a:cs typeface="Chelsea Market"/>
                <a:sym typeface="Chelsea Market"/>
              </a:rPr>
              <a:t>“How to”</a:t>
            </a:r>
            <a:r>
              <a:rPr lang="en" sz="4500">
                <a:solidFill>
                  <a:schemeClr val="lt1"/>
                </a:solidFill>
                <a:latin typeface="Chelsea Market"/>
                <a:ea typeface="Chelsea Market"/>
                <a:cs typeface="Chelsea Market"/>
                <a:sym typeface="Chelsea Market"/>
              </a:rPr>
              <a:t> Drawing</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2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rPr lang="en" sz="2500">
                <a:solidFill>
                  <a:schemeClr val="lt1"/>
                </a:solidFill>
                <a:latin typeface="Chelsea Market"/>
                <a:ea typeface="Chelsea Market"/>
                <a:cs typeface="Chelsea Market"/>
                <a:sym typeface="Chelsea Market"/>
              </a:rPr>
              <a:t>Get out a piece of paper and pencil before you start.</a:t>
            </a:r>
            <a:r>
              <a:rPr lang="en" sz="4500">
                <a:solidFill>
                  <a:schemeClr val="lt1"/>
                </a:solidFill>
                <a:latin typeface="Chelsea Market"/>
                <a:ea typeface="Chelsea Market"/>
                <a:cs typeface="Chelsea Market"/>
                <a:sym typeface="Chelsea Market"/>
              </a:rPr>
              <a:t> </a:t>
            </a:r>
            <a:endParaRPr sz="4500">
              <a:solidFill>
                <a:srgbClr val="FFFFFF"/>
              </a:solidFill>
              <a:latin typeface="Chelsea Market"/>
              <a:ea typeface="Chelsea Market"/>
              <a:cs typeface="Chelsea Market"/>
              <a:sym typeface="Chelsea Market"/>
            </a:endParaRPr>
          </a:p>
        </p:txBody>
      </p:sp>
      <p:pic>
        <p:nvPicPr>
          <p:cNvPr id="1624" name="Google Shape;1624;p52">
            <a:hlinkClick action="ppaction://hlinksldjump" r:id="rId8"/>
          </p:cNvPr>
          <p:cNvPicPr preferRelativeResize="0"/>
          <p:nvPr/>
        </p:nvPicPr>
        <p:blipFill>
          <a:blip r:embed="rId9">
            <a:alphaModFix/>
          </a:blip>
          <a:stretch>
            <a:fillRect/>
          </a:stretch>
        </p:blipFill>
        <p:spPr>
          <a:xfrm flipH="1" rot="-7615389">
            <a:off x="1171875" y="1124307"/>
            <a:ext cx="827424" cy="91404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8" name="Shape 1628"/>
        <p:cNvGrpSpPr/>
        <p:nvPr/>
      </p:nvGrpSpPr>
      <p:grpSpPr>
        <a:xfrm>
          <a:off x="0" y="0"/>
          <a:ext cx="0" cy="0"/>
          <a:chOff x="0" y="0"/>
          <a:chExt cx="0" cy="0"/>
        </a:xfrm>
      </p:grpSpPr>
      <p:graphicFrame>
        <p:nvGraphicFramePr>
          <p:cNvPr id="1629" name="Google Shape;1629;p53"/>
          <p:cNvGraphicFramePr/>
          <p:nvPr/>
        </p:nvGraphicFramePr>
        <p:xfrm>
          <a:off x="49738" y="729225"/>
          <a:ext cx="3000000" cy="3000000"/>
        </p:xfrm>
        <a:graphic>
          <a:graphicData uri="http://schemas.openxmlformats.org/drawingml/2006/table">
            <a:tbl>
              <a:tblPr>
                <a:noFill/>
                <a:tableStyleId>{A759917A-A6D1-49D8-BCFA-14A19B0B23F7}</a:tableStyleId>
              </a:tblPr>
              <a:tblGrid>
                <a:gridCol w="1289650"/>
                <a:gridCol w="1289650"/>
                <a:gridCol w="1289650"/>
                <a:gridCol w="1289650"/>
                <a:gridCol w="1289650"/>
                <a:gridCol w="1289650"/>
                <a:gridCol w="1289650"/>
              </a:tblGrid>
              <a:tr h="392750">
                <a:tc>
                  <a:txBody>
                    <a:bodyPr/>
                    <a:lstStyle/>
                    <a:p>
                      <a:pPr indent="0" lvl="0" marL="0" rtl="0" algn="ctr">
                        <a:spcBef>
                          <a:spcPts val="0"/>
                        </a:spcBef>
                        <a:spcAft>
                          <a:spcPts val="0"/>
                        </a:spcAft>
                        <a:buNone/>
                      </a:pPr>
                      <a:r>
                        <a:rPr lang="en">
                          <a:latin typeface="Oswald"/>
                          <a:ea typeface="Oswald"/>
                          <a:cs typeface="Oswald"/>
                          <a:sym typeface="Oswald"/>
                        </a:rPr>
                        <a:t>Sunday</a:t>
                      </a:r>
                      <a:endParaRPr>
                        <a:latin typeface="Oswald"/>
                        <a:ea typeface="Oswald"/>
                        <a:cs typeface="Oswald"/>
                        <a:sym typeface="Oswald"/>
                      </a:endParaRPr>
                    </a:p>
                  </a:txBody>
                  <a:tcPr marT="91425" marB="91425" marR="91425" marL="91425">
                    <a:lnR cap="flat" cmpd="sng" w="9525">
                      <a:solidFill>
                        <a:srgbClr val="9E9E9E"/>
                      </a:solidFill>
                      <a:prstDash val="solid"/>
                      <a:round/>
                      <a:headEnd len="sm" w="sm" type="none"/>
                      <a:tailEnd len="sm" w="sm" type="none"/>
                    </a:lnR>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Monday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Tuesday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Wednesday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Thursday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Friday</a:t>
                      </a:r>
                      <a:endParaRPr>
                        <a:latin typeface="Oswald"/>
                        <a:ea typeface="Oswald"/>
                        <a:cs typeface="Oswald"/>
                        <a:sym typeface="Oswald"/>
                      </a:endParaRPr>
                    </a:p>
                  </a:txBody>
                  <a:tcPr marT="91425" marB="91425" marR="91425" marL="91425">
                    <a:lnL cap="flat" cmpd="sng" w="9525">
                      <a:solidFill>
                        <a:srgbClr val="9E9E9E"/>
                      </a:solidFill>
                      <a:prstDash val="solid"/>
                      <a:round/>
                      <a:headEnd len="sm" w="sm" type="none"/>
                      <a:tailEnd len="sm" w="sm" type="none"/>
                    </a:lnL>
                    <a:solidFill>
                      <a:srgbClr val="FFFFFF">
                        <a:alpha val="74850"/>
                      </a:srgbClr>
                    </a:solidFill>
                  </a:tcPr>
                </a:tc>
                <a:tc>
                  <a:txBody>
                    <a:bodyPr/>
                    <a:lstStyle/>
                    <a:p>
                      <a:pPr indent="0" lvl="0" marL="0" rtl="0" algn="ctr">
                        <a:spcBef>
                          <a:spcPts val="0"/>
                        </a:spcBef>
                        <a:spcAft>
                          <a:spcPts val="0"/>
                        </a:spcAft>
                        <a:buNone/>
                      </a:pPr>
                      <a:r>
                        <a:rPr lang="en">
                          <a:latin typeface="Oswald"/>
                          <a:ea typeface="Oswald"/>
                          <a:cs typeface="Oswald"/>
                          <a:sym typeface="Oswald"/>
                        </a:rPr>
                        <a:t>Saturday</a:t>
                      </a:r>
                      <a:endParaRPr>
                        <a:latin typeface="Oswald"/>
                        <a:ea typeface="Oswald"/>
                        <a:cs typeface="Oswald"/>
                        <a:sym typeface="Oswald"/>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2</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3</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4</a:t>
                      </a:r>
                      <a:endParaRPr/>
                    </a:p>
                  </a:txBody>
                  <a:tcPr marT="91425" marB="91425" marR="91425" marL="91425">
                    <a:lnT cap="flat" cmpd="sng" w="9525">
                      <a:solidFill>
                        <a:srgbClr val="9E9E9E"/>
                      </a:solidFill>
                      <a:prstDash val="solid"/>
                      <a:round/>
                      <a:headEnd len="sm" w="sm" type="none"/>
                      <a:tailEnd len="sm" w="sm" type="none"/>
                    </a:lnT>
                    <a:solidFill>
                      <a:srgbClr val="FFFFFF">
                        <a:alpha val="74850"/>
                      </a:srgbClr>
                    </a:solidFill>
                  </a:tcPr>
                </a:tc>
                <a:tc>
                  <a:txBody>
                    <a:bodyPr/>
                    <a:lstStyle/>
                    <a:p>
                      <a:pPr indent="0" lvl="0" marL="0" rtl="0" algn="l">
                        <a:spcBef>
                          <a:spcPts val="0"/>
                        </a:spcBef>
                        <a:spcAft>
                          <a:spcPts val="0"/>
                        </a:spcAft>
                        <a:buNone/>
                      </a:pPr>
                      <a:r>
                        <a:rPr lang="en"/>
                        <a:t>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6</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13</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14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17</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19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20</a:t>
                      </a:r>
                      <a:endParaRPr/>
                    </a:p>
                  </a:txBody>
                  <a:tcPr marT="91425" marB="91425" marR="91425" marL="91425">
                    <a:solidFill>
                      <a:srgbClr val="FFFFFF">
                        <a:alpha val="74850"/>
                      </a:srgbClr>
                    </a:solidFill>
                  </a:tcPr>
                </a:tc>
              </a:tr>
              <a:tr h="790050">
                <a:tc>
                  <a:txBody>
                    <a:bodyPr/>
                    <a:lstStyle/>
                    <a:p>
                      <a:pPr indent="0" lvl="0" marL="0" rtl="0" algn="l">
                        <a:spcBef>
                          <a:spcPts val="0"/>
                        </a:spcBef>
                        <a:spcAft>
                          <a:spcPts val="0"/>
                        </a:spcAft>
                        <a:buNone/>
                      </a:pPr>
                      <a:r>
                        <a:rPr lang="en"/>
                        <a:t>21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22</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23</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24</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25</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26</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27</a:t>
                      </a:r>
                      <a:endParaRPr/>
                    </a:p>
                  </a:txBody>
                  <a:tcPr marT="91425" marB="91425" marR="91425" marL="91425">
                    <a:solidFill>
                      <a:srgbClr val="FFFFFF">
                        <a:alpha val="74850"/>
                      </a:srgbClr>
                    </a:solidFill>
                  </a:tcPr>
                </a:tc>
              </a:tr>
              <a:tr h="809025">
                <a:tc>
                  <a:txBody>
                    <a:bodyPr/>
                    <a:lstStyle/>
                    <a:p>
                      <a:pPr indent="0" lvl="0" marL="0" rtl="0" algn="l">
                        <a:spcBef>
                          <a:spcPts val="0"/>
                        </a:spcBef>
                        <a:spcAft>
                          <a:spcPts val="0"/>
                        </a:spcAft>
                        <a:buNone/>
                      </a:pPr>
                      <a:r>
                        <a:rPr lang="en"/>
                        <a:t>28</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29</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30</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rPr lang="en"/>
                        <a:t>31</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c>
                  <a:txBody>
                    <a:bodyPr/>
                    <a:lstStyle/>
                    <a:p>
                      <a:pPr indent="0" lvl="0" marL="0" rtl="0" algn="l">
                        <a:spcBef>
                          <a:spcPts val="0"/>
                        </a:spcBef>
                        <a:spcAft>
                          <a:spcPts val="0"/>
                        </a:spcAft>
                        <a:buNone/>
                      </a:pPr>
                      <a:r>
                        <a:t/>
                      </a:r>
                      <a:endParaRPr/>
                    </a:p>
                  </a:txBody>
                  <a:tcPr marT="91425" marB="91425" marR="91425" marL="91425">
                    <a:solidFill>
                      <a:srgbClr val="FFFFFF">
                        <a:alpha val="74850"/>
                      </a:srgbClr>
                    </a:solidFill>
                  </a:tcPr>
                </a:tc>
              </a:tr>
            </a:tbl>
          </a:graphicData>
        </a:graphic>
      </p:graphicFrame>
      <p:sp>
        <p:nvSpPr>
          <p:cNvPr id="1630" name="Google Shape;1630;p53"/>
          <p:cNvSpPr txBox="1"/>
          <p:nvPr>
            <p:ph type="ctrTitle"/>
          </p:nvPr>
        </p:nvSpPr>
        <p:spPr>
          <a:xfrm>
            <a:off x="5410200" y="64863"/>
            <a:ext cx="3000300" cy="44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solidFill>
                  <a:srgbClr val="38761D"/>
                </a:solidFill>
                <a:latin typeface="Chelsea Market"/>
                <a:ea typeface="Chelsea Market"/>
                <a:cs typeface="Chelsea Market"/>
                <a:sym typeface="Chelsea Market"/>
              </a:rPr>
              <a:t>Click on today’s date.</a:t>
            </a:r>
            <a:endParaRPr sz="2000">
              <a:solidFill>
                <a:srgbClr val="38761D"/>
              </a:solidFill>
              <a:latin typeface="Chelsea Market"/>
              <a:ea typeface="Chelsea Market"/>
              <a:cs typeface="Chelsea Market"/>
              <a:sym typeface="Chelsea Market"/>
            </a:endParaRPr>
          </a:p>
        </p:txBody>
      </p:sp>
      <p:sp>
        <p:nvSpPr>
          <p:cNvPr id="1631" name="Google Shape;1631;p53"/>
          <p:cNvSpPr txBox="1"/>
          <p:nvPr/>
        </p:nvSpPr>
        <p:spPr>
          <a:xfrm>
            <a:off x="4002975" y="3278225"/>
            <a:ext cx="1066200" cy="323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900"/>
              <a:t>St. Patrick’s Day</a:t>
            </a:r>
            <a:endParaRPr sz="900"/>
          </a:p>
        </p:txBody>
      </p:sp>
      <p:sp>
        <p:nvSpPr>
          <p:cNvPr id="1632" name="Google Shape;1632;p53"/>
          <p:cNvSpPr txBox="1"/>
          <p:nvPr>
            <p:ph type="ctrTitle"/>
          </p:nvPr>
        </p:nvSpPr>
        <p:spPr>
          <a:xfrm>
            <a:off x="57150" y="76200"/>
            <a:ext cx="4572000" cy="7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38761D"/>
                </a:solidFill>
                <a:latin typeface="Chelsea Market"/>
                <a:ea typeface="Chelsea Market"/>
                <a:cs typeface="Chelsea Market"/>
                <a:sym typeface="Chelsea Market"/>
              </a:rPr>
              <a:t>March</a:t>
            </a:r>
            <a:endParaRPr sz="6000">
              <a:solidFill>
                <a:srgbClr val="38761D"/>
              </a:solidFill>
              <a:latin typeface="Chelsea Market"/>
              <a:ea typeface="Chelsea Market"/>
              <a:cs typeface="Chelsea Market"/>
              <a:sym typeface="Chelsea Market"/>
            </a:endParaRPr>
          </a:p>
        </p:txBody>
      </p:sp>
      <p:sp>
        <p:nvSpPr>
          <p:cNvPr id="1633" name="Google Shape;1633;p53">
            <a:hlinkClick/>
          </p:cNvPr>
          <p:cNvSpPr txBox="1"/>
          <p:nvPr/>
        </p:nvSpPr>
        <p:spPr>
          <a:xfrm>
            <a:off x="6505575" y="11500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53">
            <a:hlinkClick/>
          </p:cNvPr>
          <p:cNvSpPr txBox="1"/>
          <p:nvPr/>
        </p:nvSpPr>
        <p:spPr>
          <a:xfrm>
            <a:off x="5226713" y="11353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53">
            <a:hlinkClick/>
          </p:cNvPr>
          <p:cNvSpPr txBox="1"/>
          <p:nvPr/>
        </p:nvSpPr>
        <p:spPr>
          <a:xfrm>
            <a:off x="39129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53">
            <a:hlinkClick/>
          </p:cNvPr>
          <p:cNvSpPr txBox="1"/>
          <p:nvPr/>
        </p:nvSpPr>
        <p:spPr>
          <a:xfrm>
            <a:off x="2637563"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53">
            <a:hlinkClick/>
          </p:cNvPr>
          <p:cNvSpPr txBox="1"/>
          <p:nvPr/>
        </p:nvSpPr>
        <p:spPr>
          <a:xfrm>
            <a:off x="1329125" y="1875750"/>
            <a:ext cx="12999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53">
            <a:hlinkClick/>
          </p:cNvPr>
          <p:cNvSpPr txBox="1"/>
          <p:nvPr/>
        </p:nvSpPr>
        <p:spPr>
          <a:xfrm>
            <a:off x="2629050"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53">
            <a:hlinkClick action="ppaction://hlinkshowjump?jump=nextslide"/>
          </p:cNvPr>
          <p:cNvSpPr txBox="1"/>
          <p:nvPr/>
        </p:nvSpPr>
        <p:spPr>
          <a:xfrm>
            <a:off x="1333650" y="11101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53">
            <a:hlinkClick/>
          </p:cNvPr>
          <p:cNvSpPr txBox="1"/>
          <p:nvPr/>
        </p:nvSpPr>
        <p:spPr>
          <a:xfrm>
            <a:off x="3911125" y="187575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53">
            <a:hlinkClick/>
          </p:cNvPr>
          <p:cNvSpPr txBox="1"/>
          <p:nvPr/>
        </p:nvSpPr>
        <p:spPr>
          <a:xfrm>
            <a:off x="134852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53">
            <a:hlinkClick/>
          </p:cNvPr>
          <p:cNvSpPr txBox="1"/>
          <p:nvPr/>
        </p:nvSpPr>
        <p:spPr>
          <a:xfrm>
            <a:off x="2630875" y="2730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53">
            <a:hlinkClick/>
          </p:cNvPr>
          <p:cNvSpPr txBox="1"/>
          <p:nvPr/>
        </p:nvSpPr>
        <p:spPr>
          <a:xfrm>
            <a:off x="3919613"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53">
            <a:hlinkClick/>
          </p:cNvPr>
          <p:cNvSpPr txBox="1"/>
          <p:nvPr/>
        </p:nvSpPr>
        <p:spPr>
          <a:xfrm>
            <a:off x="5225050" y="267767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53">
            <a:hlinkClick/>
          </p:cNvPr>
          <p:cNvSpPr txBox="1"/>
          <p:nvPr/>
        </p:nvSpPr>
        <p:spPr>
          <a:xfrm>
            <a:off x="6529575" y="2720600"/>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53">
            <a:hlinkClick/>
          </p:cNvPr>
          <p:cNvSpPr txBox="1"/>
          <p:nvPr/>
        </p:nvSpPr>
        <p:spPr>
          <a:xfrm>
            <a:off x="133365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53">
            <a:hlinkClick/>
          </p:cNvPr>
          <p:cNvSpPr txBox="1"/>
          <p:nvPr/>
        </p:nvSpPr>
        <p:spPr>
          <a:xfrm>
            <a:off x="2637575"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53">
            <a:hlinkClick/>
          </p:cNvPr>
          <p:cNvSpPr txBox="1"/>
          <p:nvPr/>
        </p:nvSpPr>
        <p:spPr>
          <a:xfrm>
            <a:off x="3929600"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53">
            <a:hlinkClick/>
          </p:cNvPr>
          <p:cNvSpPr txBox="1"/>
          <p:nvPr/>
        </p:nvSpPr>
        <p:spPr>
          <a:xfrm>
            <a:off x="522831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53">
            <a:hlinkClick/>
          </p:cNvPr>
          <p:cNvSpPr txBox="1"/>
          <p:nvPr/>
        </p:nvSpPr>
        <p:spPr>
          <a:xfrm>
            <a:off x="6505563" y="3492125"/>
            <a:ext cx="12672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reading" id="1651" name="Google Shape;1651;p53"/>
          <p:cNvPicPr preferRelativeResize="0"/>
          <p:nvPr/>
        </p:nvPicPr>
        <p:blipFill>
          <a:blip r:embed="rId3">
            <a:alphaModFix/>
          </a:blip>
          <a:stretch>
            <a:fillRect/>
          </a:stretch>
        </p:blipFill>
        <p:spPr>
          <a:xfrm>
            <a:off x="2637575" y="-87012"/>
            <a:ext cx="839775" cy="839775"/>
          </a:xfrm>
          <a:prstGeom prst="rect">
            <a:avLst/>
          </a:prstGeom>
          <a:noFill/>
          <a:ln>
            <a:noFill/>
          </a:ln>
        </p:spPr>
      </p:pic>
      <p:pic>
        <p:nvPicPr>
          <p:cNvPr descr="Bitmoji Image" id="1652" name="Google Shape;1652;p53"/>
          <p:cNvPicPr preferRelativeResize="0"/>
          <p:nvPr/>
        </p:nvPicPr>
        <p:blipFill rotWithShape="1">
          <a:blip r:embed="rId4">
            <a:alphaModFix/>
          </a:blip>
          <a:srcRect b="66347" l="14399" r="63172" t="11259"/>
          <a:stretch/>
        </p:blipFill>
        <p:spPr>
          <a:xfrm rot="-5400000">
            <a:off x="2918800" y="100"/>
            <a:ext cx="138000" cy="137800"/>
          </a:xfrm>
          <a:prstGeom prst="rect">
            <a:avLst/>
          </a:prstGeom>
          <a:noFill/>
          <a:ln>
            <a:noFill/>
          </a:ln>
        </p:spPr>
      </p:pic>
      <p:pic>
        <p:nvPicPr>
          <p:cNvPr descr="Bitmoji Image" id="1653" name="Google Shape;1653;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54" name="Google Shape;1654;p53"/>
          <p:cNvPicPr preferRelativeResize="0"/>
          <p:nvPr/>
        </p:nvPicPr>
        <p:blipFill rotWithShape="1">
          <a:blip r:embed="rId4">
            <a:alphaModFix/>
          </a:blip>
          <a:srcRect b="66347" l="14399" r="63172" t="11259"/>
          <a:stretch/>
        </p:blipFill>
        <p:spPr>
          <a:xfrm>
            <a:off x="5528575" y="1894948"/>
            <a:ext cx="666712" cy="665750"/>
          </a:xfrm>
          <a:prstGeom prst="rect">
            <a:avLst/>
          </a:prstGeom>
          <a:noFill/>
          <a:ln>
            <a:noFill/>
          </a:ln>
        </p:spPr>
      </p:pic>
      <p:pic>
        <p:nvPicPr>
          <p:cNvPr descr="Bitmoji Image" id="1655" name="Google Shape;1655;p53"/>
          <p:cNvPicPr preferRelativeResize="0"/>
          <p:nvPr/>
        </p:nvPicPr>
        <p:blipFill rotWithShape="1">
          <a:blip r:embed="rId4">
            <a:alphaModFix/>
          </a:blip>
          <a:srcRect b="66347" l="14399" r="63172" t="11259"/>
          <a:stretch/>
        </p:blipFill>
        <p:spPr>
          <a:xfrm>
            <a:off x="6829825" y="1894948"/>
            <a:ext cx="666712" cy="665750"/>
          </a:xfrm>
          <a:prstGeom prst="rect">
            <a:avLst/>
          </a:prstGeom>
          <a:noFill/>
          <a:ln>
            <a:noFill/>
          </a:ln>
        </p:spPr>
      </p:pic>
      <p:sp>
        <p:nvSpPr>
          <p:cNvPr id="1656" name="Google Shape;1656;p53"/>
          <p:cNvSpPr txBox="1"/>
          <p:nvPr/>
        </p:nvSpPr>
        <p:spPr>
          <a:xfrm>
            <a:off x="536227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sp>
        <p:nvSpPr>
          <p:cNvPr id="1657" name="Google Shape;1657;p53"/>
          <p:cNvSpPr txBox="1"/>
          <p:nvPr/>
        </p:nvSpPr>
        <p:spPr>
          <a:xfrm>
            <a:off x="6663525" y="2467925"/>
            <a:ext cx="999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No School</a:t>
            </a:r>
            <a:endParaRPr sz="900"/>
          </a:p>
        </p:txBody>
      </p:sp>
      <p:pic>
        <p:nvPicPr>
          <p:cNvPr descr="Bitmoji Image" id="1658" name="Google Shape;1658;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59" name="Google Shape;1659;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60" name="Google Shape;1660;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61" name="Google Shape;1661;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62" name="Google Shape;1662;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63" name="Google Shape;1663;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64" name="Google Shape;1664;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65" name="Google Shape;1665;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66" name="Google Shape;1666;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67" name="Google Shape;1667;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68" name="Google Shape;1668;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69" name="Google Shape;1669;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70" name="Google Shape;1670;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71" name="Google Shape;1671;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72" name="Google Shape;1672;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73" name="Google Shape;1673;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74" name="Google Shape;1674;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75" name="Google Shape;1675;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76" name="Google Shape;1676;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77" name="Google Shape;1677;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78" name="Google Shape;1678;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79" name="Google Shape;1679;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80" name="Google Shape;1680;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81" name="Google Shape;1681;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82" name="Google Shape;1682;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83" name="Google Shape;1683;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84" name="Google Shape;1684;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85" name="Google Shape;1685;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86" name="Google Shape;1686;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87" name="Google Shape;1687;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88" name="Google Shape;1688;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descr="Bitmoji Image" id="1689" name="Google Shape;1689;p53"/>
          <p:cNvPicPr preferRelativeResize="0"/>
          <p:nvPr/>
        </p:nvPicPr>
        <p:blipFill rotWithShape="1">
          <a:blip r:embed="rId4">
            <a:alphaModFix/>
          </a:blip>
          <a:srcRect b="66347" l="14399" r="63172" t="11259"/>
          <a:stretch/>
        </p:blipFill>
        <p:spPr>
          <a:xfrm>
            <a:off x="8410500" y="17898"/>
            <a:ext cx="666712" cy="665750"/>
          </a:xfrm>
          <a:prstGeom prst="rect">
            <a:avLst/>
          </a:prstGeom>
          <a:noFill/>
          <a:ln>
            <a:noFill/>
          </a:ln>
        </p:spPr>
      </p:pic>
      <p:pic>
        <p:nvPicPr>
          <p:cNvPr id="1690" name="Google Shape;1690;p53">
            <a:hlinkClick action="ppaction://hlinksldjump" r:id="rId5"/>
          </p:cNvPr>
          <p:cNvPicPr preferRelativeResize="0"/>
          <p:nvPr/>
        </p:nvPicPr>
        <p:blipFill>
          <a:blip r:embed="rId6">
            <a:alphaModFix/>
          </a:blip>
          <a:stretch>
            <a:fillRect/>
          </a:stretch>
        </p:blipFill>
        <p:spPr>
          <a:xfrm>
            <a:off x="0" y="4633925"/>
            <a:ext cx="1784733" cy="486250"/>
          </a:xfrm>
          <a:prstGeom prst="rect">
            <a:avLst/>
          </a:prstGeom>
          <a:noFill/>
          <a:ln>
            <a:noFill/>
          </a:ln>
        </p:spPr>
      </p:pic>
      <p:sp>
        <p:nvSpPr>
          <p:cNvPr id="1691" name="Google Shape;1691;p53">
            <a:hlinkClick action="ppaction://hlinksldjump" r:id="rId7"/>
          </p:cNvPr>
          <p:cNvSpPr/>
          <p:nvPr/>
        </p:nvSpPr>
        <p:spPr>
          <a:xfrm>
            <a:off x="1076575" y="313739"/>
            <a:ext cx="6936300" cy="4518000"/>
          </a:xfrm>
          <a:prstGeom prst="roundRect">
            <a:avLst>
              <a:gd fmla="val 16667" name="adj"/>
            </a:avLst>
          </a:prstGeom>
          <a:solidFill>
            <a:srgbClr val="6AA84F">
              <a:alpha val="80390"/>
            </a:srgbClr>
          </a:solid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rPr lang="en" sz="4500">
                <a:solidFill>
                  <a:schemeClr val="lt1"/>
                </a:solidFill>
                <a:latin typeface="Chelsea Market"/>
                <a:ea typeface="Chelsea Market"/>
                <a:cs typeface="Chelsea Market"/>
                <a:sym typeface="Chelsea Market"/>
              </a:rPr>
              <a:t>Get some headphones before completing today’s activity.</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l">
              <a:spcBef>
                <a:spcPts val="0"/>
              </a:spcBef>
              <a:spcAft>
                <a:spcPts val="0"/>
              </a:spcAft>
              <a:buNone/>
            </a:pPr>
            <a:r>
              <a:t/>
            </a:r>
            <a:endParaRPr sz="4500">
              <a:solidFill>
                <a:schemeClr val="lt1"/>
              </a:solidFill>
              <a:latin typeface="Chelsea Market"/>
              <a:ea typeface="Chelsea Market"/>
              <a:cs typeface="Chelsea Market"/>
              <a:sym typeface="Chelsea Market"/>
            </a:endParaRPr>
          </a:p>
          <a:p>
            <a:pPr indent="0" lvl="0" marL="0" rtl="0" algn="ctr">
              <a:spcBef>
                <a:spcPts val="0"/>
              </a:spcBef>
              <a:spcAft>
                <a:spcPts val="0"/>
              </a:spcAft>
              <a:buNone/>
            </a:pPr>
            <a:r>
              <a:t/>
            </a:r>
            <a:endParaRPr sz="4500">
              <a:solidFill>
                <a:schemeClr val="lt1"/>
              </a:solidFill>
              <a:latin typeface="Chelsea Market"/>
              <a:ea typeface="Chelsea Market"/>
              <a:cs typeface="Chelsea Market"/>
              <a:sym typeface="Chelsea Market"/>
            </a:endParaRPr>
          </a:p>
        </p:txBody>
      </p:sp>
      <p:pic>
        <p:nvPicPr>
          <p:cNvPr id="1692" name="Google Shape;1692;p53">
            <a:hlinkClick action="ppaction://hlinksldjump" r:id="rId8"/>
          </p:cNvPr>
          <p:cNvPicPr preferRelativeResize="0"/>
          <p:nvPr/>
        </p:nvPicPr>
        <p:blipFill>
          <a:blip r:embed="rId9">
            <a:alphaModFix/>
          </a:blip>
          <a:stretch>
            <a:fillRect/>
          </a:stretch>
        </p:blipFill>
        <p:spPr>
          <a:xfrm flipH="1">
            <a:off x="5684225" y="3328569"/>
            <a:ext cx="511062" cy="56456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