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Coming Soon"/>
      <p:regular r:id="rId29"/>
    </p:embeddedFont>
    <p:embeddedFont>
      <p:font typeface="Fredericka the Great"/>
      <p:regular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FrederickatheGreat-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font" Target="fonts/ComingSoon-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eec7304d7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eec7304d7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9e241ea1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9e241ea1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9e241ea14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9e241ea14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9e241ea14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9e241ea14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9e241ea14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9e241ea14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9e241ea14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9e241ea14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9e241ea14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9e241ea14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9e241ea14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9e241ea14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9e241ea14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9e241ea14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9e241ea14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9e241ea14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9e241ea142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9e241ea14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9e241ea14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9e241ea14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9e241ea142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9e241ea142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9e241ea142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9e241ea142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9e241ea142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9e241ea14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9e241ea142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9e241ea14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9e241ea14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9e241ea14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e241ea142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e241ea142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a69c024ea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a69c024ea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a69c024ea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a69c024ea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a69c024ea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a69c024ea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a69c024ea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a69c024ea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a69c024ea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a69c024ea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32.png"/><Relationship Id="rId42" Type="http://schemas.openxmlformats.org/officeDocument/2006/relationships/image" Target="../media/image39.png"/><Relationship Id="rId41" Type="http://schemas.openxmlformats.org/officeDocument/2006/relationships/slide" Target="/ppt/slides/slide13.xml"/><Relationship Id="rId44" Type="http://schemas.openxmlformats.org/officeDocument/2006/relationships/image" Target="../media/image25.png"/><Relationship Id="rId43" Type="http://schemas.openxmlformats.org/officeDocument/2006/relationships/slide" Target="/ppt/slides/slide14.xml"/><Relationship Id="rId46" Type="http://schemas.openxmlformats.org/officeDocument/2006/relationships/image" Target="../media/image22.png"/><Relationship Id="rId45" Type="http://schemas.openxmlformats.org/officeDocument/2006/relationships/slide" Target="/ppt/slides/slide15.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20.png"/><Relationship Id="rId48" Type="http://schemas.openxmlformats.org/officeDocument/2006/relationships/image" Target="../media/image33.png"/><Relationship Id="rId47" Type="http://schemas.openxmlformats.org/officeDocument/2006/relationships/slide" Target="/ppt/slides/slide16.xml"/><Relationship Id="rId49" Type="http://schemas.openxmlformats.org/officeDocument/2006/relationships/slide" Target="/ppt/slides/slide17.xml"/><Relationship Id="rId5" Type="http://schemas.openxmlformats.org/officeDocument/2006/relationships/image" Target="../media/image19.png"/><Relationship Id="rId6" Type="http://schemas.openxmlformats.org/officeDocument/2006/relationships/image" Target="../media/image3.gif"/><Relationship Id="rId7" Type="http://schemas.openxmlformats.org/officeDocument/2006/relationships/image" Target="../media/image9.png"/><Relationship Id="rId8" Type="http://schemas.openxmlformats.org/officeDocument/2006/relationships/image" Target="../media/image5.gif"/><Relationship Id="rId31" Type="http://schemas.openxmlformats.org/officeDocument/2006/relationships/slide" Target="/ppt/slides/slide5.xml"/><Relationship Id="rId30" Type="http://schemas.openxmlformats.org/officeDocument/2006/relationships/image" Target="../media/image15.png"/><Relationship Id="rId33" Type="http://schemas.openxmlformats.org/officeDocument/2006/relationships/slide" Target="/ppt/slides/slide9.xml"/><Relationship Id="rId32" Type="http://schemas.openxmlformats.org/officeDocument/2006/relationships/image" Target="../media/image17.png"/><Relationship Id="rId35" Type="http://schemas.openxmlformats.org/officeDocument/2006/relationships/slide" Target="/ppt/slides/slide10.xml"/><Relationship Id="rId34" Type="http://schemas.openxmlformats.org/officeDocument/2006/relationships/image" Target="../media/image24.png"/><Relationship Id="rId37" Type="http://schemas.openxmlformats.org/officeDocument/2006/relationships/slide" Target="/ppt/slides/slide11.xml"/><Relationship Id="rId36" Type="http://schemas.openxmlformats.org/officeDocument/2006/relationships/image" Target="../media/image13.png"/><Relationship Id="rId39" Type="http://schemas.openxmlformats.org/officeDocument/2006/relationships/slide" Target="/ppt/slides/slide12.xml"/><Relationship Id="rId38" Type="http://schemas.openxmlformats.org/officeDocument/2006/relationships/image" Target="../media/image35.png"/><Relationship Id="rId62" Type="http://schemas.openxmlformats.org/officeDocument/2006/relationships/image" Target="../media/image50.png"/><Relationship Id="rId61" Type="http://schemas.openxmlformats.org/officeDocument/2006/relationships/slide" Target="/ppt/slides/slide23.xml"/><Relationship Id="rId20" Type="http://schemas.openxmlformats.org/officeDocument/2006/relationships/image" Target="../media/image23.png"/><Relationship Id="rId22" Type="http://schemas.openxmlformats.org/officeDocument/2006/relationships/image" Target="../media/image11.png"/><Relationship Id="rId21" Type="http://schemas.openxmlformats.org/officeDocument/2006/relationships/slide" Target="/ppt/slides/slide8.xml"/><Relationship Id="rId24" Type="http://schemas.openxmlformats.org/officeDocument/2006/relationships/image" Target="../media/image21.png"/><Relationship Id="rId23" Type="http://schemas.openxmlformats.org/officeDocument/2006/relationships/slide" Target="/ppt/slides/slide7.xml"/><Relationship Id="rId60" Type="http://schemas.openxmlformats.org/officeDocument/2006/relationships/image" Target="../media/image41.png"/><Relationship Id="rId26" Type="http://schemas.openxmlformats.org/officeDocument/2006/relationships/image" Target="../media/image18.png"/><Relationship Id="rId25" Type="http://schemas.openxmlformats.org/officeDocument/2006/relationships/slide" Target="/ppt/slides/slide6.xml"/><Relationship Id="rId28" Type="http://schemas.openxmlformats.org/officeDocument/2006/relationships/image" Target="../media/image16.png"/><Relationship Id="rId27" Type="http://schemas.openxmlformats.org/officeDocument/2006/relationships/slide" Target="/ppt/slides/slide3.xml"/><Relationship Id="rId29" Type="http://schemas.openxmlformats.org/officeDocument/2006/relationships/slide" Target="/ppt/slides/slide4.xml"/><Relationship Id="rId51" Type="http://schemas.openxmlformats.org/officeDocument/2006/relationships/slide" Target="/ppt/slides/slide18.xml"/><Relationship Id="rId50" Type="http://schemas.openxmlformats.org/officeDocument/2006/relationships/image" Target="../media/image40.png"/><Relationship Id="rId53" Type="http://schemas.openxmlformats.org/officeDocument/2006/relationships/slide" Target="/ppt/slides/slide21.xml"/><Relationship Id="rId52" Type="http://schemas.openxmlformats.org/officeDocument/2006/relationships/image" Target="../media/image29.png"/><Relationship Id="rId11" Type="http://schemas.openxmlformats.org/officeDocument/2006/relationships/image" Target="../media/image4.png"/><Relationship Id="rId55" Type="http://schemas.openxmlformats.org/officeDocument/2006/relationships/slide" Target="/ppt/slides/slide22.xml"/><Relationship Id="rId10" Type="http://schemas.openxmlformats.org/officeDocument/2006/relationships/image" Target="../media/image60.png"/><Relationship Id="rId54" Type="http://schemas.openxmlformats.org/officeDocument/2006/relationships/image" Target="../media/image34.png"/><Relationship Id="rId13" Type="http://schemas.openxmlformats.org/officeDocument/2006/relationships/image" Target="../media/image2.png"/><Relationship Id="rId57" Type="http://schemas.openxmlformats.org/officeDocument/2006/relationships/slide" Target="/ppt/slides/slide19.xml"/><Relationship Id="rId12" Type="http://schemas.openxmlformats.org/officeDocument/2006/relationships/image" Target="../media/image28.png"/><Relationship Id="rId56" Type="http://schemas.openxmlformats.org/officeDocument/2006/relationships/image" Target="../media/image27.png"/><Relationship Id="rId15" Type="http://schemas.openxmlformats.org/officeDocument/2006/relationships/image" Target="../media/image12.png"/><Relationship Id="rId59" Type="http://schemas.openxmlformats.org/officeDocument/2006/relationships/slide" Target="/ppt/slides/slide20.xml"/><Relationship Id="rId14" Type="http://schemas.openxmlformats.org/officeDocument/2006/relationships/image" Target="../media/image6.png"/><Relationship Id="rId58" Type="http://schemas.openxmlformats.org/officeDocument/2006/relationships/image" Target="../media/image26.png"/><Relationship Id="rId17" Type="http://schemas.openxmlformats.org/officeDocument/2006/relationships/image" Target="../media/image1.png"/><Relationship Id="rId16" Type="http://schemas.openxmlformats.org/officeDocument/2006/relationships/image" Target="../media/image7.gif"/><Relationship Id="rId19" Type="http://schemas.openxmlformats.org/officeDocument/2006/relationships/slide" Target="/ppt/slides/slide2.xml"/><Relationship Id="rId1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7VgpJP6VqhU" TargetMode="External"/><Relationship Id="rId4" Type="http://schemas.openxmlformats.org/officeDocument/2006/relationships/image" Target="../media/image3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AIgjaWHSuEs" TargetMode="External"/><Relationship Id="rId4" Type="http://schemas.openxmlformats.org/officeDocument/2006/relationships/image" Target="../media/image3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qhfLzw9Gf6Q" TargetMode="External"/><Relationship Id="rId4" Type="http://schemas.openxmlformats.org/officeDocument/2006/relationships/image" Target="../media/image4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iUsHnKSyDH0" TargetMode="External"/><Relationship Id="rId4" Type="http://schemas.openxmlformats.org/officeDocument/2006/relationships/image" Target="../media/image4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zY8wVpcqYp4" TargetMode="External"/><Relationship Id="rId4" Type="http://schemas.openxmlformats.org/officeDocument/2006/relationships/image" Target="../media/image5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1qq-4paxBzU" TargetMode="External"/><Relationship Id="rId4" Type="http://schemas.openxmlformats.org/officeDocument/2006/relationships/image" Target="../media/image4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d3rRWzdHv5M" TargetMode="External"/><Relationship Id="rId4" Type="http://schemas.openxmlformats.org/officeDocument/2006/relationships/image" Target="../media/image5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kacbEj4pwgo" TargetMode="External"/><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6NKkzkh4JSY" TargetMode="External"/><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X7VZ3nVApks" TargetMode="External"/><Relationship Id="rId4" Type="http://schemas.openxmlformats.org/officeDocument/2006/relationships/image" Target="../media/image3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ZcFLDV3pDH8" TargetMode="External"/><Relationship Id="rId4" Type="http://schemas.openxmlformats.org/officeDocument/2006/relationships/image" Target="../media/image4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U5F4YA3g60Y" TargetMode="External"/><Relationship Id="rId4" Type="http://schemas.openxmlformats.org/officeDocument/2006/relationships/image" Target="../media/image3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4IH0HwD0OWM" TargetMode="External"/><Relationship Id="rId4" Type="http://schemas.openxmlformats.org/officeDocument/2006/relationships/image" Target="../media/image4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anByRvtTrDE" TargetMode="External"/><Relationship Id="rId4" Type="http://schemas.openxmlformats.org/officeDocument/2006/relationships/image" Target="../media/image5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9AjiLaQ8EzU" TargetMode="External"/><Relationship Id="rId4" Type="http://schemas.openxmlformats.org/officeDocument/2006/relationships/image" Target="../media/image5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youtube.com/watch?v=EJix4P89Vkk" TargetMode="External"/><Relationship Id="rId4" Type="http://schemas.openxmlformats.org/officeDocument/2006/relationships/image" Target="../media/image5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www.youtube.com/watch?v=0IV6lknwzzk" TargetMode="External"/><Relationship Id="rId4" Type="http://schemas.openxmlformats.org/officeDocument/2006/relationships/image" Target="../media/image5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www.youtube.com/watch?v=0PJ7g25XW4s" TargetMode="External"/><Relationship Id="rId4" Type="http://schemas.openxmlformats.org/officeDocument/2006/relationships/image" Target="../media/image5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www.youtube.com/watch?v=yvzbDqqLxMQ" TargetMode="External"/><Relationship Id="rId4" Type="http://schemas.openxmlformats.org/officeDocument/2006/relationships/image" Target="../media/image4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www.youtube.com/watch?v=YTHKAKRB5SU" TargetMode="External"/><Relationship Id="rId4" Type="http://schemas.openxmlformats.org/officeDocument/2006/relationships/image" Target="../media/image5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www.youtube.com/watch?v=eLDbjt_FiTM" TargetMode="External"/><Relationship Id="rId4" Type="http://schemas.openxmlformats.org/officeDocument/2006/relationships/image" Target="../media/image5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www.youtube.com/watch?v=j42SIL_uugM" TargetMode="External"/><Relationship Id="rId4" Type="http://schemas.openxmlformats.org/officeDocument/2006/relationships/image" Target="../media/image4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4">
            <a:alphaModFix/>
          </a:blip>
          <a:srcRect b="36279" l="9514" r="9514" t="24864"/>
          <a:stretch/>
        </p:blipFill>
        <p:spPr>
          <a:xfrm>
            <a:off x="2559600" y="4523500"/>
            <a:ext cx="4024800" cy="640200"/>
          </a:xfrm>
          <a:prstGeom prst="ellipse">
            <a:avLst/>
          </a:prstGeom>
          <a:noFill/>
          <a:ln>
            <a:noFill/>
          </a:ln>
        </p:spPr>
      </p:pic>
      <p:grpSp>
        <p:nvGrpSpPr>
          <p:cNvPr id="55" name="Google Shape;55;p13"/>
          <p:cNvGrpSpPr/>
          <p:nvPr/>
        </p:nvGrpSpPr>
        <p:grpSpPr>
          <a:xfrm>
            <a:off x="3421033" y="2533825"/>
            <a:ext cx="2331654" cy="2117325"/>
            <a:chOff x="3421075" y="2533825"/>
            <a:chExt cx="2329325" cy="2117325"/>
          </a:xfrm>
        </p:grpSpPr>
        <p:pic>
          <p:nvPicPr>
            <p:cNvPr id="56" name="Google Shape;56;p13"/>
            <p:cNvPicPr preferRelativeResize="0"/>
            <p:nvPr/>
          </p:nvPicPr>
          <p:blipFill rotWithShape="1">
            <a:blip r:embed="rId5">
              <a:alphaModFix/>
            </a:blip>
            <a:srcRect b="0" l="8276" r="7271" t="0"/>
            <a:stretch/>
          </p:blipFill>
          <p:spPr>
            <a:xfrm>
              <a:off x="3421075" y="2533825"/>
              <a:ext cx="2329325" cy="2117325"/>
            </a:xfrm>
            <a:prstGeom prst="rect">
              <a:avLst/>
            </a:prstGeom>
            <a:noFill/>
            <a:ln>
              <a:noFill/>
            </a:ln>
            <a:effectLst>
              <a:outerShdw blurRad="57150" rotWithShape="0" algn="bl" dir="5400000" dist="19050">
                <a:srgbClr val="000000">
                  <a:alpha val="50000"/>
                </a:srgbClr>
              </a:outerShdw>
            </a:effectLst>
          </p:spPr>
        </p:pic>
        <p:pic>
          <p:nvPicPr>
            <p:cNvPr id="57" name="Google Shape;57;p13"/>
            <p:cNvPicPr preferRelativeResize="0"/>
            <p:nvPr/>
          </p:nvPicPr>
          <p:blipFill>
            <a:blip r:embed="rId6">
              <a:alphaModFix/>
            </a:blip>
            <a:stretch>
              <a:fillRect/>
            </a:stretch>
          </p:blipFill>
          <p:spPr>
            <a:xfrm>
              <a:off x="4011314" y="3490704"/>
              <a:ext cx="1121371" cy="704402"/>
            </a:xfrm>
            <a:prstGeom prst="rect">
              <a:avLst/>
            </a:prstGeom>
            <a:noFill/>
            <a:ln>
              <a:noFill/>
            </a:ln>
            <a:effectLst>
              <a:outerShdw blurRad="57150" rotWithShape="0" algn="bl" dir="5400000" dist="19050">
                <a:srgbClr val="000000">
                  <a:alpha val="50000"/>
                </a:srgbClr>
              </a:outerShdw>
            </a:effectLst>
          </p:spPr>
        </p:pic>
      </p:grpSp>
      <p:pic>
        <p:nvPicPr>
          <p:cNvPr id="58" name="Google Shape;58;p13"/>
          <p:cNvPicPr preferRelativeResize="0"/>
          <p:nvPr/>
        </p:nvPicPr>
        <p:blipFill>
          <a:blip r:embed="rId7">
            <a:alphaModFix/>
          </a:blip>
          <a:stretch>
            <a:fillRect/>
          </a:stretch>
        </p:blipFill>
        <p:spPr>
          <a:xfrm>
            <a:off x="313475" y="3013187"/>
            <a:ext cx="1785501" cy="738130"/>
          </a:xfrm>
          <a:prstGeom prst="rect">
            <a:avLst/>
          </a:prstGeom>
          <a:noFill/>
          <a:ln>
            <a:noFill/>
          </a:ln>
        </p:spPr>
      </p:pic>
      <p:grpSp>
        <p:nvGrpSpPr>
          <p:cNvPr id="59" name="Google Shape;59;p13"/>
          <p:cNvGrpSpPr/>
          <p:nvPr/>
        </p:nvGrpSpPr>
        <p:grpSpPr>
          <a:xfrm>
            <a:off x="6721578" y="404100"/>
            <a:ext cx="2284525" cy="1329449"/>
            <a:chOff x="6804900" y="514025"/>
            <a:chExt cx="2284525" cy="1329449"/>
          </a:xfrm>
        </p:grpSpPr>
        <p:grpSp>
          <p:nvGrpSpPr>
            <p:cNvPr id="60" name="Google Shape;60;p13"/>
            <p:cNvGrpSpPr/>
            <p:nvPr/>
          </p:nvGrpSpPr>
          <p:grpSpPr>
            <a:xfrm>
              <a:off x="6993725" y="579825"/>
              <a:ext cx="1836225" cy="1097280"/>
              <a:chOff x="6993725" y="579825"/>
              <a:chExt cx="1836225" cy="1097280"/>
            </a:xfrm>
          </p:grpSpPr>
          <p:pic>
            <p:nvPicPr>
              <p:cNvPr id="61" name="Google Shape;61;p13"/>
              <p:cNvPicPr preferRelativeResize="0"/>
              <p:nvPr/>
            </p:nvPicPr>
            <p:blipFill>
              <a:blip r:embed="rId8">
                <a:alphaModFix/>
              </a:blip>
              <a:stretch>
                <a:fillRect/>
              </a:stretch>
            </p:blipFill>
            <p:spPr>
              <a:xfrm>
                <a:off x="6993725" y="641277"/>
                <a:ext cx="1828800" cy="914400"/>
              </a:xfrm>
              <a:prstGeom prst="rect">
                <a:avLst/>
              </a:prstGeom>
              <a:noFill/>
              <a:ln>
                <a:noFill/>
              </a:ln>
            </p:spPr>
          </p:pic>
          <p:pic>
            <p:nvPicPr>
              <p:cNvPr id="62" name="Google Shape;62;p13"/>
              <p:cNvPicPr preferRelativeResize="0"/>
              <p:nvPr/>
            </p:nvPicPr>
            <p:blipFill>
              <a:blip r:embed="rId9">
                <a:alphaModFix/>
              </a:blip>
              <a:stretch>
                <a:fillRect/>
              </a:stretch>
            </p:blipFill>
            <p:spPr>
              <a:xfrm>
                <a:off x="7001150" y="579825"/>
                <a:ext cx="1828800" cy="1097280"/>
              </a:xfrm>
              <a:prstGeom prst="rect">
                <a:avLst/>
              </a:prstGeom>
              <a:noFill/>
              <a:ln>
                <a:noFill/>
              </a:ln>
            </p:spPr>
          </p:pic>
        </p:grpSp>
        <p:pic>
          <p:nvPicPr>
            <p:cNvPr id="63" name="Google Shape;63;p13"/>
            <p:cNvPicPr preferRelativeResize="0"/>
            <p:nvPr/>
          </p:nvPicPr>
          <p:blipFill>
            <a:blip r:embed="rId10">
              <a:alphaModFix/>
            </a:blip>
            <a:stretch>
              <a:fillRect/>
            </a:stretch>
          </p:blipFill>
          <p:spPr>
            <a:xfrm>
              <a:off x="6804900" y="514025"/>
              <a:ext cx="2284525" cy="1329449"/>
            </a:xfrm>
            <a:prstGeom prst="rect">
              <a:avLst/>
            </a:prstGeom>
            <a:noFill/>
            <a:ln>
              <a:noFill/>
            </a:ln>
          </p:spPr>
        </p:pic>
      </p:grpSp>
      <p:grpSp>
        <p:nvGrpSpPr>
          <p:cNvPr id="64" name="Google Shape;64;p13"/>
          <p:cNvGrpSpPr/>
          <p:nvPr/>
        </p:nvGrpSpPr>
        <p:grpSpPr>
          <a:xfrm>
            <a:off x="137898" y="404100"/>
            <a:ext cx="2284525" cy="1329449"/>
            <a:chOff x="6804900" y="514025"/>
            <a:chExt cx="2284525" cy="1329449"/>
          </a:xfrm>
        </p:grpSpPr>
        <p:grpSp>
          <p:nvGrpSpPr>
            <p:cNvPr id="65" name="Google Shape;65;p13"/>
            <p:cNvGrpSpPr/>
            <p:nvPr/>
          </p:nvGrpSpPr>
          <p:grpSpPr>
            <a:xfrm>
              <a:off x="6993725" y="579825"/>
              <a:ext cx="1836225" cy="1097280"/>
              <a:chOff x="6993725" y="579825"/>
              <a:chExt cx="1836225" cy="1097280"/>
            </a:xfrm>
          </p:grpSpPr>
          <p:pic>
            <p:nvPicPr>
              <p:cNvPr id="66" name="Google Shape;66;p13"/>
              <p:cNvPicPr preferRelativeResize="0"/>
              <p:nvPr/>
            </p:nvPicPr>
            <p:blipFill>
              <a:blip r:embed="rId8">
                <a:alphaModFix/>
              </a:blip>
              <a:stretch>
                <a:fillRect/>
              </a:stretch>
            </p:blipFill>
            <p:spPr>
              <a:xfrm>
                <a:off x="6993725" y="641277"/>
                <a:ext cx="1828800" cy="914400"/>
              </a:xfrm>
              <a:prstGeom prst="rect">
                <a:avLst/>
              </a:prstGeom>
              <a:noFill/>
              <a:ln>
                <a:noFill/>
              </a:ln>
            </p:spPr>
          </p:pic>
          <p:pic>
            <p:nvPicPr>
              <p:cNvPr id="67" name="Google Shape;67;p13"/>
              <p:cNvPicPr preferRelativeResize="0"/>
              <p:nvPr/>
            </p:nvPicPr>
            <p:blipFill>
              <a:blip r:embed="rId9">
                <a:alphaModFix/>
              </a:blip>
              <a:stretch>
                <a:fillRect/>
              </a:stretch>
            </p:blipFill>
            <p:spPr>
              <a:xfrm>
                <a:off x="7001150" y="579825"/>
                <a:ext cx="1828800" cy="1097280"/>
              </a:xfrm>
              <a:prstGeom prst="rect">
                <a:avLst/>
              </a:prstGeom>
              <a:noFill/>
              <a:ln>
                <a:noFill/>
              </a:ln>
            </p:spPr>
          </p:pic>
        </p:grpSp>
        <p:pic>
          <p:nvPicPr>
            <p:cNvPr id="68" name="Google Shape;68;p13"/>
            <p:cNvPicPr preferRelativeResize="0"/>
            <p:nvPr/>
          </p:nvPicPr>
          <p:blipFill>
            <a:blip r:embed="rId10">
              <a:alphaModFix/>
            </a:blip>
            <a:stretch>
              <a:fillRect/>
            </a:stretch>
          </p:blipFill>
          <p:spPr>
            <a:xfrm>
              <a:off x="6804900" y="514025"/>
              <a:ext cx="2284525" cy="1329449"/>
            </a:xfrm>
            <a:prstGeom prst="rect">
              <a:avLst/>
            </a:prstGeom>
            <a:noFill/>
            <a:ln>
              <a:noFill/>
            </a:ln>
          </p:spPr>
        </p:pic>
      </p:grpSp>
      <p:pic>
        <p:nvPicPr>
          <p:cNvPr id="69" name="Google Shape;69;p13"/>
          <p:cNvPicPr preferRelativeResize="0"/>
          <p:nvPr/>
        </p:nvPicPr>
        <p:blipFill>
          <a:blip r:embed="rId11">
            <a:alphaModFix/>
          </a:blip>
          <a:stretch>
            <a:fillRect/>
          </a:stretch>
        </p:blipFill>
        <p:spPr>
          <a:xfrm>
            <a:off x="4815850" y="1946463"/>
            <a:ext cx="853750" cy="853750"/>
          </a:xfrm>
          <a:prstGeom prst="rect">
            <a:avLst/>
          </a:prstGeom>
          <a:noFill/>
          <a:ln>
            <a:noFill/>
          </a:ln>
        </p:spPr>
      </p:pic>
      <p:grpSp>
        <p:nvGrpSpPr>
          <p:cNvPr id="70" name="Google Shape;70;p13"/>
          <p:cNvGrpSpPr/>
          <p:nvPr/>
        </p:nvGrpSpPr>
        <p:grpSpPr>
          <a:xfrm>
            <a:off x="4251971" y="2081319"/>
            <a:ext cx="640058" cy="640126"/>
            <a:chOff x="4006071" y="2278900"/>
            <a:chExt cx="1516725" cy="1371600"/>
          </a:xfrm>
        </p:grpSpPr>
        <p:pic>
          <p:nvPicPr>
            <p:cNvPr id="71" name="Google Shape;71;p13"/>
            <p:cNvPicPr preferRelativeResize="0"/>
            <p:nvPr/>
          </p:nvPicPr>
          <p:blipFill rotWithShape="1">
            <a:blip r:embed="rId12">
              <a:alphaModFix/>
            </a:blip>
            <a:srcRect b="0" l="13551" r="12313" t="0"/>
            <a:stretch/>
          </p:blipFill>
          <p:spPr>
            <a:xfrm rot="-5400000">
              <a:off x="4078633" y="2206338"/>
              <a:ext cx="1371600" cy="1516725"/>
            </a:xfrm>
            <a:prstGeom prst="rect">
              <a:avLst/>
            </a:prstGeom>
            <a:noFill/>
            <a:ln>
              <a:noFill/>
            </a:ln>
          </p:spPr>
        </p:pic>
        <p:pic>
          <p:nvPicPr>
            <p:cNvPr id="72" name="Google Shape;72;p13"/>
            <p:cNvPicPr preferRelativeResize="0"/>
            <p:nvPr/>
          </p:nvPicPr>
          <p:blipFill rotWithShape="1">
            <a:blip r:embed="rId13">
              <a:alphaModFix/>
            </a:blip>
            <a:srcRect b="0" l="0" r="13770" t="13926"/>
            <a:stretch/>
          </p:blipFill>
          <p:spPr>
            <a:xfrm>
              <a:off x="4151950" y="2406575"/>
              <a:ext cx="1243575" cy="1121050"/>
            </a:xfrm>
            <a:prstGeom prst="rect">
              <a:avLst/>
            </a:prstGeom>
            <a:noFill/>
            <a:ln>
              <a:noFill/>
            </a:ln>
          </p:spPr>
        </p:pic>
      </p:grpSp>
      <p:pic>
        <p:nvPicPr>
          <p:cNvPr id="73" name="Google Shape;73;p13"/>
          <p:cNvPicPr preferRelativeResize="0"/>
          <p:nvPr/>
        </p:nvPicPr>
        <p:blipFill>
          <a:blip r:embed="rId11">
            <a:alphaModFix/>
          </a:blip>
          <a:stretch>
            <a:fillRect/>
          </a:stretch>
        </p:blipFill>
        <p:spPr>
          <a:xfrm>
            <a:off x="3477613" y="1946475"/>
            <a:ext cx="853750" cy="853750"/>
          </a:xfrm>
          <a:prstGeom prst="rect">
            <a:avLst/>
          </a:prstGeom>
          <a:noFill/>
          <a:ln>
            <a:noFill/>
          </a:ln>
        </p:spPr>
      </p:pic>
      <p:grpSp>
        <p:nvGrpSpPr>
          <p:cNvPr id="74" name="Google Shape;74;p13"/>
          <p:cNvGrpSpPr/>
          <p:nvPr/>
        </p:nvGrpSpPr>
        <p:grpSpPr>
          <a:xfrm>
            <a:off x="2665768" y="3511641"/>
            <a:ext cx="479215" cy="370429"/>
            <a:chOff x="4092025" y="3255800"/>
            <a:chExt cx="1329675" cy="1120475"/>
          </a:xfrm>
        </p:grpSpPr>
        <p:pic>
          <p:nvPicPr>
            <p:cNvPr id="75" name="Google Shape;75;p13"/>
            <p:cNvPicPr preferRelativeResize="0"/>
            <p:nvPr/>
          </p:nvPicPr>
          <p:blipFill rotWithShape="1">
            <a:blip r:embed="rId14">
              <a:alphaModFix/>
            </a:blip>
            <a:srcRect b="15409" l="25181" r="17047" t="11661"/>
            <a:stretch/>
          </p:blipFill>
          <p:spPr>
            <a:xfrm>
              <a:off x="4092025" y="3255800"/>
              <a:ext cx="1329675" cy="1120475"/>
            </a:xfrm>
            <a:prstGeom prst="rect">
              <a:avLst/>
            </a:prstGeom>
            <a:noFill/>
            <a:ln>
              <a:noFill/>
            </a:ln>
          </p:spPr>
        </p:pic>
        <p:pic>
          <p:nvPicPr>
            <p:cNvPr id="76" name="Google Shape;76;p13"/>
            <p:cNvPicPr preferRelativeResize="0"/>
            <p:nvPr/>
          </p:nvPicPr>
          <p:blipFill rotWithShape="1">
            <a:blip r:embed="rId15">
              <a:alphaModFix/>
            </a:blip>
            <a:srcRect b="12092" l="15478" r="12157" t="13811"/>
            <a:stretch/>
          </p:blipFill>
          <p:spPr>
            <a:xfrm>
              <a:off x="4265912" y="3516066"/>
              <a:ext cx="780874" cy="599946"/>
            </a:xfrm>
            <a:prstGeom prst="rect">
              <a:avLst/>
            </a:prstGeom>
            <a:noFill/>
            <a:ln>
              <a:noFill/>
            </a:ln>
          </p:spPr>
        </p:pic>
      </p:grpSp>
      <p:pic>
        <p:nvPicPr>
          <p:cNvPr id="77" name="Google Shape;77;p13"/>
          <p:cNvPicPr preferRelativeResize="0"/>
          <p:nvPr/>
        </p:nvPicPr>
        <p:blipFill rotWithShape="1">
          <a:blip r:embed="rId16">
            <a:alphaModFix/>
          </a:blip>
          <a:srcRect b="64688" l="18984" r="23242" t="0"/>
          <a:stretch/>
        </p:blipFill>
        <p:spPr>
          <a:xfrm>
            <a:off x="2722700" y="3311723"/>
            <a:ext cx="199776" cy="281875"/>
          </a:xfrm>
          <a:prstGeom prst="rect">
            <a:avLst/>
          </a:prstGeom>
          <a:noFill/>
          <a:ln>
            <a:noFill/>
          </a:ln>
        </p:spPr>
      </p:pic>
      <p:grpSp>
        <p:nvGrpSpPr>
          <p:cNvPr id="78" name="Google Shape;78;p13"/>
          <p:cNvGrpSpPr/>
          <p:nvPr/>
        </p:nvGrpSpPr>
        <p:grpSpPr>
          <a:xfrm>
            <a:off x="3454413" y="363727"/>
            <a:ext cx="2331774" cy="1371596"/>
            <a:chOff x="3528887" y="858637"/>
            <a:chExt cx="2086226" cy="814826"/>
          </a:xfrm>
        </p:grpSpPr>
        <p:pic>
          <p:nvPicPr>
            <p:cNvPr id="79" name="Google Shape;79;p13"/>
            <p:cNvPicPr preferRelativeResize="0"/>
            <p:nvPr/>
          </p:nvPicPr>
          <p:blipFill rotWithShape="1">
            <a:blip r:embed="rId12">
              <a:alphaModFix/>
            </a:blip>
            <a:srcRect b="0" l="13551" r="12313" t="0"/>
            <a:stretch/>
          </p:blipFill>
          <p:spPr>
            <a:xfrm rot="-5400000">
              <a:off x="4164587" y="222937"/>
              <a:ext cx="814826" cy="2086226"/>
            </a:xfrm>
            <a:prstGeom prst="rect">
              <a:avLst/>
            </a:prstGeom>
            <a:noFill/>
            <a:ln>
              <a:noFill/>
            </a:ln>
          </p:spPr>
        </p:pic>
        <p:sp>
          <p:nvSpPr>
            <p:cNvPr id="80" name="Google Shape;80;p13"/>
            <p:cNvSpPr txBox="1"/>
            <p:nvPr/>
          </p:nvSpPr>
          <p:spPr>
            <a:xfrm>
              <a:off x="3740675" y="972413"/>
              <a:ext cx="1668900" cy="591600"/>
            </a:xfrm>
            <a:prstGeom prst="rect">
              <a:avLst/>
            </a:prstGeom>
            <a:solidFill>
              <a:srgbClr val="0000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FFFFFF"/>
                  </a:solidFill>
                  <a:latin typeface="Fredericka the Great"/>
                  <a:ea typeface="Fredericka the Great"/>
                  <a:cs typeface="Fredericka the Great"/>
                  <a:sym typeface="Fredericka the Great"/>
                </a:rPr>
                <a:t>Let’s Learn About </a:t>
              </a:r>
              <a:endParaRPr sz="1900">
                <a:solidFill>
                  <a:srgbClr val="FFFFFF"/>
                </a:solidFill>
                <a:latin typeface="Fredericka the Great"/>
                <a:ea typeface="Fredericka the Great"/>
                <a:cs typeface="Fredericka the Great"/>
                <a:sym typeface="Fredericka the Great"/>
              </a:endParaRPr>
            </a:p>
            <a:p>
              <a:pPr indent="0" lvl="0" marL="0" rtl="0" algn="ctr">
                <a:spcBef>
                  <a:spcPts val="0"/>
                </a:spcBef>
                <a:spcAft>
                  <a:spcPts val="0"/>
                </a:spcAft>
                <a:buNone/>
              </a:pPr>
              <a:r>
                <a:rPr lang="en" sz="1900">
                  <a:solidFill>
                    <a:srgbClr val="FFFFFF"/>
                  </a:solidFill>
                  <a:latin typeface="Fredericka the Great"/>
                  <a:ea typeface="Fredericka the Great"/>
                  <a:cs typeface="Fredericka the Great"/>
                  <a:sym typeface="Fredericka the Great"/>
                </a:rPr>
                <a:t>Winter</a:t>
              </a:r>
              <a:endParaRPr sz="1900">
                <a:solidFill>
                  <a:srgbClr val="FFFFFF"/>
                </a:solidFill>
                <a:latin typeface="Fredericka the Great"/>
                <a:ea typeface="Fredericka the Great"/>
                <a:cs typeface="Fredericka the Great"/>
                <a:sym typeface="Fredericka the Great"/>
              </a:endParaRPr>
            </a:p>
          </p:txBody>
        </p:sp>
      </p:grpSp>
      <p:pic>
        <p:nvPicPr>
          <p:cNvPr id="81" name="Google Shape;81;p13"/>
          <p:cNvPicPr preferRelativeResize="0"/>
          <p:nvPr/>
        </p:nvPicPr>
        <p:blipFill rotWithShape="1">
          <a:blip r:embed="rId17">
            <a:alphaModFix/>
          </a:blip>
          <a:srcRect b="18414" l="0" r="49831" t="17309"/>
          <a:stretch/>
        </p:blipFill>
        <p:spPr>
          <a:xfrm>
            <a:off x="3593113" y="1213825"/>
            <a:ext cx="486018" cy="371950"/>
          </a:xfrm>
          <a:prstGeom prst="rect">
            <a:avLst/>
          </a:prstGeom>
          <a:noFill/>
          <a:ln>
            <a:noFill/>
          </a:ln>
        </p:spPr>
      </p:pic>
      <p:pic>
        <p:nvPicPr>
          <p:cNvPr id="82" name="Google Shape;82;p13"/>
          <p:cNvPicPr preferRelativeResize="0"/>
          <p:nvPr/>
        </p:nvPicPr>
        <p:blipFill rotWithShape="1">
          <a:blip r:embed="rId17">
            <a:alphaModFix/>
          </a:blip>
          <a:srcRect b="18414" l="0" r="49831" t="17309"/>
          <a:stretch/>
        </p:blipFill>
        <p:spPr>
          <a:xfrm flipH="1">
            <a:off x="5201525" y="1213825"/>
            <a:ext cx="486018" cy="371950"/>
          </a:xfrm>
          <a:prstGeom prst="rect">
            <a:avLst/>
          </a:prstGeom>
          <a:noFill/>
          <a:ln>
            <a:noFill/>
          </a:ln>
        </p:spPr>
      </p:pic>
      <p:pic>
        <p:nvPicPr>
          <p:cNvPr id="83" name="Google Shape;83;p13"/>
          <p:cNvPicPr preferRelativeResize="0"/>
          <p:nvPr/>
        </p:nvPicPr>
        <p:blipFill rotWithShape="1">
          <a:blip r:embed="rId18">
            <a:alphaModFix/>
          </a:blip>
          <a:srcRect b="10152" l="0" r="0" t="0"/>
          <a:stretch/>
        </p:blipFill>
        <p:spPr>
          <a:xfrm>
            <a:off x="5752675" y="1528650"/>
            <a:ext cx="3552550" cy="3068025"/>
          </a:xfrm>
          <a:prstGeom prst="rect">
            <a:avLst/>
          </a:prstGeom>
          <a:noFill/>
          <a:ln>
            <a:noFill/>
          </a:ln>
        </p:spPr>
      </p:pic>
      <p:pic>
        <p:nvPicPr>
          <p:cNvPr id="84" name="Google Shape;84;p13"/>
          <p:cNvPicPr preferRelativeResize="0"/>
          <p:nvPr/>
        </p:nvPicPr>
        <p:blipFill rotWithShape="1">
          <a:blip r:embed="rId18">
            <a:alphaModFix/>
          </a:blip>
          <a:srcRect b="10152" l="0" r="0" t="0"/>
          <a:stretch/>
        </p:blipFill>
        <p:spPr>
          <a:xfrm>
            <a:off x="-207725" y="1528650"/>
            <a:ext cx="3552550" cy="3068025"/>
          </a:xfrm>
          <a:prstGeom prst="rect">
            <a:avLst/>
          </a:prstGeom>
          <a:noFill/>
          <a:ln>
            <a:noFill/>
          </a:ln>
        </p:spPr>
      </p:pic>
      <p:pic>
        <p:nvPicPr>
          <p:cNvPr id="85" name="Google Shape;85;p13">
            <a:hlinkClick action="ppaction://hlinksldjump" r:id="rId19"/>
          </p:cNvPr>
          <p:cNvPicPr preferRelativeResize="0"/>
          <p:nvPr/>
        </p:nvPicPr>
        <p:blipFill>
          <a:blip r:embed="rId20">
            <a:alphaModFix/>
          </a:blip>
          <a:stretch>
            <a:fillRect/>
          </a:stretch>
        </p:blipFill>
        <p:spPr>
          <a:xfrm>
            <a:off x="136000" y="1946471"/>
            <a:ext cx="640050" cy="644979"/>
          </a:xfrm>
          <a:prstGeom prst="rect">
            <a:avLst/>
          </a:prstGeom>
          <a:noFill/>
          <a:ln>
            <a:noFill/>
          </a:ln>
        </p:spPr>
      </p:pic>
      <p:pic>
        <p:nvPicPr>
          <p:cNvPr id="86" name="Google Shape;86;p13">
            <a:hlinkClick action="ppaction://hlinksldjump" r:id="rId21"/>
          </p:cNvPr>
          <p:cNvPicPr preferRelativeResize="0"/>
          <p:nvPr/>
        </p:nvPicPr>
        <p:blipFill>
          <a:blip r:embed="rId22">
            <a:alphaModFix/>
          </a:blip>
          <a:stretch>
            <a:fillRect/>
          </a:stretch>
        </p:blipFill>
        <p:spPr>
          <a:xfrm>
            <a:off x="2068715" y="2764974"/>
            <a:ext cx="853750" cy="682539"/>
          </a:xfrm>
          <a:prstGeom prst="rect">
            <a:avLst/>
          </a:prstGeom>
          <a:noFill/>
          <a:ln>
            <a:noFill/>
          </a:ln>
        </p:spPr>
      </p:pic>
      <p:pic>
        <p:nvPicPr>
          <p:cNvPr id="87" name="Google Shape;87;p13">
            <a:hlinkClick action="ppaction://hlinksldjump" r:id="rId23"/>
          </p:cNvPr>
          <p:cNvPicPr preferRelativeResize="0"/>
          <p:nvPr/>
        </p:nvPicPr>
        <p:blipFill>
          <a:blip r:embed="rId24">
            <a:alphaModFix/>
          </a:blip>
          <a:stretch>
            <a:fillRect/>
          </a:stretch>
        </p:blipFill>
        <p:spPr>
          <a:xfrm>
            <a:off x="1029192" y="2828937"/>
            <a:ext cx="798257" cy="644975"/>
          </a:xfrm>
          <a:prstGeom prst="rect">
            <a:avLst/>
          </a:prstGeom>
          <a:noFill/>
          <a:ln>
            <a:noFill/>
          </a:ln>
        </p:spPr>
      </p:pic>
      <p:pic>
        <p:nvPicPr>
          <p:cNvPr id="88" name="Google Shape;88;p13">
            <a:hlinkClick action="ppaction://hlinksldjump" r:id="rId25"/>
          </p:cNvPr>
          <p:cNvPicPr preferRelativeResize="0"/>
          <p:nvPr/>
        </p:nvPicPr>
        <p:blipFill>
          <a:blip r:embed="rId26">
            <a:alphaModFix/>
          </a:blip>
          <a:stretch>
            <a:fillRect/>
          </a:stretch>
        </p:blipFill>
        <p:spPr>
          <a:xfrm>
            <a:off x="178848" y="2888300"/>
            <a:ext cx="757111" cy="623351"/>
          </a:xfrm>
          <a:prstGeom prst="rect">
            <a:avLst/>
          </a:prstGeom>
          <a:noFill/>
          <a:ln>
            <a:noFill/>
          </a:ln>
        </p:spPr>
      </p:pic>
      <p:pic>
        <p:nvPicPr>
          <p:cNvPr id="89" name="Google Shape;89;p13">
            <a:hlinkClick action="ppaction://hlinksldjump" r:id="rId27"/>
          </p:cNvPr>
          <p:cNvPicPr preferRelativeResize="0"/>
          <p:nvPr/>
        </p:nvPicPr>
        <p:blipFill>
          <a:blip r:embed="rId28">
            <a:alphaModFix/>
          </a:blip>
          <a:stretch>
            <a:fillRect/>
          </a:stretch>
        </p:blipFill>
        <p:spPr>
          <a:xfrm>
            <a:off x="877275" y="1951263"/>
            <a:ext cx="640050" cy="635386"/>
          </a:xfrm>
          <a:prstGeom prst="rect">
            <a:avLst/>
          </a:prstGeom>
          <a:noFill/>
          <a:ln>
            <a:noFill/>
          </a:ln>
        </p:spPr>
      </p:pic>
      <p:pic>
        <p:nvPicPr>
          <p:cNvPr id="90" name="Google Shape;90;p13">
            <a:hlinkClick action="ppaction://hlinksldjump" r:id="rId29"/>
          </p:cNvPr>
          <p:cNvPicPr preferRelativeResize="0"/>
          <p:nvPr/>
        </p:nvPicPr>
        <p:blipFill>
          <a:blip r:embed="rId30">
            <a:alphaModFix/>
          </a:blip>
          <a:stretch>
            <a:fillRect/>
          </a:stretch>
        </p:blipFill>
        <p:spPr>
          <a:xfrm>
            <a:off x="1602341" y="1926773"/>
            <a:ext cx="515583" cy="644975"/>
          </a:xfrm>
          <a:prstGeom prst="rect">
            <a:avLst/>
          </a:prstGeom>
          <a:noFill/>
          <a:ln>
            <a:noFill/>
          </a:ln>
        </p:spPr>
      </p:pic>
      <p:pic>
        <p:nvPicPr>
          <p:cNvPr id="91" name="Google Shape;91;p13">
            <a:hlinkClick action="ppaction://hlinksldjump" r:id="rId31"/>
          </p:cNvPr>
          <p:cNvPicPr preferRelativeResize="0"/>
          <p:nvPr/>
        </p:nvPicPr>
        <p:blipFill>
          <a:blip r:embed="rId32">
            <a:alphaModFix/>
          </a:blip>
          <a:stretch>
            <a:fillRect/>
          </a:stretch>
        </p:blipFill>
        <p:spPr>
          <a:xfrm>
            <a:off x="2208287" y="1875399"/>
            <a:ext cx="578400" cy="747735"/>
          </a:xfrm>
          <a:prstGeom prst="rect">
            <a:avLst/>
          </a:prstGeom>
          <a:noFill/>
          <a:ln>
            <a:noFill/>
          </a:ln>
        </p:spPr>
      </p:pic>
      <p:pic>
        <p:nvPicPr>
          <p:cNvPr id="92" name="Google Shape;92;p13">
            <a:hlinkClick action="ppaction://hlinksldjump" r:id="rId33"/>
          </p:cNvPr>
          <p:cNvPicPr preferRelativeResize="0"/>
          <p:nvPr/>
        </p:nvPicPr>
        <p:blipFill>
          <a:blip r:embed="rId34">
            <a:alphaModFix/>
          </a:blip>
          <a:stretch>
            <a:fillRect/>
          </a:stretch>
        </p:blipFill>
        <p:spPr>
          <a:xfrm>
            <a:off x="165988" y="3673761"/>
            <a:ext cx="551925" cy="742790"/>
          </a:xfrm>
          <a:prstGeom prst="rect">
            <a:avLst/>
          </a:prstGeom>
          <a:noFill/>
          <a:ln>
            <a:noFill/>
          </a:ln>
        </p:spPr>
      </p:pic>
      <p:pic>
        <p:nvPicPr>
          <p:cNvPr id="93" name="Google Shape;93;p13">
            <a:hlinkClick action="ppaction://hlinksldjump" r:id="rId35"/>
          </p:cNvPr>
          <p:cNvPicPr preferRelativeResize="0"/>
          <p:nvPr/>
        </p:nvPicPr>
        <p:blipFill>
          <a:blip r:embed="rId36">
            <a:alphaModFix/>
          </a:blip>
          <a:stretch>
            <a:fillRect/>
          </a:stretch>
        </p:blipFill>
        <p:spPr>
          <a:xfrm>
            <a:off x="789925" y="3732307"/>
            <a:ext cx="666325" cy="672068"/>
          </a:xfrm>
          <a:prstGeom prst="rect">
            <a:avLst/>
          </a:prstGeom>
          <a:noFill/>
          <a:ln>
            <a:noFill/>
          </a:ln>
        </p:spPr>
      </p:pic>
      <p:pic>
        <p:nvPicPr>
          <p:cNvPr id="94" name="Google Shape;94;p13">
            <a:hlinkClick action="ppaction://hlinksldjump" r:id="rId37"/>
          </p:cNvPr>
          <p:cNvPicPr preferRelativeResize="0"/>
          <p:nvPr/>
        </p:nvPicPr>
        <p:blipFill>
          <a:blip r:embed="rId38">
            <a:alphaModFix/>
          </a:blip>
          <a:stretch>
            <a:fillRect/>
          </a:stretch>
        </p:blipFill>
        <p:spPr>
          <a:xfrm>
            <a:off x="1528238" y="3640754"/>
            <a:ext cx="757100" cy="755444"/>
          </a:xfrm>
          <a:prstGeom prst="rect">
            <a:avLst/>
          </a:prstGeom>
          <a:noFill/>
          <a:ln>
            <a:noFill/>
          </a:ln>
        </p:spPr>
      </p:pic>
      <p:pic>
        <p:nvPicPr>
          <p:cNvPr id="95" name="Google Shape;95;p13">
            <a:hlinkClick action="ppaction://hlinksldjump" r:id="rId39"/>
          </p:cNvPr>
          <p:cNvPicPr preferRelativeResize="0"/>
          <p:nvPr/>
        </p:nvPicPr>
        <p:blipFill>
          <a:blip r:embed="rId40">
            <a:alphaModFix/>
          </a:blip>
          <a:stretch>
            <a:fillRect/>
          </a:stretch>
        </p:blipFill>
        <p:spPr>
          <a:xfrm>
            <a:off x="2419000" y="3678222"/>
            <a:ext cx="578400" cy="687904"/>
          </a:xfrm>
          <a:prstGeom prst="rect">
            <a:avLst/>
          </a:prstGeom>
          <a:noFill/>
          <a:ln>
            <a:noFill/>
          </a:ln>
        </p:spPr>
      </p:pic>
      <p:pic>
        <p:nvPicPr>
          <p:cNvPr id="96" name="Google Shape;96;p13">
            <a:hlinkClick action="ppaction://hlinksldjump" r:id="rId41"/>
          </p:cNvPr>
          <p:cNvPicPr preferRelativeResize="0"/>
          <p:nvPr/>
        </p:nvPicPr>
        <p:blipFill>
          <a:blip r:embed="rId42">
            <a:alphaModFix/>
          </a:blip>
          <a:stretch>
            <a:fillRect/>
          </a:stretch>
        </p:blipFill>
        <p:spPr>
          <a:xfrm>
            <a:off x="6165018" y="1906363"/>
            <a:ext cx="548641" cy="685800"/>
          </a:xfrm>
          <a:prstGeom prst="rect">
            <a:avLst/>
          </a:prstGeom>
          <a:noFill/>
          <a:ln>
            <a:noFill/>
          </a:ln>
        </p:spPr>
      </p:pic>
      <p:pic>
        <p:nvPicPr>
          <p:cNvPr id="97" name="Google Shape;97;p13">
            <a:hlinkClick action="ppaction://hlinksldjump" r:id="rId43"/>
          </p:cNvPr>
          <p:cNvPicPr preferRelativeResize="0"/>
          <p:nvPr/>
        </p:nvPicPr>
        <p:blipFill>
          <a:blip r:embed="rId44">
            <a:alphaModFix/>
          </a:blip>
          <a:stretch>
            <a:fillRect/>
          </a:stretch>
        </p:blipFill>
        <p:spPr>
          <a:xfrm>
            <a:off x="6818175" y="1811618"/>
            <a:ext cx="640050" cy="798432"/>
          </a:xfrm>
          <a:prstGeom prst="rect">
            <a:avLst/>
          </a:prstGeom>
          <a:noFill/>
          <a:ln>
            <a:noFill/>
          </a:ln>
        </p:spPr>
      </p:pic>
      <p:pic>
        <p:nvPicPr>
          <p:cNvPr id="98" name="Google Shape;98;p13">
            <a:hlinkClick action="ppaction://hlinksldjump" r:id="rId45"/>
          </p:cNvPr>
          <p:cNvPicPr preferRelativeResize="0"/>
          <p:nvPr/>
        </p:nvPicPr>
        <p:blipFill>
          <a:blip r:embed="rId46">
            <a:alphaModFix/>
          </a:blip>
          <a:stretch>
            <a:fillRect/>
          </a:stretch>
        </p:blipFill>
        <p:spPr>
          <a:xfrm>
            <a:off x="7529325" y="1875250"/>
            <a:ext cx="640050" cy="738150"/>
          </a:xfrm>
          <a:prstGeom prst="rect">
            <a:avLst/>
          </a:prstGeom>
          <a:noFill/>
          <a:ln>
            <a:noFill/>
          </a:ln>
        </p:spPr>
      </p:pic>
      <p:pic>
        <p:nvPicPr>
          <p:cNvPr id="99" name="Google Shape;99;p13">
            <a:hlinkClick action="ppaction://hlinksldjump" r:id="rId47"/>
          </p:cNvPr>
          <p:cNvPicPr preferRelativeResize="0"/>
          <p:nvPr/>
        </p:nvPicPr>
        <p:blipFill>
          <a:blip r:embed="rId48">
            <a:alphaModFix/>
          </a:blip>
          <a:stretch>
            <a:fillRect/>
          </a:stretch>
        </p:blipFill>
        <p:spPr>
          <a:xfrm>
            <a:off x="8337925" y="1868716"/>
            <a:ext cx="640050" cy="713534"/>
          </a:xfrm>
          <a:prstGeom prst="rect">
            <a:avLst/>
          </a:prstGeom>
          <a:noFill/>
          <a:ln>
            <a:noFill/>
          </a:ln>
        </p:spPr>
      </p:pic>
      <p:pic>
        <p:nvPicPr>
          <p:cNvPr id="100" name="Google Shape;100;p13">
            <a:hlinkClick action="ppaction://hlinksldjump" r:id="rId49"/>
          </p:cNvPr>
          <p:cNvPicPr preferRelativeResize="0"/>
          <p:nvPr/>
        </p:nvPicPr>
        <p:blipFill>
          <a:blip r:embed="rId50">
            <a:alphaModFix/>
          </a:blip>
          <a:stretch>
            <a:fillRect/>
          </a:stretch>
        </p:blipFill>
        <p:spPr>
          <a:xfrm>
            <a:off x="6119312" y="2732655"/>
            <a:ext cx="640050" cy="747183"/>
          </a:xfrm>
          <a:prstGeom prst="rect">
            <a:avLst/>
          </a:prstGeom>
          <a:noFill/>
          <a:ln>
            <a:noFill/>
          </a:ln>
        </p:spPr>
      </p:pic>
      <p:pic>
        <p:nvPicPr>
          <p:cNvPr id="101" name="Google Shape;101;p13">
            <a:hlinkClick action="ppaction://hlinksldjump" r:id="rId51"/>
          </p:cNvPr>
          <p:cNvPicPr preferRelativeResize="0"/>
          <p:nvPr/>
        </p:nvPicPr>
        <p:blipFill>
          <a:blip r:embed="rId52">
            <a:alphaModFix/>
          </a:blip>
          <a:stretch>
            <a:fillRect/>
          </a:stretch>
        </p:blipFill>
        <p:spPr>
          <a:xfrm>
            <a:off x="6836000" y="2755100"/>
            <a:ext cx="713642" cy="742800"/>
          </a:xfrm>
          <a:prstGeom prst="rect">
            <a:avLst/>
          </a:prstGeom>
          <a:noFill/>
          <a:ln>
            <a:noFill/>
          </a:ln>
        </p:spPr>
      </p:pic>
      <p:pic>
        <p:nvPicPr>
          <p:cNvPr id="102" name="Google Shape;102;p13">
            <a:hlinkClick action="ppaction://hlinksldjump" r:id="rId53"/>
          </p:cNvPr>
          <p:cNvPicPr preferRelativeResize="0"/>
          <p:nvPr/>
        </p:nvPicPr>
        <p:blipFill>
          <a:blip r:embed="rId54">
            <a:alphaModFix/>
          </a:blip>
          <a:stretch>
            <a:fillRect/>
          </a:stretch>
        </p:blipFill>
        <p:spPr>
          <a:xfrm>
            <a:off x="6141251" y="3708971"/>
            <a:ext cx="757100" cy="707504"/>
          </a:xfrm>
          <a:prstGeom prst="rect">
            <a:avLst/>
          </a:prstGeom>
          <a:noFill/>
          <a:ln>
            <a:noFill/>
          </a:ln>
        </p:spPr>
      </p:pic>
      <p:pic>
        <p:nvPicPr>
          <p:cNvPr id="103" name="Google Shape;103;p13">
            <a:hlinkClick action="ppaction://hlinksldjump" r:id="rId55"/>
          </p:cNvPr>
          <p:cNvPicPr preferRelativeResize="0"/>
          <p:nvPr/>
        </p:nvPicPr>
        <p:blipFill>
          <a:blip r:embed="rId56">
            <a:alphaModFix/>
          </a:blip>
          <a:stretch>
            <a:fillRect/>
          </a:stretch>
        </p:blipFill>
        <p:spPr>
          <a:xfrm>
            <a:off x="7096150" y="3725380"/>
            <a:ext cx="853750" cy="674681"/>
          </a:xfrm>
          <a:prstGeom prst="rect">
            <a:avLst/>
          </a:prstGeom>
          <a:noFill/>
          <a:ln>
            <a:noFill/>
          </a:ln>
        </p:spPr>
      </p:pic>
      <p:pic>
        <p:nvPicPr>
          <p:cNvPr id="104" name="Google Shape;104;p13">
            <a:hlinkClick action="ppaction://hlinksldjump" r:id="rId57"/>
          </p:cNvPr>
          <p:cNvPicPr preferRelativeResize="0"/>
          <p:nvPr/>
        </p:nvPicPr>
        <p:blipFill>
          <a:blip r:embed="rId58">
            <a:alphaModFix/>
          </a:blip>
          <a:stretch>
            <a:fillRect/>
          </a:stretch>
        </p:blipFill>
        <p:spPr>
          <a:xfrm>
            <a:off x="7626300" y="2755106"/>
            <a:ext cx="578400" cy="724344"/>
          </a:xfrm>
          <a:prstGeom prst="rect">
            <a:avLst/>
          </a:prstGeom>
          <a:noFill/>
          <a:ln>
            <a:noFill/>
          </a:ln>
        </p:spPr>
      </p:pic>
      <p:pic>
        <p:nvPicPr>
          <p:cNvPr id="105" name="Google Shape;105;p13">
            <a:hlinkClick action="ppaction://hlinksldjump" r:id="rId59"/>
          </p:cNvPr>
          <p:cNvPicPr preferRelativeResize="0"/>
          <p:nvPr/>
        </p:nvPicPr>
        <p:blipFill>
          <a:blip r:embed="rId60">
            <a:alphaModFix/>
          </a:blip>
          <a:stretch>
            <a:fillRect/>
          </a:stretch>
        </p:blipFill>
        <p:spPr>
          <a:xfrm>
            <a:off x="8307625" y="2747038"/>
            <a:ext cx="640050" cy="721362"/>
          </a:xfrm>
          <a:prstGeom prst="rect">
            <a:avLst/>
          </a:prstGeom>
          <a:noFill/>
          <a:ln>
            <a:noFill/>
          </a:ln>
        </p:spPr>
      </p:pic>
      <p:pic>
        <p:nvPicPr>
          <p:cNvPr id="106" name="Google Shape;106;p13">
            <a:hlinkClick action="ppaction://hlinksldjump" r:id="rId61"/>
          </p:cNvPr>
          <p:cNvPicPr preferRelativeResize="0"/>
          <p:nvPr/>
        </p:nvPicPr>
        <p:blipFill>
          <a:blip r:embed="rId62">
            <a:alphaModFix/>
          </a:blip>
          <a:stretch>
            <a:fillRect/>
          </a:stretch>
        </p:blipFill>
        <p:spPr>
          <a:xfrm>
            <a:off x="8204701" y="3633194"/>
            <a:ext cx="640050" cy="7502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0" name="Shape 110"/>
        <p:cNvGrpSpPr/>
        <p:nvPr/>
      </p:nvGrpSpPr>
      <p:grpSpPr>
        <a:xfrm>
          <a:off x="0" y="0"/>
          <a:ext cx="0" cy="0"/>
          <a:chOff x="0" y="0"/>
          <a:chExt cx="0" cy="0"/>
        </a:xfrm>
      </p:grpSpPr>
      <p:sp>
        <p:nvSpPr>
          <p:cNvPr id="111" name="Google Shape;111;p14">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How to Catch a Snowman&#10;Author - Adam Wallace&#10;Illustrator - Andy Elkerton&#10;&#10;#StorytimeAnytime #HowToCatchASnowman #KidsBooks&#10;&#10;ABOUT THE BOOK&#10;A very clever snowman eludes the traps of the group of children who built him as a contest entry while gathering items for a surprise.&#10;&#10;MUSIC&#10;You're free to use this song and monetize your video, but you must include the following in your video description:&#10;Winter Ride by Twin Musicom is licensed under a Creative Commons Attribution license (https://creativecommons.org/licenses/by/4.0/)&#10;Source: http://www.twinmusicom.org/song/308/winter-ride&#10;Artist: http://www.twinmusicom.org&#10;&#10;LEGAL&#10;All copyrighted material is owned solely by the copyright holder. This video is protected under the 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112" name="Google Shape;112;p14" title="How to Catch a Snowman - Kid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6" name="Shape 116"/>
        <p:cNvGrpSpPr/>
        <p:nvPr/>
      </p:nvGrpSpPr>
      <p:grpSpPr>
        <a:xfrm>
          <a:off x="0" y="0"/>
          <a:ext cx="0" cy="0"/>
          <a:chOff x="0" y="0"/>
          <a:chExt cx="0" cy="0"/>
        </a:xfrm>
      </p:grpSpPr>
      <p:sp>
        <p:nvSpPr>
          <p:cNvPr id="117" name="Google Shape;117;p15">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Snowman Magic&#10;Katherine Tegan &#10;illustrated Brandon Dorman&#10;&#10;Thank you for reading with me Story Time Bunnies" id="118" name="Google Shape;118;p15" title="Snowman Magic ~ Read Along With Me Story Time~ New York Best Selling Author Katherine Tegan">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10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2" name="Shape 122"/>
        <p:cNvGrpSpPr/>
        <p:nvPr/>
      </p:nvGrpSpPr>
      <p:grpSpPr>
        <a:xfrm>
          <a:off x="0" y="0"/>
          <a:ext cx="0" cy="0"/>
          <a:chOff x="0" y="0"/>
          <a:chExt cx="0" cy="0"/>
        </a:xfrm>
      </p:grpSpPr>
      <p:sp>
        <p:nvSpPr>
          <p:cNvPr id="123" name="Google Shape;123;p16">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Julia Donaldson Playlist: https://www.youtube.com/playlist?list=PL65ijVzWl9kv7l4iKDMXwUJO0aGZgYFR3&#10;&#10;Stick man lives in the family tree, with his stick lady love and their stick children three. Join him for this great adventure where he gets mistaken for many things, but just wants to be back with his family as stickman." id="124" name="Google Shape;124;p16" title="Julia Donaldson | Stickman">
            <a:hlinkClick r:id="rId3"/>
          </p:cNvPr>
          <p:cNvPicPr preferRelativeResize="0"/>
          <p:nvPr/>
        </p:nvPicPr>
        <p:blipFill>
          <a:blip r:embed="rId4">
            <a:alphaModFix/>
          </a:blip>
          <a:stretch>
            <a:fillRect/>
          </a:stretch>
        </p:blipFill>
        <p:spPr>
          <a:xfrm>
            <a:off x="0" y="0"/>
            <a:ext cx="6857992"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8" name="Shape 128"/>
        <p:cNvGrpSpPr/>
        <p:nvPr/>
      </p:nvGrpSpPr>
      <p:grpSpPr>
        <a:xfrm>
          <a:off x="0" y="0"/>
          <a:ext cx="0" cy="0"/>
          <a:chOff x="0" y="0"/>
          <a:chExt cx="0" cy="0"/>
        </a:xfrm>
      </p:grpSpPr>
      <p:sp>
        <p:nvSpPr>
          <p:cNvPr id="129" name="Google Shape;129;p17">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Hey Happy Readers!!  Welcome to our Children's Books Read Aloud! In this video we present Winter Books for Kids, Sneezy the Snowman book read aloud by Beth with Happy Cultivated. &#10;&#10;Today's Winter Book: Sneezy the Snowman is written by Maureen Wright and illustrated by Stephen Gilpin&#10;&#10;Donate to our growing educational channel that helps kids grow a love of reading great books: https://www.patreon.com/happycultivated&#10;&#10;Join Us on Social Media: &#10;https://www.facebook.com/happycultivated&#10;http://instagram.com/happycultivated&#10;&#10;Stop by to affordably decorate your Kid's Room with Printable Wall Art Inspired by Books for Kids: https://www.etsy.com/shop/happycultivated&#10;&#10;&#10;-------------------------------&#10;In the Snowman Book, Sneezy the Snowman, Sneezy is much too cold. He tries a cup of hot cocoa, a hot tub and a fire, but none of those work out. See how the kids help Sneezy the Snowman to be just the right temperature. Sneezy the Snowman is a great addition to Winter Books for Kids!!&#10;-------------------------------&#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10;&#10;#kidsbooks #winterbooks #snowman #snowmanbook #childrensbooks #booksreadaloud" id="130" name="Google Shape;130;p17" title="SNEEZY THE SNOWMAN Book Read Aloud | Winter Books for Kids | Children'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4" name="Shape 134"/>
        <p:cNvGrpSpPr/>
        <p:nvPr/>
      </p:nvGrpSpPr>
      <p:grpSpPr>
        <a:xfrm>
          <a:off x="0" y="0"/>
          <a:ext cx="0" cy="0"/>
          <a:chOff x="0" y="0"/>
          <a:chExt cx="0" cy="0"/>
        </a:xfrm>
      </p:grpSpPr>
      <p:sp>
        <p:nvSpPr>
          <p:cNvPr id="135" name="Google Shape;135;p18">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The Snowy Nap by Jan Brett.&#10;Snow is on the way, and as Hedgie trundles around the farm all his friends tell him of the winter-time fun he will miss as he hibernates—Icicles decorating the chicken coop! Lisa making snowmen! The pond turned to slippery ice! It sounds so amazing, Hedgie decides to stay awake instead of going to his burrow. But then a snowstorm starts. Luckily, Lisa finds him and brings him inside so Hedgie gets to see the wonders of winter from inside the cozy house.&#10;You can buy this book and support the author by going to the Amazon link here: https://www.amazon.com/Snowy-Nap-Jan-Brett/dp/0399170731&#10;&#10;Thank you for watching! If you like this video, give it a thumbs up and subscribe to my channel!&#10;&#10;#storiesforkids #storiesforchildren #readaloud #readaloudtochildren&#10;#readaloudtokids #childrensbook #kidsbook #readstoryaloud" id="136" name="Google Shape;136;p18" title="The Snowy Nap by Jan Brett - Read Aloud by Heather's Story Time Corner">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0" name="Shape 140"/>
        <p:cNvGrpSpPr/>
        <p:nvPr/>
      </p:nvGrpSpPr>
      <p:grpSpPr>
        <a:xfrm>
          <a:off x="0" y="0"/>
          <a:ext cx="0" cy="0"/>
          <a:chOff x="0" y="0"/>
          <a:chExt cx="0" cy="0"/>
        </a:xfrm>
      </p:grpSpPr>
      <p:sp>
        <p:nvSpPr>
          <p:cNvPr id="141" name="Google Shape;141;p19">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Don’t you know that animals don’t wear clothes! A Winter Read Aloud for Kids." id="142" name="Google Shape;142;p19" title="The Hat By: Jan Brett">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6" name="Shape 146"/>
        <p:cNvGrpSpPr/>
        <p:nvPr/>
      </p:nvGrpSpPr>
      <p:grpSpPr>
        <a:xfrm>
          <a:off x="0" y="0"/>
          <a:ext cx="0" cy="0"/>
          <a:chOff x="0" y="0"/>
          <a:chExt cx="0" cy="0"/>
        </a:xfrm>
      </p:grpSpPr>
      <p:sp>
        <p:nvSpPr>
          <p:cNvPr id="147" name="Google Shape;147;p20">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In this wintry episode of NOOK Online Storytime, author Jan Brett reads The Mitten. &#10;&#10;A classic Ukrainian folktale retold and stunningly illustrated by Brett, The Mitten follows the adventures of little Nicki, who loses his white mitten in the snow -- and the curious crew of woodland animals who happen upon it and have their mischievous  fun.&#10;&#10;On her official web site, Brett reveals that she decided to become an illustrator when she was a young child, and spent many hours reading and drawing. &quot;I remember the special quiet of rainy days when I felt that I could enter the pages of my beautiful picture books,&quot; she reflects. &quot;Now I try to recreate that feeling of believing that the imaginary place I'm drawing really exists. The detail in my work helps to convince me, and I hope others as well, that such places might be real.&quot;&#10;&#10;Note how our video shows off Brett's trademark style of using borders and panels to showcase intricate winter scenes that supplement the story.&#10;&#10;Learn more on the NOOK Blog.&#10;http://www.nook.com/blog" id="148" name="Google Shape;148;p20" title="Online Storytime: The Mitten">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2" name="Shape 152"/>
        <p:cNvGrpSpPr/>
        <p:nvPr/>
      </p:nvGrpSpPr>
      <p:grpSpPr>
        <a:xfrm>
          <a:off x="0" y="0"/>
          <a:ext cx="0" cy="0"/>
          <a:chOff x="0" y="0"/>
          <a:chExt cx="0" cy="0"/>
        </a:xfrm>
      </p:grpSpPr>
      <p:sp>
        <p:nvSpPr>
          <p:cNvPr id="153" name="Google Shape;153;p21">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Today's children's book read aloud is Snowmen at Night by Caralyn Buehner on Once Upon A Story. This snowman book tells of the fun that snowmen have after dark.&#10;&#10;Purchase this book on Amazon (affiliate link): http://amzn.to/2mylaGU&#10;&#10;If you are looking for educational resources to help encourage literacy visit us here: https://www.teacherspayteachers.com/Store/Once-Upon-A-Story &#10;&#10;Follow us on social media: &#10;Twitter: @once_uponastory&#10;Facebook:  https://www.facebook.com/Once-Upon-A-Story-1203787349720105/&#10;Pinterest: https://www.pinterest.com/once_upon_a_story/pins/ &#10;&#10;Support Once Upon A Story: https://www.patreon.com/user?u=5948667 &#10;&#10;Music used in this video:&#10;Triumphant Return by Audionautix is licensed under a Creative Commons Attribution license (https://creativecommons.org/licenses/by/4.0/)&#10;Artist: http://audionautix.com/&#10;&#10;Production Notes (with affiliate product links):&#10;Video: Samsung Galaxy S7 Edge http://amzn.to/2AgohvG &#10;Audio: Tascam DR-05 http://amzn.to/2k9ZF1m &#10;Lights: LimoStudio http://amzn.to/2AfbhpV &#10;Green Screen: LimoStudio http://amzn.to/2juWddG &#10;&#10;*Copyright information*&#10;All material is owned by the creators (authors, illustrators, publishers) displayed or mentioned in this video. Reading this storybook was done under the Fair Use of a copyrighted work for educational purposes.&#10;&#10;Once Upon A Story: Encouraging literacy by bringing stories to life" id="154" name="Google Shape;154;p21" title="Snowmen at Night by Caralyn Buehner - Children's Books Read Aloud - Once Upon A Story">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8" name="Shape 158"/>
        <p:cNvGrpSpPr/>
        <p:nvPr/>
      </p:nvGrpSpPr>
      <p:grpSpPr>
        <a:xfrm>
          <a:off x="0" y="0"/>
          <a:ext cx="0" cy="0"/>
          <a:chOff x="0" y="0"/>
          <a:chExt cx="0" cy="0"/>
        </a:xfrm>
      </p:grpSpPr>
      <p:sp>
        <p:nvSpPr>
          <p:cNvPr id="159" name="Google Shape;159;p22">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id="160" name="Google Shape;160;p22" title="A Snowman for Little Bear">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4" name="Shape 164"/>
        <p:cNvGrpSpPr/>
        <p:nvPr/>
      </p:nvGrpSpPr>
      <p:grpSpPr>
        <a:xfrm>
          <a:off x="0" y="0"/>
          <a:ext cx="0" cy="0"/>
          <a:chOff x="0" y="0"/>
          <a:chExt cx="0" cy="0"/>
        </a:xfrm>
      </p:grpSpPr>
      <p:sp>
        <p:nvSpPr>
          <p:cNvPr id="165" name="Google Shape;165;p23">
            <a:hlinkClick action="ppaction://hlinkshowjump?jump=firstslide"/>
          </p:cNvPr>
          <p:cNvSpPr/>
          <p:nvPr/>
        </p:nvSpPr>
        <p:spPr>
          <a:xfrm>
            <a:off x="6921900" y="-9275"/>
            <a:ext cx="2222100" cy="52290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id="166" name="Google Shape;166;p23" title="Children's book read-along (ages 4+): Frozen 2 &quot;We'll Always Have Each Other&quot; By John Edwards">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0" name="Shape 170"/>
        <p:cNvGrpSpPr/>
        <p:nvPr/>
      </p:nvGrpSpPr>
      <p:grpSpPr>
        <a:xfrm>
          <a:off x="0" y="0"/>
          <a:ext cx="0" cy="0"/>
          <a:chOff x="0" y="0"/>
          <a:chExt cx="0" cy="0"/>
        </a:xfrm>
      </p:grpSpPr>
      <p:sp>
        <p:nvSpPr>
          <p:cNvPr id="171" name="Google Shape;171;p24">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One Winter's Day by M Christina Butler &amp; Tina Macnaughton" id="172" name="Google Shape;172;p24" title="One Winter's Day 🦔 | Story Book Read Aloud For Kids">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000"/>
                                        <p:tgtEl>
                                          <p:spTgt spid="1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6" name="Shape 176"/>
        <p:cNvGrpSpPr/>
        <p:nvPr/>
      </p:nvGrpSpPr>
      <p:grpSpPr>
        <a:xfrm>
          <a:off x="0" y="0"/>
          <a:ext cx="0" cy="0"/>
          <a:chOff x="0" y="0"/>
          <a:chExt cx="0" cy="0"/>
        </a:xfrm>
      </p:grpSpPr>
      <p:sp>
        <p:nvSpPr>
          <p:cNvPr id="177" name="Google Shape;177;p25">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Hey Happy Readers!!  Welcome to our Children's Books Read Aloud! In this video we present the Winter Books for Kids, Winter book read aloud by Beth with Happy Cultivated. &#10;&#10;Today's Baby Book about Winter: Winter is written by Ailie Busby&#10;&#10;Donate to our growing educational channel that helps kids grow a love of reading great books: https://www.patreon.com/happycultivated&#10;&#10;Join Us on Social Media: &#10;https://www.facebook.com/happycultivated&#10;http://instagram.com/happycultivated&#10;&#10;Stop by to affordably decorate your Kid's Room with Printable Wall Art Inspired by Books for Kids: https://www.etsy.com/shop/happycultivated&#10;&#10;&#10;-------------------------------&#10;In the Winter Children's Book, Winter, is a short book for babies that describes the changes that happen in the winter season. Winter is a great addition to Winter Books for Kids!!&#10;-------------------------------&#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 id="178" name="Google Shape;178;p25" title="WINTER Book Read Aloud | Winter Books for Kids | Baby Book about Winter | Kids Books Read Aloud">
            <a:hlinkClick r:id="rId3"/>
          </p:cNvPr>
          <p:cNvPicPr preferRelativeResize="0"/>
          <p:nvPr/>
        </p:nvPicPr>
        <p:blipFill>
          <a:blip r:embed="rId4">
            <a:alphaModFix/>
          </a:blip>
          <a:stretch>
            <a:fillRect/>
          </a:stretch>
        </p:blipFill>
        <p:spPr>
          <a:xfrm>
            <a:off x="0" y="0"/>
            <a:ext cx="6835400" cy="512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82" name="Shape 182"/>
        <p:cNvGrpSpPr/>
        <p:nvPr/>
      </p:nvGrpSpPr>
      <p:grpSpPr>
        <a:xfrm>
          <a:off x="0" y="0"/>
          <a:ext cx="0" cy="0"/>
          <a:chOff x="0" y="0"/>
          <a:chExt cx="0" cy="0"/>
        </a:xfrm>
      </p:grpSpPr>
      <p:sp>
        <p:nvSpPr>
          <p:cNvPr id="183" name="Google Shape;183;p26">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Today's read aloud is &quot;A Little Bit of Winter&quot; by Paul Stewart and illustrated by Chris Riddell.&#10;_________________________________________________________________&#10;Winter is coming and all Rabbit can think about it how much he is going to miss Hedgehog when he hibernates for the winter. While Hedgehog hibernates, he has only one request for Rabbit. Save a little bit of winter for him for when he wakes up. Watch this cute read aloud story to find out how Rabbit saves a little bit of winter for his friend Hedgehog. &#10;_________________________________________________________________&#10;Thanks for watching! If you enjoyed this read aloud, please click the like button and subscribe to keep up to date with my channel. &#10;_________________________________________________________________&#10;Make a difference by shopping at Black-owned independent bookstores in your community. Many small businesses have been impacted by COVID-19, so make sure to check if any store near you may have this book available before you purchase anywhere else. &#10;&#10;Here is a link where you kind local Black-owned independent bookstores by city: https://www.cntraveler.com/story/black-owned-bookstores&#10;_________________________________________________________________&#10;winter&#10;winter read aloud stories&#10;winter books&#10;read alouds about friendship&#10;christmas read aloud book&#10;fall read aloud book&#10;seasons&#10;teaching&#10;read aloud&#10;read alouds&#10;read alouds for 1st grade&#10;read alouds for 2nd grade&#10;read alouds for 3rd grade&#10;funny books for kids&#10;books for kids&#10;best books for kids&#10;elementary teachers&#10;student teaching&#10;reading&#10;reading time&#10;reading instruction&#10;_______________________________________________________&#10;Instagram: @teaching_with_mrs.robles" id="184" name="Google Shape;184;p26" title="&quot;A Little Bit of Winter&quot; by Paul Stewart and Chris Riddell - Read Aloud Time!">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88" name="Shape 188"/>
        <p:cNvGrpSpPr/>
        <p:nvPr/>
      </p:nvGrpSpPr>
      <p:grpSpPr>
        <a:xfrm>
          <a:off x="0" y="0"/>
          <a:ext cx="0" cy="0"/>
          <a:chOff x="0" y="0"/>
          <a:chExt cx="0" cy="0"/>
        </a:xfrm>
      </p:grpSpPr>
      <p:sp>
        <p:nvSpPr>
          <p:cNvPr id="189" name="Google Shape;189;p27">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Hello Awesome Readers! Today's book is &quot;Winter Is Here&quot; written by Kevin Henkes and illustrated by Laura Dronzek. &#10;&#10;This is the perfect story to snuggle up and welcome the first day of Winter. December 21st has been declared as the first official day of Winter in the USA. We enjoy all of the changes that Winter brings from beautiful snowfalls, cooler temps, icy covered grass, and preparation for a new beginning in Spring. &#10;&#10;This book is developmentally appropriate for children ages 3-8.&#10;&#10;Read aloud stories are not only fun and entertaining for children, but they also help with language development. Verbalizing storybooks aloud also helps with vocabulary development and comprehension skills. A child's brain grows faster from birth to age 5 than at any other age in their lives. &#10;&#10;Be sure and check your local library for this (Juvenile Reading) level book or you can purchase it here: http://goto.target.com/c/357248/201333/2092?prodsku=53679778&amp;u=https%3A%2F%2Fwww.target.com%2Fp%2Fwinter-is-here-by-kevin-henkes-hardcover%2F-%2FA-53679778&#10;&#10;Tips for Successful Reading Habits:&#10;1. Children that are able to read, should do so for 15-20 minutes a day. &#10;2. Encourage new readers to sound out words.&#10;3. Take trips to the library and bookstore.&#10;4. Encourage your child to read billboards and buildings while riding in the car.&#10;5. Read aloud stories are great resources for building language and vocabulary skills.&#10;&#10;Disclaimer: This channel does not own any rights to this story or its illustrations." id="190" name="Google Shape;190;p27" title="Winter Is Here by Kevin Henkes | Children's Read Aloud Story">
            <a:hlinkClick r:id="rId3"/>
          </p:cNvPr>
          <p:cNvPicPr preferRelativeResize="0"/>
          <p:nvPr/>
        </p:nvPicPr>
        <p:blipFill>
          <a:blip r:embed="rId4">
            <a:alphaModFix/>
          </a:blip>
          <a:stretch>
            <a:fillRect/>
          </a:stretch>
        </p:blipFill>
        <p:spPr>
          <a:xfrm>
            <a:off x="0" y="0"/>
            <a:ext cx="6835400" cy="512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94" name="Shape 194"/>
        <p:cNvGrpSpPr/>
        <p:nvPr/>
      </p:nvGrpSpPr>
      <p:grpSpPr>
        <a:xfrm>
          <a:off x="0" y="0"/>
          <a:ext cx="0" cy="0"/>
          <a:chOff x="0" y="0"/>
          <a:chExt cx="0" cy="0"/>
        </a:xfrm>
      </p:grpSpPr>
      <p:sp>
        <p:nvSpPr>
          <p:cNvPr id="195" name="Google Shape;195;p28">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Pete the Cat - Snow Daze&#10;Author &amp; Illustrator - James Dean&#10;&#10;#StorytimeAnytime #PeteTheCat #KidsBooks&#10;&#10;ABOUT THE BOOK&#10;In Pete the Cat: Snow Daze, school is canceled, and Pete cannot wait to play in the snow with all his friends. Imagine a day filled with snowball fights, hot chocolate, snowcats, and more. But when the next day and the day after that are all snow days, Pete comes to a sudden realization—it is possible to have too many snow days.&#10;&#10;MUSIC&#10;Winter Ride by Twin Musicom is licensed under a Creative Commons Attribution license (https://creativecommons.org/licenses/by/4.0/)&#10;Source: http://www.twinmusicom.org/song/308/winter-ride&#10;Artist: http://www.twinmusicom.org&#10;&#10;LEGAL&#10;All copyrighted material is owned solely by the copyright holder. This video is protected under the 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196" name="Google Shape;196;p28" title="Pete the Cat: Snow Daze - Winter Kid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0" name="Shape 200"/>
        <p:cNvGrpSpPr/>
        <p:nvPr/>
      </p:nvGrpSpPr>
      <p:grpSpPr>
        <a:xfrm>
          <a:off x="0" y="0"/>
          <a:ext cx="0" cy="0"/>
          <a:chOff x="0" y="0"/>
          <a:chExt cx="0" cy="0"/>
        </a:xfrm>
      </p:grpSpPr>
      <p:sp>
        <p:nvSpPr>
          <p:cNvPr id="201" name="Google Shape;201;p29">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Book: Snowmen at Work by Caralyn Buehner and Mark Buehner&#10;&#10;Hello and Welcome to The Joyful Bookshelf where books are FUN! This channel is dedicated helping children find JOY in books! Here you will find books read aloud for children.  I love to read aloud for kids! &#10;&#10;Did you know that reading books to kids improves their vocabulary and language skills? It also exercises their brain, improves concentration, encourages their imagination and it's FUN!&#10;&#10;There are so many wonderful children's books to share.  If you have a request for a book you'd like to see and hear on this channel please leave a comment or email at TheJoyfulBookshelfMail@gmail.com&#10;&#10;#SnowmenAtWork #SnowDay #ChildrensLiterature" id="202" name="Google Shape;202;p29" title="⛄️ Snowmen At Work ⛄️| Winter Books Read Aloud for Kids!">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6" name="Shape 206"/>
        <p:cNvGrpSpPr/>
        <p:nvPr/>
      </p:nvGrpSpPr>
      <p:grpSpPr>
        <a:xfrm>
          <a:off x="0" y="0"/>
          <a:ext cx="0" cy="0"/>
          <a:chOff x="0" y="0"/>
          <a:chExt cx="0" cy="0"/>
        </a:xfrm>
      </p:grpSpPr>
      <p:sp>
        <p:nvSpPr>
          <p:cNvPr id="207" name="Google Shape;207;p30">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Please Subscribe Here  ⇢   http://bit.ly/2gE3RVm&#10;And Don't Forget to Like, Share &amp; Comment! &#10;&#10;Why I Love Winter by Daniel Howarth (Winter Book) - This charming book combines endearing things said by children about winter with gentle illustrations of familiar animals. And from making snowmen to coming home to a mug of hot chocolate, there is plenty to celebrate!&#10;&#10;&#10;&#10;&#10;&#10;&#10;&#10;&#10;Children Children's Kids Kid's story stories" id="208" name="Google Shape;208;p30" title="Why I Love Winter - By Daniel Howarth | Kids Books Read Aloud">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12" name="Shape 212"/>
        <p:cNvGrpSpPr/>
        <p:nvPr/>
      </p:nvGrpSpPr>
      <p:grpSpPr>
        <a:xfrm>
          <a:off x="0" y="0"/>
          <a:ext cx="0" cy="0"/>
          <a:chOff x="0" y="0"/>
          <a:chExt cx="0" cy="0"/>
        </a:xfrm>
      </p:grpSpPr>
      <p:sp>
        <p:nvSpPr>
          <p:cNvPr id="213" name="Google Shape;213;p31">
            <a:hlinkClick action="ppaction://hlinkshowjump?jump=firstslide"/>
          </p:cNvPr>
          <p:cNvSpPr/>
          <p:nvPr/>
        </p:nvSpPr>
        <p:spPr>
          <a:xfrm>
            <a:off x="7158475" y="-16950"/>
            <a:ext cx="19857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There Was An Old Lady Who Swallowed Some Snow&#10;Author - Lucille Colandro&#10;Illustrator - Jared Lee&#10;&#10;#StorytimeAnytime #ThereWasAnOldLady #KidsBooks&#10;&#10;ABOUT THE BOOK&#10;This time, the old lady is swallowing everything from snow to a pipe, some coal, a hat, and more! With rollicking, rhyming text and funny illustrations, this lively version will appeal to young readers with every turn of the page. And this time, there's a surprise at the end no reader will be able to guess!&#10;&#10;MUSIC&#10;Winter Ride by Twin Musicom is licensed under a Creative Commons Attribution license (https://creativecommons.org/licenses/by/4.0/)&#10;Source: http://www.twinmusicom.org/song/308/winter-ride&#10;Artist: http://www.twinmusicom.org&#10;&#10;LEGAL&#10;All copyrighted material is owned solely by the copyright holder. This video is protected under the 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214" name="Google Shape;214;p31" title="There Was An Old Lady Who Swallowed Some Snow - Winter Kids Books Read Aloud">
            <a:hlinkClick r:id="rId3"/>
          </p:cNvPr>
          <p:cNvPicPr preferRelativeResize="0"/>
          <p:nvPr/>
        </p:nvPicPr>
        <p:blipFill>
          <a:blip r:embed="rId4">
            <a:alphaModFix/>
          </a:blip>
          <a:stretch>
            <a:fillRect/>
          </a:stretch>
        </p:blipFill>
        <p:spPr>
          <a:xfrm>
            <a:off x="0" y="0"/>
            <a:ext cx="7044896"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18" name="Shape 218"/>
        <p:cNvGrpSpPr/>
        <p:nvPr/>
      </p:nvGrpSpPr>
      <p:grpSpPr>
        <a:xfrm>
          <a:off x="0" y="0"/>
          <a:ext cx="0" cy="0"/>
          <a:chOff x="0" y="0"/>
          <a:chExt cx="0" cy="0"/>
        </a:xfrm>
      </p:grpSpPr>
      <p:sp>
        <p:nvSpPr>
          <p:cNvPr id="219" name="Google Shape;219;p32">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Winter is for Snow By Robert Neubecker&#10;Thank you for reading along with Lights Down Reading.&#10;&#10;This momma of three little girls thoroughly enjoys reading books when the Lights go Down at night. Hence our name - Lights Down Reading&#10;&#10;What started out as a way to read books to my daughters when I was away for the night slowly turned into content which others encouraged me to share online. Over the past year I have met some amazing listeners from all across the globe. Who would've thought reading books would fill my heart with such joy. I have interacted with so many unique people and their encouragement fuels my desire to read for children who have little or no access to books.&#10;&#10;I recognize my content is taken directly from the creative minds of many amazing and incredible authors, illustrators, and publishers. I highly encourage all listeners to purchase, borrow, or check-out a copy of all these books. There is no better feeling than holding the original content in your hands while you read along with me.&#10;&#10;Subscribe here: https://www.youtube.com/channel/UCi5cgj8aeKJ9BEVf3okW_Wg?sub_confirmation=1&#10;&#10;#lightsdownreading #lightsdown #childrensbooksonvideo#read aloud #kidsbooksreadaloud #kidsbooks&#10;&#10;Follow us on:&#10;&#10;Instagram @lightsdowncreative&#10;Facebook @lightsdownreading" id="220" name="Google Shape;220;p32" title="Winter is for Snow By Robert Neubecker | Children's Book Read Aloud">
            <a:hlinkClick r:id="rId3"/>
          </p:cNvPr>
          <p:cNvPicPr preferRelativeResize="0"/>
          <p:nvPr/>
        </p:nvPicPr>
        <p:blipFill>
          <a:blip r:embed="rId4">
            <a:alphaModFix/>
          </a:blip>
          <a:stretch>
            <a:fillRect/>
          </a:stretch>
        </p:blipFill>
        <p:spPr>
          <a:xfrm>
            <a:off x="0" y="0"/>
            <a:ext cx="6835400" cy="512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4" name="Shape 224"/>
        <p:cNvGrpSpPr/>
        <p:nvPr/>
      </p:nvGrpSpPr>
      <p:grpSpPr>
        <a:xfrm>
          <a:off x="0" y="0"/>
          <a:ext cx="0" cy="0"/>
          <a:chOff x="0" y="0"/>
          <a:chExt cx="0" cy="0"/>
        </a:xfrm>
      </p:grpSpPr>
      <p:sp>
        <p:nvSpPr>
          <p:cNvPr id="225" name="Google Shape;225;p33">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Hey Happy Readers!!  Welcome to our Children's Books Read Aloud! In this video we present Winter Books for Kids, Snowy Day book read aloud by Beth with Happy Cultivated. &#10;&#10;Winter Book: Snowy Day is written by Ezra Jack Keats&#10;&#10;Donate to our growing educational channel that helps kids grow a love of reading great books: https://www.patreon.com/happycultivated&#10;&#10;Join Us on Social Media: &#10;https://www.facebook.com/happycultivated&#10;http://instagram.com/happycultivated&#10;&#10;Stop by to affordably decorate your Kid's Room with Printable Wall Art Inspired by Books for Kids: https://www.etsy.com/shop/happycultivated&#10;&#10;&#10;-------------------------------&#10;In the Winter Children's Book, Snowy Day, reveals a child’s wonder at a new world in the fresh fallen snow, and the hope of capturing and keeping that wonder forever. The adventures of a little boy in the city on a very snowy day. Snowy Day is a great addition to Winter Books for Kids!! This is a fun book about snow for kids and book about winter!&#10;-------------------------------&#10;&#10;Happy Cultivated loves to see knowledge and imagination grow in kids as we read aloud children's books and provide a bedtime story for children around the world. &#10;&#10;Kids books read aloud help children to learn to read books themselves. Reading for kids is very important and the way that a children's book sweeps them on an adventure is irreplaceable.  &#10;&#10;Storybooks help capture children’s imagination and keep them excited while they read along with us. Letting Happy Cultivated assist in book reading for kids is a good resource for parents to help capture their attention or when parents can’t read books aloud themselves. &#10;&#10;Bedtime stories are a great way to calm children for bed and these books read aloud are a perfect way to help them relax at bedtime. Each of our videos are digital reading books for kids. &#10;&#10;As we read kid's books online, each book reading has inspired a digital wall print for nursery art or playroom art. The downloadable and printable wall art inspired by kids stories can be found at: https://www.etsy.com/shop/happycultivated&#10;&#10;These children books read aloud can be used for storytime or for a read along bedtime story. Happy Cultivated strives to cultivate (or grow) happiness in kids of all ages and to provide quality books read aloud for children. Enjoy the high quality videos of our children’s books read aloud. &#10;&#10;Leave comments below on what book you loved as a kid or what picture books your children love! We'd love to make a video of your favorite book for all to enjoy.&#10;&#10;#snowyday #winterbooks #booksforkids #booksreadaloud" id="226" name="Google Shape;226;p33" title="Snowy Day Book Read Aloud | Winter Books for Kids | Children's Books Read Aloud">
            <a:hlinkClick r:id="rId3"/>
          </p:cNvPr>
          <p:cNvPicPr preferRelativeResize="0"/>
          <p:nvPr/>
        </p:nvPicPr>
        <p:blipFill>
          <a:blip r:embed="rId4">
            <a:alphaModFix/>
          </a:blip>
          <a:stretch>
            <a:fillRect/>
          </a:stretch>
        </p:blipFill>
        <p:spPr>
          <a:xfrm>
            <a:off x="0" y="0"/>
            <a:ext cx="6857978"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0" name="Shape 230"/>
        <p:cNvGrpSpPr/>
        <p:nvPr/>
      </p:nvGrpSpPr>
      <p:grpSpPr>
        <a:xfrm>
          <a:off x="0" y="0"/>
          <a:ext cx="0" cy="0"/>
          <a:chOff x="0" y="0"/>
          <a:chExt cx="0" cy="0"/>
        </a:xfrm>
      </p:grpSpPr>
      <p:sp>
        <p:nvSpPr>
          <p:cNvPr id="231" name="Google Shape;231;p34">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quot;Animals in Winter&quot; is a wonderful introductory book for children to explore science. It was first published in 1963. It is relevant today as it was more than 50 years ago. The book introduces children to some of the ways animals prepare and live through the winter. Topics introduced include migration, hibernation and general winter survival for animals. &#10;&#10;I recommend that recreational science books be in the home or classroom. children will read these books over and over and learn something new each time they read the book, or learn something new to apply to their cognition. &#10;&#10;As an Amazon Associates Affiliate you can get a copy here at no cost to you, although I might  make a small commission. &#10;&#10;CLICK HERE --- https://amzn.to/37UpnuV&#10;&#10;Check out this blog page with 40+ FREE resources to use while lesson planning &quot;Animals in Winter&quot; --- https://stemhax.net/2020/02/animals-in-winter&#10;&#10;Thank you! &#10;&#10;We are on social media @ STEMHAX &#10;&#10;#animals #winter #readaloud" id="232" name="Google Shape;232;p34" title="Animals in Winter - A Read With Me Book">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6" name="Shape 236"/>
        <p:cNvGrpSpPr/>
        <p:nvPr/>
      </p:nvGrpSpPr>
      <p:grpSpPr>
        <a:xfrm>
          <a:off x="0" y="0"/>
          <a:ext cx="0" cy="0"/>
          <a:chOff x="0" y="0"/>
          <a:chExt cx="0" cy="0"/>
        </a:xfrm>
      </p:grpSpPr>
      <p:sp>
        <p:nvSpPr>
          <p:cNvPr id="237" name="Google Shape;237;p35">
            <a:hlinkClick action="ppaction://hlinkshowjump?jump=firstslide"/>
          </p:cNvPr>
          <p:cNvSpPr/>
          <p:nvPr/>
        </p:nvSpPr>
        <p:spPr>
          <a:xfrm>
            <a:off x="6921900" y="-16950"/>
            <a:ext cx="2222100" cy="51435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oming Soon"/>
                <a:ea typeface="Coming Soon"/>
                <a:cs typeface="Coming Soon"/>
                <a:sym typeface="Coming Soon"/>
              </a:rPr>
              <a:t>Return</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To</a:t>
            </a:r>
            <a:endParaRPr sz="3000">
              <a:latin typeface="Coming Soon"/>
              <a:ea typeface="Coming Soon"/>
              <a:cs typeface="Coming Soon"/>
              <a:sym typeface="Coming Soon"/>
            </a:endParaRPr>
          </a:p>
          <a:p>
            <a:pPr indent="0" lvl="0" marL="0" rtl="0" algn="ctr">
              <a:spcBef>
                <a:spcPts val="0"/>
              </a:spcBef>
              <a:spcAft>
                <a:spcPts val="0"/>
              </a:spcAft>
              <a:buNone/>
            </a:pPr>
            <a:r>
              <a:rPr lang="en" sz="3000">
                <a:latin typeface="Coming Soon"/>
                <a:ea typeface="Coming Soon"/>
                <a:cs typeface="Coming Soon"/>
                <a:sym typeface="Coming Soon"/>
              </a:rPr>
              <a:t>Menu</a:t>
            </a:r>
            <a:endParaRPr sz="3000">
              <a:latin typeface="Coming Soon"/>
              <a:ea typeface="Coming Soon"/>
              <a:cs typeface="Coming Soon"/>
              <a:sym typeface="Coming Soon"/>
            </a:endParaRPr>
          </a:p>
        </p:txBody>
      </p:sp>
      <p:pic>
        <p:nvPicPr>
          <p:cNvPr descr="Ten on the Sled - Read Aloud Books for Toddlers, Kids and Children&#10;Text Copyright 2010 by Kim Norman &#10;Illustrations Copyright 2010 by Liza Woodruff&#10;&#10;We love reading books and we love sharing our favourite books with you! The text and illustrations are not owned by me.  If you like the story, please support the author by purchasing a copy of this book! Nothing compares to reading the book yourself and looking at the illustrations and turning the pages! Being able to read it at your own pace and over and over again! &#10;&#10;If you are the author/publisher of the books and would like the video taken down, I would appreciate you sending me an email and I will remove it immediately!!&#10;&#10;storytime4children2018@gmail.com" id="238" name="Google Shape;238;p35" title="Ten on the Sled - Read Aloud Books for Toddlers, Kids and Children">
            <a:hlinkClick r:id="rId3"/>
          </p:cNvPr>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