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Aldrich"/>
      <p:regular r:id="rId28"/>
    </p:embeddedFont>
    <p:embeddedFont>
      <p:font typeface="Poppins"/>
      <p:regular r:id="rId29"/>
      <p:bold r:id="rId30"/>
      <p:italic r:id="rId31"/>
      <p:boldItalic r:id="rId32"/>
    </p:embeddedFont>
    <p:embeddedFont>
      <p:font typeface="Barlow Condensed"/>
      <p:regular r:id="rId33"/>
      <p:bold r:id="rId34"/>
      <p:italic r:id="rId35"/>
      <p:boldItalic r:id="rId36"/>
    </p:embeddedFont>
    <p:embeddedFont>
      <p:font typeface="Rubik"/>
      <p:regular r:id="rId37"/>
      <p:bold r:id="rId38"/>
      <p:italic r:id="rId39"/>
      <p:boldItalic r:id="rId40"/>
    </p:embeddedFont>
    <p:embeddedFont>
      <p:font typeface="Homemade Apple"/>
      <p:regular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ubik-boldItalic.fntdata"/><Relationship Id="rId20" Type="http://schemas.openxmlformats.org/officeDocument/2006/relationships/slide" Target="slides/slide15.xml"/><Relationship Id="rId41" Type="http://schemas.openxmlformats.org/officeDocument/2006/relationships/font" Target="fonts/HomemadeApple-regular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Aldrich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-italic.fntdata"/><Relationship Id="rId30" Type="http://schemas.openxmlformats.org/officeDocument/2006/relationships/font" Target="fonts/Poppins-bold.fntdata"/><Relationship Id="rId11" Type="http://schemas.openxmlformats.org/officeDocument/2006/relationships/slide" Target="slides/slide6.xml"/><Relationship Id="rId33" Type="http://schemas.openxmlformats.org/officeDocument/2006/relationships/font" Target="fonts/BarlowCondensed-regular.fntdata"/><Relationship Id="rId10" Type="http://schemas.openxmlformats.org/officeDocument/2006/relationships/slide" Target="slides/slide5.xml"/><Relationship Id="rId32" Type="http://schemas.openxmlformats.org/officeDocument/2006/relationships/font" Target="fonts/Poppins-boldItalic.fntdata"/><Relationship Id="rId13" Type="http://schemas.openxmlformats.org/officeDocument/2006/relationships/slide" Target="slides/slide8.xml"/><Relationship Id="rId35" Type="http://schemas.openxmlformats.org/officeDocument/2006/relationships/font" Target="fonts/BarlowCondensed-italic.fntdata"/><Relationship Id="rId12" Type="http://schemas.openxmlformats.org/officeDocument/2006/relationships/slide" Target="slides/slide7.xml"/><Relationship Id="rId34" Type="http://schemas.openxmlformats.org/officeDocument/2006/relationships/font" Target="fonts/BarlowCondensed-bold.fntdata"/><Relationship Id="rId15" Type="http://schemas.openxmlformats.org/officeDocument/2006/relationships/slide" Target="slides/slide10.xml"/><Relationship Id="rId37" Type="http://schemas.openxmlformats.org/officeDocument/2006/relationships/font" Target="fonts/Rubik-regular.fntdata"/><Relationship Id="rId14" Type="http://schemas.openxmlformats.org/officeDocument/2006/relationships/slide" Target="slides/slide9.xml"/><Relationship Id="rId36" Type="http://schemas.openxmlformats.org/officeDocument/2006/relationships/font" Target="fonts/BarlowCondensed-boldItalic.fntdata"/><Relationship Id="rId17" Type="http://schemas.openxmlformats.org/officeDocument/2006/relationships/slide" Target="slides/slide12.xml"/><Relationship Id="rId39" Type="http://schemas.openxmlformats.org/officeDocument/2006/relationships/font" Target="fonts/Rubik-italic.fntdata"/><Relationship Id="rId16" Type="http://schemas.openxmlformats.org/officeDocument/2006/relationships/slide" Target="slides/slide11.xml"/><Relationship Id="rId38" Type="http://schemas.openxmlformats.org/officeDocument/2006/relationships/font" Target="fonts/Rubik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be6b35bd8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be6b35bd8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bc6816c645_0_8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bc6816c645_0_8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bc6816c645_0_8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bc6816c645_0_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bc6816c645_0_16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bc6816c645_0_1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bc6816c645_0_1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bc6816c645_0_1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bc6816c645_0_16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bc6816c645_0_1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bc6816c645_0_1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bc6816c645_0_1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bc6816c645_0_1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bc6816c645_0_1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bc6816c645_0_16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bc6816c645_0_1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bc6816c645_0_16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bc6816c645_0_1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bc6816c645_0_16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bc6816c645_0_1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bc6816c645_0_16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bc6816c645_0_16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bc6816c645_0_16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bc6816c645_0_1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bc6816c645_0_1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bc6816c645_0_1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bc6816c645_0_16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bc6816c645_0_1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bc6816c645_0_1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bc6816c645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bc6816c645_0_16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bc6816c645_0_1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bc6816c645_0_1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bc6816c645_0_1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bc6816c645_0_1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bc6816c645_0_1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bc6816c645_0_16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bc6816c645_0_1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7" name="Google Shape;5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kids.kiddle.co/Tamil_people" TargetMode="External"/><Relationship Id="rId3" Type="http://schemas.openxmlformats.org/officeDocument/2006/relationships/image" Target="../media/image23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7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16.png"/><Relationship Id="rId12" Type="http://schemas.openxmlformats.org/officeDocument/2006/relationships/image" Target="../media/image17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11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 txBox="1"/>
          <p:nvPr>
            <p:ph type="title"/>
          </p:nvPr>
        </p:nvSpPr>
        <p:spPr>
          <a:xfrm>
            <a:off x="2630550" y="2752500"/>
            <a:ext cx="6940200" cy="123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b="1" sz="7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2"/>
          <p:cNvSpPr txBox="1"/>
          <p:nvPr>
            <p:ph idx="1" type="subTitle"/>
          </p:nvPr>
        </p:nvSpPr>
        <p:spPr>
          <a:xfrm>
            <a:off x="432800" y="5715300"/>
            <a:ext cx="113799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 1">
  <p:cSld name="CUSTOM_20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/>
          <p:nvPr/>
        </p:nvSpPr>
        <p:spPr>
          <a:xfrm>
            <a:off x="469075" y="320850"/>
            <a:ext cx="11246400" cy="61125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"/>
          <p:cNvSpPr txBox="1"/>
          <p:nvPr>
            <p:ph type="title"/>
          </p:nvPr>
        </p:nvSpPr>
        <p:spPr>
          <a:xfrm>
            <a:off x="688600" y="506600"/>
            <a:ext cx="10841100" cy="1230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1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17" name="Google Shape;117;p3"/>
          <p:cNvSpPr txBox="1"/>
          <p:nvPr>
            <p:ph idx="1" type="subTitle"/>
          </p:nvPr>
        </p:nvSpPr>
        <p:spPr>
          <a:xfrm>
            <a:off x="688600" y="1737200"/>
            <a:ext cx="10841100" cy="44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1pPr>
            <a:lvl2pPr lvl="1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19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">
  <p:cSld name="CUSTOM_16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First female pilot to fly solo across the Atlantic Ocean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Born in </a:t>
            </a:r>
            <a:r>
              <a:rPr lang="en" sz="1800">
                <a:latin typeface="Rubik"/>
                <a:ea typeface="Rubik"/>
                <a:cs typeface="Rubik"/>
                <a:sym typeface="Rubik"/>
              </a:rPr>
              <a:t>Atchison</a:t>
            </a:r>
            <a:r>
              <a:rPr lang="en" sz="1800">
                <a:latin typeface="Rubik"/>
                <a:ea typeface="Rubik"/>
                <a:cs typeface="Rubik"/>
                <a:sym typeface="Rubik"/>
              </a:rPr>
              <a:t> Kansas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Disappeared while trying to fly across the world</a:t>
            </a:r>
            <a:endParaRPr baseline="30000"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2">
            <a:alphaModFix/>
          </a:blip>
          <a:srcRect b="0" l="21853" r="21853" t="0"/>
          <a:stretch/>
        </p:blipFill>
        <p:spPr>
          <a:xfrm>
            <a:off x="905730" y="651900"/>
            <a:ext cx="4201800" cy="5554200"/>
          </a:xfrm>
          <a:prstGeom prst="roundRect">
            <a:avLst>
              <a:gd fmla="val 9941" name="adj"/>
            </a:avLst>
          </a:prstGeom>
          <a:noFill/>
          <a:ln>
            <a:noFill/>
          </a:ln>
        </p:spPr>
      </p:pic>
      <p:sp>
        <p:nvSpPr>
          <p:cNvPr id="123" name="Google Shape;123;p4"/>
          <p:cNvSpPr txBox="1"/>
          <p:nvPr/>
        </p:nvSpPr>
        <p:spPr>
          <a:xfrm>
            <a:off x="1232725" y="5390250"/>
            <a:ext cx="35478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Amelia Earhart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2">
  <p:cSld name="CUSTOM_16_1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Was born in Poland in 1867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Discovered Polonium and Radium which lead to the development of x-rays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Won the </a:t>
            </a:r>
            <a:r>
              <a:rPr lang="en" sz="1800">
                <a:latin typeface="Rubik"/>
                <a:ea typeface="Rubik"/>
                <a:cs typeface="Rubik"/>
                <a:sym typeface="Rubik"/>
              </a:rPr>
              <a:t>nobel</a:t>
            </a:r>
            <a:r>
              <a:rPr lang="en" sz="1800">
                <a:latin typeface="Rubik"/>
                <a:ea typeface="Rubik"/>
                <a:cs typeface="Rubik"/>
                <a:sym typeface="Rubik"/>
              </a:rPr>
              <a:t> prize award in Physics &amp; in Chemistry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2">
            <a:alphaModFix/>
          </a:blip>
          <a:srcRect b="1371" l="0" r="0" t="1361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29" name="Google Shape;129;p5"/>
          <p:cNvSpPr txBox="1"/>
          <p:nvPr/>
        </p:nvSpPr>
        <p:spPr>
          <a:xfrm>
            <a:off x="1552150" y="5353350"/>
            <a:ext cx="29619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Marie Curie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3">
  <p:cSld name="CUSTOM_16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Leader of the Women’s Suffrage Movement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Arrested for trying to vote in 1872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Helped pass the 19th amendment allowing women the right to vote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34" name="Google Shape;134;p6"/>
          <p:cNvPicPr preferRelativeResize="0"/>
          <p:nvPr/>
        </p:nvPicPr>
        <p:blipFill rotWithShape="1">
          <a:blip r:embed="rId2">
            <a:alphaModFix/>
          </a:blip>
          <a:srcRect b="0" l="9376" r="9376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35" name="Google Shape;135;p6"/>
          <p:cNvSpPr txBox="1"/>
          <p:nvPr/>
        </p:nvSpPr>
        <p:spPr>
          <a:xfrm>
            <a:off x="1599675" y="5115775"/>
            <a:ext cx="27243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Susan B. Anthony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4">
  <p:cSld name="CUSTOM_16_1_1_1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American journalist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Famous for traveling the world in 72 days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Volunteered to go uncover in a mental hospital to write about the horrible conditions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40" name="Google Shape;140;p7"/>
          <p:cNvPicPr preferRelativeResize="0"/>
          <p:nvPr/>
        </p:nvPicPr>
        <p:blipFill rotWithShape="1">
          <a:blip r:embed="rId2">
            <a:alphaModFix/>
          </a:blip>
          <a:srcRect b="3068" l="0" r="0" t="3078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41" name="Google Shape;141;p7"/>
          <p:cNvSpPr txBox="1"/>
          <p:nvPr/>
        </p:nvSpPr>
        <p:spPr>
          <a:xfrm>
            <a:off x="1504650" y="5369200"/>
            <a:ext cx="27558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Nellie Bly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5">
  <p:cSld name="CUSTOM_16_1_1_1_1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After receiving her law degree, she could not find a job because she was a woman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Nominated in 1981 by President Ronald Reagan 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First woman to serve on the Supreme Court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46" name="Google Shape;146;p8"/>
          <p:cNvPicPr preferRelativeResize="0"/>
          <p:nvPr/>
        </p:nvPicPr>
        <p:blipFill rotWithShape="1">
          <a:blip r:embed="rId2">
            <a:alphaModFix/>
          </a:blip>
          <a:srcRect b="0" l="922" r="912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47" name="Google Shape;147;p8"/>
          <p:cNvSpPr txBox="1"/>
          <p:nvPr/>
        </p:nvSpPr>
        <p:spPr>
          <a:xfrm>
            <a:off x="1282900" y="5242500"/>
            <a:ext cx="33576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Sandra Day O’Connor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6">
  <p:cSld name="CUSTOM_16_1_1_1_1_1_1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Considered the best female athlete in history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Founded the Ladies Pro Golf Association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Excelled in basketball, baseball, golf, and track and field by winning many championships including gold medals in the Olympics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52" name="Google Shape;152;p9"/>
          <p:cNvPicPr preferRelativeResize="0"/>
          <p:nvPr/>
        </p:nvPicPr>
        <p:blipFill rotWithShape="1">
          <a:blip r:embed="rId2">
            <a:alphaModFix/>
          </a:blip>
          <a:srcRect b="0" l="12172" r="12172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53" name="Google Shape;153;p9"/>
          <p:cNvSpPr txBox="1"/>
          <p:nvPr/>
        </p:nvSpPr>
        <p:spPr>
          <a:xfrm>
            <a:off x="1172025" y="5416700"/>
            <a:ext cx="35952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Babe Didrickson Zaharias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7">
  <p:cSld name="CUSTOM_16_1_1_2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Began studying dance at the age of 13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6" name="Google Shape;156;p10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American Ballet Dancer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7" name="Google Shape;157;p10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First African-American to be promoted to top dancer in the American Ballet Company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58" name="Google Shape;158;p10"/>
          <p:cNvPicPr preferRelativeResize="0"/>
          <p:nvPr/>
        </p:nvPicPr>
        <p:blipFill rotWithShape="1">
          <a:blip r:embed="rId2">
            <a:alphaModFix/>
          </a:blip>
          <a:srcRect b="0" l="8602" r="8602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59" name="Google Shape;159;p10"/>
          <p:cNvSpPr txBox="1"/>
          <p:nvPr/>
        </p:nvSpPr>
        <p:spPr>
          <a:xfrm>
            <a:off x="1393775" y="5575100"/>
            <a:ext cx="31200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Misty Copeland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8">
  <p:cSld name="CUSTOM_16_1_1_1_2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Lived in Paris in the befriended painter </a:t>
            </a:r>
            <a:endParaRPr sz="18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Edgar Degas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2" name="Google Shape;162;p11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Known for her paintings of women and children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3" name="Google Shape;163;p11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Became an artist when most women in society frowned upon doing so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64" name="Google Shape;164;p11"/>
          <p:cNvPicPr preferRelativeResize="0"/>
          <p:nvPr/>
        </p:nvPicPr>
        <p:blipFill rotWithShape="1">
          <a:blip r:embed="rId2">
            <a:alphaModFix/>
          </a:blip>
          <a:srcRect b="3112" l="0" r="0" t="3122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65" name="Google Shape;165;p11"/>
          <p:cNvSpPr txBox="1"/>
          <p:nvPr/>
        </p:nvSpPr>
        <p:spPr>
          <a:xfrm>
            <a:off x="1235400" y="5464225"/>
            <a:ext cx="34053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Mary Cassatt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9">
  <p:cSld name="CUSTOM_16_1_1_1_1_2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Received a good education at a time when most women did not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8" name="Google Shape;168;p12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Challenged </a:t>
            </a:r>
            <a:r>
              <a:rPr lang="en" sz="1800">
                <a:latin typeface="Rubik"/>
                <a:ea typeface="Rubik"/>
                <a:cs typeface="Rubik"/>
                <a:sym typeface="Rubik"/>
              </a:rPr>
              <a:t>by Lord Byron </a:t>
            </a:r>
            <a:r>
              <a:rPr lang="en" sz="1800">
                <a:latin typeface="Rubik"/>
                <a:ea typeface="Rubik"/>
                <a:cs typeface="Rubik"/>
                <a:sym typeface="Rubik"/>
              </a:rPr>
              <a:t>to write a horror story at a party of authors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9" name="Google Shape;169;p12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Is the author of Frankenstein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70" name="Google Shape;170;p12"/>
          <p:cNvPicPr preferRelativeResize="0"/>
          <p:nvPr/>
        </p:nvPicPr>
        <p:blipFill rotWithShape="1">
          <a:blip r:embed="rId2">
            <a:alphaModFix/>
          </a:blip>
          <a:srcRect b="0" l="3925" r="3925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71" name="Google Shape;171;p12"/>
          <p:cNvSpPr txBox="1"/>
          <p:nvPr/>
        </p:nvSpPr>
        <p:spPr>
          <a:xfrm>
            <a:off x="1647175" y="5448400"/>
            <a:ext cx="23598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Mary Shelley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0">
  <p:cSld name="CUSTOM_16_1_1_1_1_1_2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English nurse during the Crimeon war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Spread her knowledge of medicine with others to help the field of nursing 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Worked tirelessly to help wounded soldiers and saved many of their lives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76" name="Google Shape;176;p13"/>
          <p:cNvPicPr preferRelativeResize="0"/>
          <p:nvPr/>
        </p:nvPicPr>
        <p:blipFill rotWithShape="1">
          <a:blip r:embed="rId2">
            <a:alphaModFix/>
          </a:blip>
          <a:srcRect b="2453" l="0" r="0" t="2453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77" name="Google Shape;177;p13"/>
          <p:cNvSpPr txBox="1"/>
          <p:nvPr/>
        </p:nvSpPr>
        <p:spPr>
          <a:xfrm>
            <a:off x="1472975" y="5385025"/>
            <a:ext cx="27717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Florence Nightingale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1">
  <p:cSld name="CUSTOM_16_1_2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Was fascinated with chimpanzees as a child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0" name="Google Shape;180;p14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Promotes conservation and animal welfare issues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1" name="Google Shape;181;p14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Worked and lived in the jungles to study chimpanzees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82" name="Google Shape;182;p14"/>
          <p:cNvPicPr preferRelativeResize="0"/>
          <p:nvPr/>
        </p:nvPicPr>
        <p:blipFill rotWithShape="1">
          <a:blip r:embed="rId2">
            <a:alphaModFix/>
          </a:blip>
          <a:srcRect b="4619" l="0" r="0" t="4619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83" name="Google Shape;183;p14"/>
          <p:cNvSpPr txBox="1"/>
          <p:nvPr/>
        </p:nvSpPr>
        <p:spPr>
          <a:xfrm>
            <a:off x="1393775" y="5305850"/>
            <a:ext cx="30885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Jane Goodall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2">
  <p:cSld name="CUSTOM_16_1_1_3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5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Born in England and then moved to the United States where she became a teacher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6" name="Google Shape;186;p15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Lost sight in one eye but that didn’t stop her 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7" name="Google Shape;187;p15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First woman physician in the United States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88" name="Google Shape;188;p15"/>
          <p:cNvPicPr preferRelativeResize="0"/>
          <p:nvPr/>
        </p:nvPicPr>
        <p:blipFill rotWithShape="1">
          <a:blip r:embed="rId2">
            <a:alphaModFix/>
          </a:blip>
          <a:srcRect b="2918" l="0" r="0" t="2928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89" name="Google Shape;189;p15"/>
          <p:cNvSpPr txBox="1"/>
          <p:nvPr/>
        </p:nvSpPr>
        <p:spPr>
          <a:xfrm>
            <a:off x="1488800" y="5400875"/>
            <a:ext cx="31044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Elizabeth Blackwell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3">
  <p:cSld name="CUSTOM_16_1_1_1_3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A </a:t>
            </a:r>
            <a:r>
              <a:rPr lang="en" sz="1800">
                <a:latin typeface="Rubik"/>
                <a:ea typeface="Rubik"/>
                <a:cs typeface="Rubik"/>
                <a:sym typeface="Rubik"/>
              </a:rPr>
              <a:t>physicist</a:t>
            </a:r>
            <a:r>
              <a:rPr lang="en" sz="1800">
                <a:latin typeface="Rubik"/>
                <a:ea typeface="Rubik"/>
                <a:cs typeface="Rubik"/>
                <a:sym typeface="Rubik"/>
              </a:rPr>
              <a:t> and mathematician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2" name="Google Shape;192;p16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Did calculations for the mission to Mars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3" name="Google Shape;193;p16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Had parts of her life story turned into a movie titled Hidden Figures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94" name="Google Shape;194;p16"/>
          <p:cNvPicPr preferRelativeResize="0"/>
          <p:nvPr/>
        </p:nvPicPr>
        <p:blipFill rotWithShape="1">
          <a:blip r:embed="rId2">
            <a:alphaModFix/>
          </a:blip>
          <a:srcRect b="0" l="10943" r="10943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195" name="Google Shape;195;p16"/>
          <p:cNvSpPr txBox="1"/>
          <p:nvPr/>
        </p:nvSpPr>
        <p:spPr>
          <a:xfrm>
            <a:off x="1298750" y="5385025"/>
            <a:ext cx="31044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Katherine Johnson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4">
  <p:cSld name="CUSTOM_16_1_1_1_1_3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Was a famous actress in Hollywood during the 1930s and 1940s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8" name="Google Shape;198;p17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Was also an inventor who co-invented a new communication system for torpedo guidance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9" name="Google Shape;199;p17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Her invention would one day form the basis for today's WiFi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00" name="Google Shape;200;p17"/>
          <p:cNvPicPr preferRelativeResize="0"/>
          <p:nvPr/>
        </p:nvPicPr>
        <p:blipFill rotWithShape="1">
          <a:blip r:embed="rId2">
            <a:alphaModFix/>
          </a:blip>
          <a:srcRect b="0" l="2588" r="2597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201" name="Google Shape;201;p17"/>
          <p:cNvSpPr txBox="1"/>
          <p:nvPr/>
        </p:nvSpPr>
        <p:spPr>
          <a:xfrm>
            <a:off x="1583825" y="5495900"/>
            <a:ext cx="23124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Hedy Lamarr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5">
  <p:cSld name="CUSTOM_16_1_1_1_1_1_3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8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Grew up in </a:t>
            </a:r>
            <a:r>
              <a:rPr lang="en" sz="1800">
                <a:latin typeface="Rubik"/>
                <a:ea typeface="Rubik"/>
                <a:cs typeface="Rubik"/>
                <a:sym typeface="Rubik"/>
              </a:rPr>
              <a:t>Pakistan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Youngest person to win the Nobel Peace Prize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Is an activist to ensure all girls can get an education around the world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06" name="Google Shape;206;p18"/>
          <p:cNvPicPr preferRelativeResize="0"/>
          <p:nvPr/>
        </p:nvPicPr>
        <p:blipFill rotWithShape="1">
          <a:blip r:embed="rId2">
            <a:alphaModFix/>
          </a:blip>
          <a:srcRect b="0" l="12172" r="12172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207" name="Google Shape;207;p18"/>
          <p:cNvSpPr txBox="1"/>
          <p:nvPr/>
        </p:nvSpPr>
        <p:spPr>
          <a:xfrm>
            <a:off x="1599675" y="5416700"/>
            <a:ext cx="26925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Malala Yousafzai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6">
  <p:cSld name="CUSTOM_16_1_1_1_1_1_1_1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Started her job in 1856 at the age of 23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Worked with the Pinkerton Detective Agency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1" name="Google Shape;211;p19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First American woman detective and American law enforcement officer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12" name="Google Shape;212;p19"/>
          <p:cNvPicPr preferRelativeResize="0"/>
          <p:nvPr/>
        </p:nvPicPr>
        <p:blipFill rotWithShape="1">
          <a:blip r:embed="rId2">
            <a:alphaModFix/>
          </a:blip>
          <a:srcRect b="0" l="3755" r="3746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7">
  <p:cSld name="CUSTOM_16_1_1_2_1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Born in Hesston Kansas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5" name="Google Shape;215;p20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Started out coordinating practice drills for various teams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6" name="Google Shape;216;p20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First female coach in the NFL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17" name="Google Shape;217;p20"/>
          <p:cNvPicPr preferRelativeResize="0"/>
          <p:nvPr/>
        </p:nvPicPr>
        <p:blipFill rotWithShape="1">
          <a:blip r:embed="rId2">
            <a:alphaModFix/>
          </a:blip>
          <a:srcRect b="0" l="28720" r="28724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218" name="Google Shape;218;p20"/>
          <p:cNvSpPr txBox="1"/>
          <p:nvPr/>
        </p:nvSpPr>
        <p:spPr>
          <a:xfrm>
            <a:off x="1377925" y="5543425"/>
            <a:ext cx="27399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Jen Welter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8">
  <p:cSld name="CUSTOM_16_1_1_1_2_1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Grew up working long hours in the cotton fields while still attending school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First female African American pilot to ever hold an international pilot license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Became famous for performing gut-twirling tricks while flying her airplane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23" name="Google Shape;223;p21"/>
          <p:cNvPicPr preferRelativeResize="0"/>
          <p:nvPr/>
        </p:nvPicPr>
        <p:blipFill rotWithShape="1">
          <a:blip r:embed="rId2">
            <a:alphaModFix/>
          </a:blip>
          <a:srcRect b="0" l="592" r="583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224" name="Google Shape;224;p21"/>
          <p:cNvSpPr txBox="1"/>
          <p:nvPr/>
        </p:nvSpPr>
        <p:spPr>
          <a:xfrm>
            <a:off x="1520475" y="5353350"/>
            <a:ext cx="26925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ubik"/>
                <a:ea typeface="Rubik"/>
                <a:cs typeface="Rubik"/>
                <a:sym typeface="Rubik"/>
              </a:rPr>
              <a:t>Bessie Coleman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19">
  <p:cSld name="CUSTOM_16_1_1_1_1_2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Born to a </a:t>
            </a:r>
            <a:r>
              <a:rPr lang="en" sz="1800" u="sng">
                <a:solidFill>
                  <a:srgbClr val="4A86E8"/>
                </a:solidFill>
                <a:latin typeface="Rubik"/>
                <a:ea typeface="Rubik"/>
                <a:cs typeface="Rubik"/>
                <a:sym typeface="Rubik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Tamil</a:t>
            </a:r>
            <a:r>
              <a:rPr lang="en" sz="1800">
                <a:solidFill>
                  <a:srgbClr val="4A86E8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 sz="1800">
                <a:latin typeface="Rubik"/>
                <a:ea typeface="Rubik"/>
                <a:cs typeface="Rubik"/>
                <a:sym typeface="Rubik"/>
              </a:rPr>
              <a:t>mother and a Jamaican father who both immigrated to the United States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7" name="Google Shape;227;p22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Lawyer and Senator from California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First female, African-American &amp; Asian American Vice-President in the United States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29" name="Google Shape;229;p22"/>
          <p:cNvPicPr preferRelativeResize="0"/>
          <p:nvPr/>
        </p:nvPicPr>
        <p:blipFill rotWithShape="1">
          <a:blip r:embed="rId3">
            <a:alphaModFix/>
          </a:blip>
          <a:srcRect b="1399" l="0" r="0" t="1409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Profile 20">
  <p:cSld name="CUSTOM_16_1_1_1_1_1_2_1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"/>
          <p:cNvSpPr/>
          <p:nvPr/>
        </p:nvSpPr>
        <p:spPr>
          <a:xfrm>
            <a:off x="5674743" y="79505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Lives in Kenya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32" name="Google Shape;232;p23"/>
          <p:cNvSpPr/>
          <p:nvPr/>
        </p:nvSpPr>
        <p:spPr>
          <a:xfrm>
            <a:off x="5674743" y="2884825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Materials Engineer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33" name="Google Shape;233;p23"/>
          <p:cNvSpPr/>
          <p:nvPr/>
        </p:nvSpPr>
        <p:spPr>
          <a:xfrm>
            <a:off x="5674743" y="4974600"/>
            <a:ext cx="5718900" cy="1231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ubik"/>
                <a:ea typeface="Rubik"/>
                <a:cs typeface="Rubik"/>
                <a:sym typeface="Rubik"/>
              </a:rPr>
              <a:t>Takes plastic waste and turns it into bricks stronger than concrete</a:t>
            </a:r>
            <a:endParaRPr sz="18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34" name="Google Shape;234;p23"/>
          <p:cNvPicPr preferRelativeResize="0"/>
          <p:nvPr/>
        </p:nvPicPr>
        <p:blipFill rotWithShape="1">
          <a:blip r:embed="rId2">
            <a:alphaModFix/>
          </a:blip>
          <a:srcRect b="0" l="4602" r="4611" t="0"/>
          <a:stretch/>
        </p:blipFill>
        <p:spPr>
          <a:xfrm>
            <a:off x="905725" y="652050"/>
            <a:ext cx="4201800" cy="5553900"/>
          </a:xfrm>
          <a:prstGeom prst="roundRect">
            <a:avLst>
              <a:gd fmla="val 9868" name="adj"/>
            </a:avLst>
          </a:prstGeom>
          <a:noFill/>
          <a:ln>
            <a:noFill/>
          </a:ln>
        </p:spPr>
      </p:pic>
      <p:sp>
        <p:nvSpPr>
          <p:cNvPr id="235" name="Google Shape;235;p23"/>
          <p:cNvSpPr txBox="1"/>
          <p:nvPr/>
        </p:nvSpPr>
        <p:spPr>
          <a:xfrm>
            <a:off x="1282900" y="5416700"/>
            <a:ext cx="31518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02124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Nzambi Matee</a:t>
            </a:r>
            <a:endParaRPr sz="1600"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19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2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8" name="Google Shape;238;p2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9" name="Google Shape;239;p24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4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b="0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b="0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" sz="3000" u="none" cap="none" strike="noStrik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i="0" sz="3000" u="none" cap="none" strike="noStrike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0" i="0" lang="en" sz="27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b="0" i="0" lang="en" sz="2700" u="sng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i="0" lang="en" sz="4400" u="none" cap="none" strike="noStrik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b="0" i="0" lang="en" sz="27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b="0" i="0" sz="27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b="0" i="0" sz="20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241" name="Google Shape;241;p24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sm" w="sm" type="none"/>
              <a:tailEnd len="sm" w="sm" type="none"/>
            </a:ln>
          </p:spPr>
        </p:cxnSp>
        <p:pic>
          <p:nvPicPr>
            <p:cNvPr id="242" name="Google Shape;242;p24">
              <a:hlinkClick r:id="rId5"/>
            </p:cNvPr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24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24">
              <a:hlinkClick r:id="rId9"/>
            </p:cNvPr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24">
              <a:hlinkClick r:id="rId11"/>
            </p:cNvPr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24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i="0" sz="2400" u="none" cap="none" strike="noStrike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93C919"/>
            </a:gs>
            <a:gs pos="22000">
              <a:srgbClr val="00BF72"/>
            </a:gs>
            <a:gs pos="45000">
              <a:srgbClr val="008793"/>
            </a:gs>
            <a:gs pos="70000">
              <a:srgbClr val="004D7A"/>
            </a:gs>
            <a:gs pos="100000">
              <a:srgbClr val="051937"/>
            </a:gs>
          </a:gsLst>
          <a:lin ang="8100019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5195022" y="449412"/>
            <a:ext cx="44242" cy="38097"/>
          </a:xfrm>
          <a:custGeom>
            <a:rect b="b" l="l" r="r" t="t"/>
            <a:pathLst>
              <a:path extrusionOk="0" h="930" w="1080">
                <a:moveTo>
                  <a:pt x="472" y="0"/>
                </a:moveTo>
                <a:cubicBezTo>
                  <a:pt x="233" y="0"/>
                  <a:pt x="1" y="178"/>
                  <a:pt x="1" y="446"/>
                </a:cubicBezTo>
                <a:cubicBezTo>
                  <a:pt x="1" y="702"/>
                  <a:pt x="199" y="929"/>
                  <a:pt x="455" y="929"/>
                </a:cubicBezTo>
                <a:cubicBezTo>
                  <a:pt x="881" y="929"/>
                  <a:pt x="1080" y="418"/>
                  <a:pt x="796" y="134"/>
                </a:cubicBezTo>
                <a:cubicBezTo>
                  <a:pt x="703" y="42"/>
                  <a:pt x="587" y="0"/>
                  <a:pt x="472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3835066" y="176257"/>
            <a:ext cx="281552" cy="261766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4367747" y="4499720"/>
            <a:ext cx="183851" cy="157347"/>
          </a:xfrm>
          <a:custGeom>
            <a:rect b="b" l="l" r="r" t="t"/>
            <a:pathLst>
              <a:path extrusionOk="0" h="3841" w="4488">
                <a:moveTo>
                  <a:pt x="1926" y="0"/>
                </a:moveTo>
                <a:cubicBezTo>
                  <a:pt x="945" y="0"/>
                  <a:pt x="0" y="769"/>
                  <a:pt x="0" y="1938"/>
                </a:cubicBezTo>
                <a:cubicBezTo>
                  <a:pt x="0" y="2989"/>
                  <a:pt x="852" y="3841"/>
                  <a:pt x="1903" y="3841"/>
                </a:cubicBezTo>
                <a:cubicBezTo>
                  <a:pt x="3635" y="3841"/>
                  <a:pt x="4487" y="1768"/>
                  <a:pt x="3266" y="575"/>
                </a:cubicBezTo>
                <a:cubicBezTo>
                  <a:pt x="2879" y="178"/>
                  <a:pt x="2398" y="0"/>
                  <a:pt x="1926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2633317" y="3626207"/>
            <a:ext cx="174511" cy="174552"/>
          </a:xfrm>
          <a:custGeom>
            <a:rect b="b" l="l" r="r" t="t"/>
            <a:pathLst>
              <a:path extrusionOk="0" h="4261" w="4260">
                <a:moveTo>
                  <a:pt x="2130" y="0"/>
                </a:moveTo>
                <a:cubicBezTo>
                  <a:pt x="966" y="0"/>
                  <a:pt x="0" y="938"/>
                  <a:pt x="0" y="2130"/>
                </a:cubicBezTo>
                <a:cubicBezTo>
                  <a:pt x="0" y="3295"/>
                  <a:pt x="966" y="4260"/>
                  <a:pt x="2130" y="4260"/>
                </a:cubicBezTo>
                <a:cubicBezTo>
                  <a:pt x="3323" y="4260"/>
                  <a:pt x="4260" y="3295"/>
                  <a:pt x="4260" y="2130"/>
                </a:cubicBezTo>
                <a:cubicBezTo>
                  <a:pt x="4260" y="938"/>
                  <a:pt x="3323" y="0"/>
                  <a:pt x="2130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>
            <a:off x="3710573" y="4986204"/>
            <a:ext cx="74515" cy="63987"/>
          </a:xfrm>
          <a:custGeom>
            <a:rect b="b" l="l" r="r" t="t"/>
            <a:pathLst>
              <a:path extrusionOk="0" h="1562" w="1819">
                <a:moveTo>
                  <a:pt x="770" y="1"/>
                </a:moveTo>
                <a:cubicBezTo>
                  <a:pt x="377" y="1"/>
                  <a:pt x="0" y="306"/>
                  <a:pt x="0" y="767"/>
                </a:cubicBezTo>
                <a:cubicBezTo>
                  <a:pt x="0" y="1193"/>
                  <a:pt x="341" y="1562"/>
                  <a:pt x="767" y="1562"/>
                </a:cubicBezTo>
                <a:cubicBezTo>
                  <a:pt x="1449" y="1562"/>
                  <a:pt x="1818" y="710"/>
                  <a:pt x="1307" y="227"/>
                </a:cubicBezTo>
                <a:cubicBezTo>
                  <a:pt x="1151" y="71"/>
                  <a:pt x="958" y="1"/>
                  <a:pt x="770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6559648" y="4493191"/>
            <a:ext cx="62881" cy="55876"/>
          </a:xfrm>
          <a:custGeom>
            <a:rect b="b" l="l" r="r" t="t"/>
            <a:pathLst>
              <a:path extrusionOk="0" h="1364" w="1535">
                <a:moveTo>
                  <a:pt x="759" y="1"/>
                </a:moveTo>
                <a:cubicBezTo>
                  <a:pt x="481" y="1"/>
                  <a:pt x="229" y="167"/>
                  <a:pt x="142" y="448"/>
                </a:cubicBezTo>
                <a:cubicBezTo>
                  <a:pt x="0" y="789"/>
                  <a:pt x="171" y="1186"/>
                  <a:pt x="512" y="1328"/>
                </a:cubicBezTo>
                <a:cubicBezTo>
                  <a:pt x="583" y="1352"/>
                  <a:pt x="656" y="1363"/>
                  <a:pt x="730" y="1363"/>
                </a:cubicBezTo>
                <a:cubicBezTo>
                  <a:pt x="1007" y="1363"/>
                  <a:pt x="1280" y="1200"/>
                  <a:pt x="1392" y="931"/>
                </a:cubicBezTo>
                <a:cubicBezTo>
                  <a:pt x="1534" y="590"/>
                  <a:pt x="1364" y="192"/>
                  <a:pt x="1023" y="50"/>
                </a:cubicBezTo>
                <a:cubicBezTo>
                  <a:pt x="935" y="17"/>
                  <a:pt x="846" y="1"/>
                  <a:pt x="759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3548885" y="710809"/>
            <a:ext cx="138462" cy="138503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2838060" y="1863729"/>
            <a:ext cx="61693" cy="53541"/>
          </a:xfrm>
          <a:custGeom>
            <a:rect b="b" l="l" r="r" t="t"/>
            <a:pathLst>
              <a:path extrusionOk="0" h="1307" w="1506">
                <a:moveTo>
                  <a:pt x="660" y="1"/>
                </a:moveTo>
                <a:cubicBezTo>
                  <a:pt x="326" y="1"/>
                  <a:pt x="0" y="268"/>
                  <a:pt x="0" y="653"/>
                </a:cubicBezTo>
                <a:cubicBezTo>
                  <a:pt x="0" y="1022"/>
                  <a:pt x="284" y="1306"/>
                  <a:pt x="653" y="1306"/>
                </a:cubicBezTo>
                <a:cubicBezTo>
                  <a:pt x="1221" y="1306"/>
                  <a:pt x="1505" y="596"/>
                  <a:pt x="1108" y="199"/>
                </a:cubicBezTo>
                <a:cubicBezTo>
                  <a:pt x="980" y="62"/>
                  <a:pt x="819" y="1"/>
                  <a:pt x="660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8508271" y="1063722"/>
            <a:ext cx="232722" cy="210888"/>
          </a:xfrm>
          <a:custGeom>
            <a:rect b="b" l="l" r="r" t="t"/>
            <a:pathLst>
              <a:path extrusionOk="0" h="5148" w="5681">
                <a:moveTo>
                  <a:pt x="2819" y="1"/>
                </a:moveTo>
                <a:cubicBezTo>
                  <a:pt x="1655" y="1"/>
                  <a:pt x="607" y="794"/>
                  <a:pt x="341" y="1979"/>
                </a:cubicBezTo>
                <a:cubicBezTo>
                  <a:pt x="1" y="3370"/>
                  <a:pt x="881" y="4762"/>
                  <a:pt x="2244" y="5074"/>
                </a:cubicBezTo>
                <a:cubicBezTo>
                  <a:pt x="2447" y="5124"/>
                  <a:pt x="2650" y="5148"/>
                  <a:pt x="2850" y="5148"/>
                </a:cubicBezTo>
                <a:cubicBezTo>
                  <a:pt x="4019" y="5148"/>
                  <a:pt x="5073" y="4335"/>
                  <a:pt x="5340" y="3171"/>
                </a:cubicBezTo>
                <a:cubicBezTo>
                  <a:pt x="5680" y="1780"/>
                  <a:pt x="4828" y="388"/>
                  <a:pt x="3437" y="76"/>
                </a:cubicBezTo>
                <a:cubicBezTo>
                  <a:pt x="3230" y="25"/>
                  <a:pt x="3022" y="1"/>
                  <a:pt x="2819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8201526" y="1082526"/>
            <a:ext cx="52026" cy="44816"/>
          </a:xfrm>
          <a:custGeom>
            <a:rect b="b" l="l" r="r" t="t"/>
            <a:pathLst>
              <a:path extrusionOk="0" h="1094" w="1270">
                <a:moveTo>
                  <a:pt x="556" y="0"/>
                </a:moveTo>
                <a:cubicBezTo>
                  <a:pt x="273" y="0"/>
                  <a:pt x="0" y="224"/>
                  <a:pt x="20" y="554"/>
                </a:cubicBezTo>
                <a:cubicBezTo>
                  <a:pt x="20" y="838"/>
                  <a:pt x="247" y="1094"/>
                  <a:pt x="559" y="1094"/>
                </a:cubicBezTo>
                <a:cubicBezTo>
                  <a:pt x="1042" y="1094"/>
                  <a:pt x="1269" y="497"/>
                  <a:pt x="929" y="156"/>
                </a:cubicBezTo>
                <a:cubicBezTo>
                  <a:pt x="821" y="48"/>
                  <a:pt x="687" y="0"/>
                  <a:pt x="556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9404437" y="1057279"/>
            <a:ext cx="211789" cy="180205"/>
          </a:xfrm>
          <a:custGeom>
            <a:rect b="b" l="l" r="r" t="t"/>
            <a:pathLst>
              <a:path extrusionOk="0" h="4399" w="5170">
                <a:moveTo>
                  <a:pt x="2234" y="0"/>
                </a:moveTo>
                <a:cubicBezTo>
                  <a:pt x="1095" y="0"/>
                  <a:pt x="1" y="885"/>
                  <a:pt x="1" y="2212"/>
                </a:cubicBezTo>
                <a:cubicBezTo>
                  <a:pt x="1" y="3433"/>
                  <a:pt x="995" y="4399"/>
                  <a:pt x="2216" y="4399"/>
                </a:cubicBezTo>
                <a:cubicBezTo>
                  <a:pt x="4176" y="4399"/>
                  <a:pt x="5170" y="2041"/>
                  <a:pt x="3778" y="650"/>
                </a:cubicBezTo>
                <a:cubicBezTo>
                  <a:pt x="3329" y="201"/>
                  <a:pt x="2777" y="0"/>
                  <a:pt x="2234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4331855" y="773604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2576293" y="2643170"/>
            <a:ext cx="51247" cy="50059"/>
          </a:xfrm>
          <a:custGeom>
            <a:rect b="b" l="l" r="r" t="t"/>
            <a:pathLst>
              <a:path extrusionOk="0" h="1222" w="1251">
                <a:moveTo>
                  <a:pt x="625" y="0"/>
                </a:moveTo>
                <a:cubicBezTo>
                  <a:pt x="285" y="0"/>
                  <a:pt x="1" y="256"/>
                  <a:pt x="1" y="597"/>
                </a:cubicBezTo>
                <a:cubicBezTo>
                  <a:pt x="1" y="938"/>
                  <a:pt x="285" y="1222"/>
                  <a:pt x="625" y="1222"/>
                </a:cubicBezTo>
                <a:cubicBezTo>
                  <a:pt x="966" y="1222"/>
                  <a:pt x="1250" y="938"/>
                  <a:pt x="1250" y="597"/>
                </a:cubicBezTo>
                <a:cubicBezTo>
                  <a:pt x="1250" y="256"/>
                  <a:pt x="966" y="0"/>
                  <a:pt x="62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4078193" y="3800718"/>
            <a:ext cx="51247" cy="50059"/>
          </a:xfrm>
          <a:custGeom>
            <a:rect b="b" l="l" r="r" t="t"/>
            <a:pathLst>
              <a:path extrusionOk="0" h="1222" w="1251">
                <a:moveTo>
                  <a:pt x="625" y="0"/>
                </a:moveTo>
                <a:cubicBezTo>
                  <a:pt x="285" y="0"/>
                  <a:pt x="1" y="256"/>
                  <a:pt x="1" y="597"/>
                </a:cubicBezTo>
                <a:cubicBezTo>
                  <a:pt x="1" y="966"/>
                  <a:pt x="285" y="1221"/>
                  <a:pt x="625" y="1221"/>
                </a:cubicBezTo>
                <a:cubicBezTo>
                  <a:pt x="966" y="1221"/>
                  <a:pt x="1250" y="966"/>
                  <a:pt x="1250" y="597"/>
                </a:cubicBezTo>
                <a:cubicBezTo>
                  <a:pt x="1250" y="256"/>
                  <a:pt x="966" y="0"/>
                  <a:pt x="62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3031169" y="117963"/>
            <a:ext cx="68698" cy="57761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10014828" y="3183425"/>
            <a:ext cx="59399" cy="50715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7763352" y="4402855"/>
            <a:ext cx="90778" cy="77752"/>
          </a:xfrm>
          <a:custGeom>
            <a:rect b="b" l="l" r="r" t="t"/>
            <a:pathLst>
              <a:path extrusionOk="0" h="1898" w="2216">
                <a:moveTo>
                  <a:pt x="1278" y="0"/>
                </a:moveTo>
                <a:cubicBezTo>
                  <a:pt x="427" y="0"/>
                  <a:pt x="1" y="1023"/>
                  <a:pt x="597" y="1619"/>
                </a:cubicBezTo>
                <a:cubicBezTo>
                  <a:pt x="790" y="1812"/>
                  <a:pt x="1028" y="1898"/>
                  <a:pt x="1261" y="1898"/>
                </a:cubicBezTo>
                <a:cubicBezTo>
                  <a:pt x="1748" y="1898"/>
                  <a:pt x="2216" y="1523"/>
                  <a:pt x="2216" y="966"/>
                </a:cubicBezTo>
                <a:cubicBezTo>
                  <a:pt x="2216" y="426"/>
                  <a:pt x="1790" y="0"/>
                  <a:pt x="1278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9136524" y="3215977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4362040" y="400213"/>
            <a:ext cx="91966" cy="78489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10005542" y="2446538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2114454" y="2194112"/>
            <a:ext cx="68657" cy="68657"/>
          </a:xfrm>
          <a:custGeom>
            <a:rect b="b" l="l" r="r" t="t"/>
            <a:pathLst>
              <a:path extrusionOk="0" h="1676" w="1676">
                <a:moveTo>
                  <a:pt x="852" y="0"/>
                </a:moveTo>
                <a:cubicBezTo>
                  <a:pt x="369" y="0"/>
                  <a:pt x="0" y="370"/>
                  <a:pt x="0" y="824"/>
                </a:cubicBezTo>
                <a:cubicBezTo>
                  <a:pt x="0" y="1307"/>
                  <a:pt x="369" y="1676"/>
                  <a:pt x="852" y="1676"/>
                </a:cubicBezTo>
                <a:cubicBezTo>
                  <a:pt x="1307" y="1676"/>
                  <a:pt x="1676" y="1307"/>
                  <a:pt x="1676" y="824"/>
                </a:cubicBezTo>
                <a:cubicBezTo>
                  <a:pt x="1676" y="370"/>
                  <a:pt x="1307" y="0"/>
                  <a:pt x="852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1984144" y="1104032"/>
            <a:ext cx="67510" cy="67510"/>
          </a:xfrm>
          <a:custGeom>
            <a:rect b="b" l="l" r="r" t="t"/>
            <a:pathLst>
              <a:path extrusionOk="0" h="1648" w="1648">
                <a:moveTo>
                  <a:pt x="824" y="1"/>
                </a:moveTo>
                <a:cubicBezTo>
                  <a:pt x="370" y="1"/>
                  <a:pt x="0" y="370"/>
                  <a:pt x="0" y="824"/>
                </a:cubicBezTo>
                <a:cubicBezTo>
                  <a:pt x="0" y="1279"/>
                  <a:pt x="370" y="1648"/>
                  <a:pt x="824" y="1648"/>
                </a:cubicBezTo>
                <a:cubicBezTo>
                  <a:pt x="1278" y="1648"/>
                  <a:pt x="1648" y="1279"/>
                  <a:pt x="1648" y="824"/>
                </a:cubicBezTo>
                <a:cubicBezTo>
                  <a:pt x="1648" y="370"/>
                  <a:pt x="1278" y="1"/>
                  <a:pt x="824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6090804" y="514178"/>
            <a:ext cx="182704" cy="157142"/>
          </a:xfrm>
          <a:custGeom>
            <a:rect b="b" l="l" r="r" t="t"/>
            <a:pathLst>
              <a:path extrusionOk="0" h="3836" w="4460">
                <a:moveTo>
                  <a:pt x="1926" y="1"/>
                </a:moveTo>
                <a:cubicBezTo>
                  <a:pt x="940" y="1"/>
                  <a:pt x="1" y="777"/>
                  <a:pt x="1" y="1933"/>
                </a:cubicBezTo>
                <a:cubicBezTo>
                  <a:pt x="1" y="2983"/>
                  <a:pt x="853" y="3835"/>
                  <a:pt x="1903" y="3835"/>
                </a:cubicBezTo>
                <a:cubicBezTo>
                  <a:pt x="3607" y="3835"/>
                  <a:pt x="4459" y="1762"/>
                  <a:pt x="3267" y="569"/>
                </a:cubicBezTo>
                <a:cubicBezTo>
                  <a:pt x="2873" y="176"/>
                  <a:pt x="2395" y="1"/>
                  <a:pt x="192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2855841" y="1205501"/>
            <a:ext cx="89590" cy="77752"/>
          </a:xfrm>
          <a:custGeom>
            <a:rect b="b" l="l" r="r" t="t"/>
            <a:pathLst>
              <a:path extrusionOk="0" h="1898" w="2187">
                <a:moveTo>
                  <a:pt x="937" y="1"/>
                </a:moveTo>
                <a:cubicBezTo>
                  <a:pt x="457" y="1"/>
                  <a:pt x="0" y="383"/>
                  <a:pt x="0" y="960"/>
                </a:cubicBezTo>
                <a:cubicBezTo>
                  <a:pt x="0" y="1472"/>
                  <a:pt x="426" y="1898"/>
                  <a:pt x="937" y="1898"/>
                </a:cubicBezTo>
                <a:cubicBezTo>
                  <a:pt x="1761" y="1869"/>
                  <a:pt x="2187" y="875"/>
                  <a:pt x="1590" y="279"/>
                </a:cubicBezTo>
                <a:cubicBezTo>
                  <a:pt x="1399" y="87"/>
                  <a:pt x="116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9588923" y="3725864"/>
            <a:ext cx="281552" cy="261766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9302742" y="4260418"/>
            <a:ext cx="138462" cy="138503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10085712" y="4323211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8785026" y="3667571"/>
            <a:ext cx="68698" cy="57761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10115897" y="3949820"/>
            <a:ext cx="91966" cy="78489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" name="Google Shape;36;p1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400" u="none" cap="none" strike="noStrike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11235353" y="5393950"/>
            <a:ext cx="59399" cy="50715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10357049" y="5426502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11226067" y="4657063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10809448" y="5936389"/>
            <a:ext cx="281552" cy="261766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10523267" y="6470943"/>
            <a:ext cx="138462" cy="138503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11306237" y="6533736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10005551" y="5878096"/>
            <a:ext cx="68698" cy="57761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11336422" y="6160345"/>
            <a:ext cx="91966" cy="78489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11837428" y="1005063"/>
            <a:ext cx="59399" cy="50715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10959124" y="1037614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11828142" y="268175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11411523" y="1547502"/>
            <a:ext cx="281552" cy="261766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11125342" y="2082055"/>
            <a:ext cx="138462" cy="138503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11908312" y="2144849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10607626" y="1489209"/>
            <a:ext cx="68698" cy="57761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11938497" y="1771458"/>
            <a:ext cx="91966" cy="78489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8241028" y="2525800"/>
            <a:ext cx="59399" cy="50715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7362724" y="2558352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8231742" y="1788913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7815123" y="3068239"/>
            <a:ext cx="281552" cy="261766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7528942" y="3602793"/>
            <a:ext cx="138462" cy="138503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8311912" y="3665586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7011226" y="3009946"/>
            <a:ext cx="68698" cy="57761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8342097" y="3292195"/>
            <a:ext cx="91966" cy="78489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 rot="5116028">
            <a:off x="8021675" y="6233389"/>
            <a:ext cx="59399" cy="50714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 rot="5116028">
            <a:off x="7914750" y="5361004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"/>
          <p:cNvSpPr/>
          <p:nvPr/>
        </p:nvSpPr>
        <p:spPr>
          <a:xfrm rot="5116028">
            <a:off x="8747870" y="6163988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/>
          <p:nvPr/>
        </p:nvSpPr>
        <p:spPr>
          <a:xfrm rot="5116028">
            <a:off x="7238875" y="5867560"/>
            <a:ext cx="281550" cy="261764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/>
          <p:nvPr/>
        </p:nvSpPr>
        <p:spPr>
          <a:xfrm rot="5116028">
            <a:off x="6809599" y="5611696"/>
            <a:ext cx="138461" cy="138502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 rot="5116028">
            <a:off x="6920843" y="6393880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 rot="5116028">
            <a:off x="7429955" y="5049117"/>
            <a:ext cx="68698" cy="57760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 rot="5116028">
            <a:off x="7237449" y="6400820"/>
            <a:ext cx="91966" cy="78488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 rot="5116028">
            <a:off x="5778687" y="2654764"/>
            <a:ext cx="59399" cy="50714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 rot="5116028">
            <a:off x="5671763" y="1782379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 rot="5116028">
            <a:off x="6504882" y="2585363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/>
          <p:nvPr/>
        </p:nvSpPr>
        <p:spPr>
          <a:xfrm rot="5116028">
            <a:off x="4995888" y="2288935"/>
            <a:ext cx="281550" cy="261764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 rot="5116028">
            <a:off x="4566612" y="2033071"/>
            <a:ext cx="138461" cy="138502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"/>
          <p:cNvSpPr/>
          <p:nvPr/>
        </p:nvSpPr>
        <p:spPr>
          <a:xfrm rot="5116028">
            <a:off x="4677856" y="2815255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"/>
          <p:cNvSpPr/>
          <p:nvPr/>
        </p:nvSpPr>
        <p:spPr>
          <a:xfrm rot="5116028">
            <a:off x="5186967" y="1470492"/>
            <a:ext cx="68698" cy="57760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"/>
          <p:cNvSpPr/>
          <p:nvPr/>
        </p:nvSpPr>
        <p:spPr>
          <a:xfrm rot="5116028">
            <a:off x="4994462" y="2822195"/>
            <a:ext cx="91966" cy="78488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"/>
          <p:cNvSpPr/>
          <p:nvPr/>
        </p:nvSpPr>
        <p:spPr>
          <a:xfrm rot="5116028">
            <a:off x="5364362" y="6375114"/>
            <a:ext cx="59399" cy="50714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"/>
          <p:cNvSpPr/>
          <p:nvPr/>
        </p:nvSpPr>
        <p:spPr>
          <a:xfrm rot="5116028">
            <a:off x="5257438" y="5502729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"/>
          <p:cNvSpPr/>
          <p:nvPr/>
        </p:nvSpPr>
        <p:spPr>
          <a:xfrm rot="5116028">
            <a:off x="6090557" y="6305713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"/>
          <p:cNvSpPr/>
          <p:nvPr/>
        </p:nvSpPr>
        <p:spPr>
          <a:xfrm rot="5116028">
            <a:off x="4581563" y="6009285"/>
            <a:ext cx="281550" cy="261764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"/>
          <p:cNvSpPr/>
          <p:nvPr/>
        </p:nvSpPr>
        <p:spPr>
          <a:xfrm rot="5116028">
            <a:off x="4152287" y="5753421"/>
            <a:ext cx="138461" cy="138502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/>
          <p:nvPr/>
        </p:nvSpPr>
        <p:spPr>
          <a:xfrm rot="5116028">
            <a:off x="4263531" y="6535605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"/>
          <p:cNvSpPr/>
          <p:nvPr/>
        </p:nvSpPr>
        <p:spPr>
          <a:xfrm rot="5116028">
            <a:off x="4772642" y="5190842"/>
            <a:ext cx="68698" cy="57760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 rot="5116028">
            <a:off x="4580137" y="6542545"/>
            <a:ext cx="91966" cy="78488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 rot="5116028">
            <a:off x="1633162" y="6375114"/>
            <a:ext cx="59399" cy="50714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 rot="5116028">
            <a:off x="1526238" y="5502729"/>
            <a:ext cx="61693" cy="52681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 rot="5116028">
            <a:off x="2359357" y="6305713"/>
            <a:ext cx="67510" cy="58129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 rot="5116028">
            <a:off x="850363" y="6009285"/>
            <a:ext cx="281550" cy="261764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 rot="5116028">
            <a:off x="421087" y="5753421"/>
            <a:ext cx="138461" cy="138502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 rot="5116028">
            <a:off x="532331" y="6535605"/>
            <a:ext cx="25644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 rot="5116028">
            <a:off x="1041442" y="5190842"/>
            <a:ext cx="68698" cy="57760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 rot="5116028">
            <a:off x="848937" y="6542545"/>
            <a:ext cx="91966" cy="78488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 rot="7573967">
            <a:off x="1387072" y="4179333"/>
            <a:ext cx="59398" cy="50713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 rot="7573967">
            <a:off x="1877345" y="3451002"/>
            <a:ext cx="61692" cy="52680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 rot="7573967">
            <a:off x="1977501" y="4604775"/>
            <a:ext cx="67509" cy="58128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 rot="7573967">
            <a:off x="939434" y="3436867"/>
            <a:ext cx="281546" cy="261760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 rot="7573967">
            <a:off x="840955" y="2930416"/>
            <a:ext cx="138458" cy="138499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 rot="7573967">
            <a:off x="463779" y="3571123"/>
            <a:ext cx="25643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 rot="7573967">
            <a:off x="1713225" y="2899334"/>
            <a:ext cx="68697" cy="57759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 rot="7573967">
            <a:off x="672039" y="3798896"/>
            <a:ext cx="91964" cy="78487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 rot="7573967">
            <a:off x="1686984" y="1642858"/>
            <a:ext cx="59398" cy="50713"/>
          </a:xfrm>
          <a:custGeom>
            <a:rect b="b" l="l" r="r" t="t"/>
            <a:pathLst>
              <a:path extrusionOk="0" h="1238" w="1450">
                <a:moveTo>
                  <a:pt x="627" y="0"/>
                </a:moveTo>
                <a:cubicBezTo>
                  <a:pt x="312" y="0"/>
                  <a:pt x="1" y="248"/>
                  <a:pt x="1" y="612"/>
                </a:cubicBezTo>
                <a:cubicBezTo>
                  <a:pt x="1" y="953"/>
                  <a:pt x="285" y="1237"/>
                  <a:pt x="626" y="1237"/>
                </a:cubicBezTo>
                <a:cubicBezTo>
                  <a:pt x="1165" y="1237"/>
                  <a:pt x="1449" y="584"/>
                  <a:pt x="1052" y="186"/>
                </a:cubicBezTo>
                <a:cubicBezTo>
                  <a:pt x="932" y="57"/>
                  <a:pt x="779" y="0"/>
                  <a:pt x="62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 rot="7573967">
            <a:off x="2177258" y="914527"/>
            <a:ext cx="61692" cy="52680"/>
          </a:xfrm>
          <a:custGeom>
            <a:rect b="b" l="l" r="r" t="t"/>
            <a:pathLst>
              <a:path extrusionOk="0" h="1286" w="1506">
                <a:moveTo>
                  <a:pt x="853" y="1"/>
                </a:moveTo>
                <a:cubicBezTo>
                  <a:pt x="285" y="1"/>
                  <a:pt x="1" y="682"/>
                  <a:pt x="398" y="1080"/>
                </a:cubicBezTo>
                <a:cubicBezTo>
                  <a:pt x="531" y="1222"/>
                  <a:pt x="698" y="1285"/>
                  <a:pt x="862" y="1285"/>
                </a:cubicBezTo>
                <a:cubicBezTo>
                  <a:pt x="1190" y="1285"/>
                  <a:pt x="1506" y="1033"/>
                  <a:pt x="1506" y="654"/>
                </a:cubicBezTo>
                <a:cubicBezTo>
                  <a:pt x="1506" y="285"/>
                  <a:pt x="1193" y="1"/>
                  <a:pt x="853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 rot="7573967">
            <a:off x="2277414" y="2068300"/>
            <a:ext cx="67509" cy="58128"/>
          </a:xfrm>
          <a:custGeom>
            <a:rect b="b" l="l" r="r" t="t"/>
            <a:pathLst>
              <a:path extrusionOk="0" h="1419" w="1648">
                <a:moveTo>
                  <a:pt x="937" y="1"/>
                </a:moveTo>
                <a:cubicBezTo>
                  <a:pt x="312" y="1"/>
                  <a:pt x="0" y="768"/>
                  <a:pt x="426" y="1222"/>
                </a:cubicBezTo>
                <a:cubicBezTo>
                  <a:pt x="570" y="1357"/>
                  <a:pt x="746" y="1418"/>
                  <a:pt x="919" y="1418"/>
                </a:cubicBezTo>
                <a:cubicBezTo>
                  <a:pt x="1290" y="1418"/>
                  <a:pt x="1647" y="1137"/>
                  <a:pt x="1647" y="711"/>
                </a:cubicBezTo>
                <a:cubicBezTo>
                  <a:pt x="1647" y="313"/>
                  <a:pt x="1335" y="1"/>
                  <a:pt x="937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/>
          <p:nvPr/>
        </p:nvSpPr>
        <p:spPr>
          <a:xfrm rot="7573967">
            <a:off x="1239346" y="900392"/>
            <a:ext cx="281546" cy="261760"/>
          </a:xfrm>
          <a:custGeom>
            <a:rect b="b" l="l" r="r" t="t"/>
            <a:pathLst>
              <a:path extrusionOk="0" h="6390" w="6873">
                <a:moveTo>
                  <a:pt x="3419" y="0"/>
                </a:moveTo>
                <a:cubicBezTo>
                  <a:pt x="1873" y="0"/>
                  <a:pt x="539" y="1101"/>
                  <a:pt x="284" y="2684"/>
                </a:cubicBezTo>
                <a:cubicBezTo>
                  <a:pt x="0" y="4417"/>
                  <a:pt x="1193" y="6064"/>
                  <a:pt x="2925" y="6348"/>
                </a:cubicBezTo>
                <a:cubicBezTo>
                  <a:pt x="3097" y="6376"/>
                  <a:pt x="3268" y="6389"/>
                  <a:pt x="3437" y="6389"/>
                </a:cubicBezTo>
                <a:cubicBezTo>
                  <a:pt x="4971" y="6389"/>
                  <a:pt x="6333" y="5267"/>
                  <a:pt x="6589" y="3707"/>
                </a:cubicBezTo>
                <a:cubicBezTo>
                  <a:pt x="6873" y="1946"/>
                  <a:pt x="5680" y="299"/>
                  <a:pt x="3948" y="43"/>
                </a:cubicBezTo>
                <a:cubicBezTo>
                  <a:pt x="3770" y="14"/>
                  <a:pt x="3593" y="0"/>
                  <a:pt x="3419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 rot="7573967">
            <a:off x="1140867" y="393941"/>
            <a:ext cx="138458" cy="138499"/>
          </a:xfrm>
          <a:custGeom>
            <a:rect b="b" l="l" r="r" t="t"/>
            <a:pathLst>
              <a:path extrusionOk="0" h="3381" w="3380">
                <a:moveTo>
                  <a:pt x="1676" y="1"/>
                </a:moveTo>
                <a:cubicBezTo>
                  <a:pt x="767" y="1"/>
                  <a:pt x="0" y="768"/>
                  <a:pt x="0" y="1705"/>
                </a:cubicBezTo>
                <a:cubicBezTo>
                  <a:pt x="0" y="2613"/>
                  <a:pt x="767" y="3380"/>
                  <a:pt x="1676" y="3380"/>
                </a:cubicBezTo>
                <a:cubicBezTo>
                  <a:pt x="2613" y="3380"/>
                  <a:pt x="3380" y="2613"/>
                  <a:pt x="3380" y="1705"/>
                </a:cubicBezTo>
                <a:cubicBezTo>
                  <a:pt x="3380" y="768"/>
                  <a:pt x="2613" y="1"/>
                  <a:pt x="1676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 rot="7573967">
            <a:off x="763691" y="1034648"/>
            <a:ext cx="25643" cy="23145"/>
          </a:xfrm>
          <a:custGeom>
            <a:rect b="b" l="l" r="r" t="t"/>
            <a:pathLst>
              <a:path extrusionOk="0" h="565" w="626">
                <a:moveTo>
                  <a:pt x="265" y="0"/>
                </a:moveTo>
                <a:cubicBezTo>
                  <a:pt x="129" y="0"/>
                  <a:pt x="0" y="108"/>
                  <a:pt x="0" y="280"/>
                </a:cubicBezTo>
                <a:cubicBezTo>
                  <a:pt x="0" y="422"/>
                  <a:pt x="114" y="564"/>
                  <a:pt x="256" y="564"/>
                </a:cubicBezTo>
                <a:cubicBezTo>
                  <a:pt x="512" y="564"/>
                  <a:pt x="625" y="252"/>
                  <a:pt x="455" y="81"/>
                </a:cubicBezTo>
                <a:cubicBezTo>
                  <a:pt x="399" y="26"/>
                  <a:pt x="331" y="0"/>
                  <a:pt x="265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 rot="7573967">
            <a:off x="2013137" y="362859"/>
            <a:ext cx="68697" cy="57759"/>
          </a:xfrm>
          <a:custGeom>
            <a:rect b="b" l="l" r="r" t="t"/>
            <a:pathLst>
              <a:path extrusionOk="0" h="1410" w="1677">
                <a:moveTo>
                  <a:pt x="711" y="1"/>
                </a:moveTo>
                <a:cubicBezTo>
                  <a:pt x="347" y="1"/>
                  <a:pt x="1" y="280"/>
                  <a:pt x="1" y="699"/>
                </a:cubicBezTo>
                <a:cubicBezTo>
                  <a:pt x="1" y="1097"/>
                  <a:pt x="341" y="1409"/>
                  <a:pt x="710" y="1409"/>
                </a:cubicBezTo>
                <a:cubicBezTo>
                  <a:pt x="1364" y="1409"/>
                  <a:pt x="1676" y="643"/>
                  <a:pt x="1222" y="217"/>
                </a:cubicBezTo>
                <a:cubicBezTo>
                  <a:pt x="1073" y="67"/>
                  <a:pt x="890" y="1"/>
                  <a:pt x="711" y="1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rot="7573967">
            <a:off x="971951" y="1262421"/>
            <a:ext cx="91964" cy="78487"/>
          </a:xfrm>
          <a:custGeom>
            <a:rect b="b" l="l" r="r" t="t"/>
            <a:pathLst>
              <a:path extrusionOk="0" h="1916" w="2245">
                <a:moveTo>
                  <a:pt x="1307" y="0"/>
                </a:moveTo>
                <a:cubicBezTo>
                  <a:pt x="427" y="0"/>
                  <a:pt x="1" y="1023"/>
                  <a:pt x="626" y="1619"/>
                </a:cubicBezTo>
                <a:cubicBezTo>
                  <a:pt x="821" y="1824"/>
                  <a:pt x="1062" y="1916"/>
                  <a:pt x="1298" y="1916"/>
                </a:cubicBezTo>
                <a:cubicBezTo>
                  <a:pt x="1782" y="1916"/>
                  <a:pt x="2244" y="1529"/>
                  <a:pt x="2244" y="937"/>
                </a:cubicBezTo>
                <a:cubicBezTo>
                  <a:pt x="2244" y="426"/>
                  <a:pt x="1818" y="0"/>
                  <a:pt x="1307" y="0"/>
                </a:cubicBezTo>
                <a:close/>
              </a:path>
            </a:pathLst>
          </a:custGeom>
          <a:solidFill>
            <a:srgbClr val="FFFFFF">
              <a:alpha val="49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 i="0" sz="4000" u="none" cap="none" strike="noStrike">
                <a:solidFill>
                  <a:schemeClr val="lt1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110" name="Google Shape;110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●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○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■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●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○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■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●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ubik"/>
              <a:buChar char="○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Font typeface="Rubik"/>
              <a:buChar char="■"/>
              <a:defRPr i="0" sz="19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/>
          <p:nvPr/>
        </p:nvSpPr>
        <p:spPr>
          <a:xfrm>
            <a:off x="2101400" y="1101200"/>
            <a:ext cx="7017931" cy="93077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2"/>
                </a:solidFill>
                <a:latin typeface="Aldrich"/>
              </a:rPr>
              <a:t>Can you guess</a:t>
            </a:r>
          </a:p>
        </p:txBody>
      </p:sp>
      <p:sp>
        <p:nvSpPr>
          <p:cNvPr id="252" name="Google Shape;252;p25"/>
          <p:cNvSpPr/>
          <p:nvPr/>
        </p:nvSpPr>
        <p:spPr>
          <a:xfrm>
            <a:off x="2191875" y="2152792"/>
            <a:ext cx="4676339" cy="74500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2"/>
                </a:solidFill>
                <a:latin typeface="Aldrich"/>
              </a:rPr>
              <a:t>who it is?</a:t>
            </a:r>
          </a:p>
        </p:txBody>
      </p:sp>
      <p:sp>
        <p:nvSpPr>
          <p:cNvPr id="253" name="Google Shape;253;p25"/>
          <p:cNvSpPr/>
          <p:nvPr/>
        </p:nvSpPr>
        <p:spPr>
          <a:xfrm>
            <a:off x="2014350" y="4342772"/>
            <a:ext cx="7406199" cy="6271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Aldrich"/>
              </a:rPr>
              <a:t>Women's History Month</a:t>
            </a:r>
          </a:p>
        </p:txBody>
      </p:sp>
      <p:sp>
        <p:nvSpPr>
          <p:cNvPr id="254" name="Google Shape;254;p25"/>
          <p:cNvSpPr txBox="1"/>
          <p:nvPr/>
        </p:nvSpPr>
        <p:spPr>
          <a:xfrm>
            <a:off x="9390425" y="6055800"/>
            <a:ext cx="23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Created by Brenda Lemon</a:t>
            </a:r>
            <a:endParaRPr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26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260" name="Google Shape;260;p26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6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  <p:grpSp>
        <p:nvGrpSpPr>
          <p:cNvPr id="262" name="Google Shape;262;p26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263" name="Google Shape;263;p26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6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265" name="Google Shape;265;p26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266" name="Google Shape;266;p26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6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269" name="Google Shape;269;p26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6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27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276" name="Google Shape;276;p27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7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278" name="Google Shape;278;p27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279" name="Google Shape;279;p27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7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282" name="Google Shape;282;p27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7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  <p:grpSp>
        <p:nvGrpSpPr>
          <p:cNvPr id="284" name="Google Shape;284;p27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285" name="Google Shape;285;p27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7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28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292" name="Google Shape;292;p28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8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294" name="Google Shape;294;p28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295" name="Google Shape;295;p28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8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297" name="Google Shape;297;p28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298" name="Google Shape;298;p28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8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  <p:grpSp>
        <p:nvGrpSpPr>
          <p:cNvPr id="300" name="Google Shape;300;p28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301" name="Google Shape;301;p28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8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29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308" name="Google Shape;308;p29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9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310" name="Google Shape;310;p29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311" name="Google Shape;311;p29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9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313" name="Google Shape;313;p29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314" name="Google Shape;314;p29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  <p:grpSp>
        <p:nvGrpSpPr>
          <p:cNvPr id="316" name="Google Shape;316;p29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317" name="Google Shape;317;p29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9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oogle Shape;323;p30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324" name="Google Shape;324;p30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0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326" name="Google Shape;326;p30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327" name="Google Shape;327;p30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0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329" name="Google Shape;329;p30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330" name="Google Shape;330;p30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0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332" name="Google Shape;332;p30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333" name="Google Shape;333;p30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0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31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340" name="Google Shape;340;p31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1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342" name="Google Shape;342;p31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343" name="Google Shape;343;p31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1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345" name="Google Shape;345;p31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346" name="Google Shape;346;p31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31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348" name="Google Shape;348;p31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349" name="Google Shape;349;p31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1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32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356" name="Google Shape;356;p32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2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358" name="Google Shape;358;p32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359" name="Google Shape;359;p32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2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361" name="Google Shape;361;p32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362" name="Google Shape;362;p32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2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364" name="Google Shape;364;p32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365" name="Google Shape;365;p32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2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33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372" name="Google Shape;372;p33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374" name="Google Shape;374;p33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375" name="Google Shape;375;p33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377" name="Google Shape;377;p33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378" name="Google Shape;378;p33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33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380" name="Google Shape;380;p33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381" name="Google Shape;381;p33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3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oogle Shape;387;p34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388" name="Google Shape;388;p34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4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390" name="Google Shape;390;p34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391" name="Google Shape;391;p34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4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393" name="Google Shape;393;p34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394" name="Google Shape;394;p34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34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396" name="Google Shape;396;p34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397" name="Google Shape;397;p34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34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35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404" name="Google Shape;404;p35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35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406" name="Google Shape;406;p35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407" name="Google Shape;407;p35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35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409" name="Google Shape;409;p35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410" name="Google Shape;410;p35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5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412" name="Google Shape;412;p35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413" name="Google Shape;413;p35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5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" name="Google Shape;419;p36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420" name="Google Shape;420;p36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6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422" name="Google Shape;422;p36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423" name="Google Shape;423;p36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36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425" name="Google Shape;425;p36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426" name="Google Shape;426;p36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6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428" name="Google Shape;428;p36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429" name="Google Shape;429;p36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36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" name="Google Shape;435;p37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436" name="Google Shape;436;p37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37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438" name="Google Shape;438;p37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439" name="Google Shape;439;p37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37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441" name="Google Shape;441;p37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442" name="Google Shape;442;p37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37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444" name="Google Shape;444;p37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445" name="Google Shape;445;p37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37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oogle Shape;451;p38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452" name="Google Shape;452;p38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8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454" name="Google Shape;454;p38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455" name="Google Shape;455;p38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8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457" name="Google Shape;457;p38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458" name="Google Shape;458;p38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8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460" name="Google Shape;460;p38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461" name="Google Shape;461;p38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8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39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468" name="Google Shape;468;p39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39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470" name="Google Shape;470;p39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471" name="Google Shape;471;p39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39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473" name="Google Shape;473;p39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474" name="Google Shape;474;p39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39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476" name="Google Shape;476;p39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477" name="Google Shape;477;p39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39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3" name="Google Shape;483;p40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484" name="Google Shape;484;p40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0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486" name="Google Shape;486;p40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487" name="Google Shape;487;p40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0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489" name="Google Shape;489;p40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490" name="Google Shape;490;p40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0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492" name="Google Shape;492;p40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493" name="Google Shape;493;p40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40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41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500" name="Google Shape;500;p41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1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502" name="Google Shape;502;p41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503" name="Google Shape;503;p41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1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505" name="Google Shape;505;p41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506" name="Google Shape;506;p41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1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508" name="Google Shape;508;p41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509" name="Google Shape;509;p41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1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oogle Shape;515;p42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516" name="Google Shape;516;p42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42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518" name="Google Shape;518;p42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519" name="Google Shape;519;p42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42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521" name="Google Shape;521;p42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522" name="Google Shape;522;p42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42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524" name="Google Shape;524;p42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525" name="Google Shape;525;p42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42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1" name="Google Shape;531;p43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532" name="Google Shape;532;p43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3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534" name="Google Shape;534;p43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535" name="Google Shape;535;p43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3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537" name="Google Shape;537;p43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538" name="Google Shape;538;p43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43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  <p:grpSp>
        <p:nvGrpSpPr>
          <p:cNvPr id="540" name="Google Shape;540;p43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541" name="Google Shape;541;p43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43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7" name="Google Shape;547;p44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548" name="Google Shape;548;p44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44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550" name="Google Shape;550;p44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551" name="Google Shape;551;p44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44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553" name="Google Shape;553;p44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554" name="Google Shape;554;p44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44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  <p:grpSp>
        <p:nvGrpSpPr>
          <p:cNvPr id="556" name="Google Shape;556;p44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557" name="Google Shape;557;p44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44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Google Shape;563;p45"/>
          <p:cNvGrpSpPr/>
          <p:nvPr/>
        </p:nvGrpSpPr>
        <p:grpSpPr>
          <a:xfrm>
            <a:off x="5634155" y="4986425"/>
            <a:ext cx="5738700" cy="1231500"/>
            <a:chOff x="5634155" y="4986425"/>
            <a:chExt cx="5738700" cy="1231500"/>
          </a:xfrm>
        </p:grpSpPr>
        <p:sp>
          <p:nvSpPr>
            <p:cNvPr id="564" name="Google Shape;564;p45"/>
            <p:cNvSpPr/>
            <p:nvPr/>
          </p:nvSpPr>
          <p:spPr>
            <a:xfrm>
              <a:off x="5634155" y="4986425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45"/>
            <p:cNvSpPr/>
            <p:nvPr/>
          </p:nvSpPr>
          <p:spPr>
            <a:xfrm>
              <a:off x="7714587" y="5494994"/>
              <a:ext cx="1501940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#3</a:t>
              </a:r>
            </a:p>
          </p:txBody>
        </p:sp>
      </p:grpSp>
      <p:grpSp>
        <p:nvGrpSpPr>
          <p:cNvPr id="566" name="Google Shape;566;p45"/>
          <p:cNvGrpSpPr/>
          <p:nvPr/>
        </p:nvGrpSpPr>
        <p:grpSpPr>
          <a:xfrm>
            <a:off x="5634150" y="2910550"/>
            <a:ext cx="5738700" cy="1231500"/>
            <a:chOff x="5634150" y="2910550"/>
            <a:chExt cx="5738700" cy="1231500"/>
          </a:xfrm>
        </p:grpSpPr>
        <p:sp>
          <p:nvSpPr>
            <p:cNvPr id="567" name="Google Shape;567;p45"/>
            <p:cNvSpPr/>
            <p:nvPr/>
          </p:nvSpPr>
          <p:spPr>
            <a:xfrm>
              <a:off x="5634150" y="291055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45"/>
            <p:cNvSpPr/>
            <p:nvPr/>
          </p:nvSpPr>
          <p:spPr>
            <a:xfrm>
              <a:off x="7712212" y="3353907"/>
              <a:ext cx="1506691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#2</a:t>
              </a:r>
            </a:p>
          </p:txBody>
        </p:sp>
      </p:grpSp>
      <p:grpSp>
        <p:nvGrpSpPr>
          <p:cNvPr id="569" name="Google Shape;569;p45"/>
          <p:cNvGrpSpPr/>
          <p:nvPr/>
        </p:nvGrpSpPr>
        <p:grpSpPr>
          <a:xfrm>
            <a:off x="5634157" y="791200"/>
            <a:ext cx="5738700" cy="1231500"/>
            <a:chOff x="5634157" y="791200"/>
            <a:chExt cx="5738700" cy="1231500"/>
          </a:xfrm>
        </p:grpSpPr>
        <p:sp>
          <p:nvSpPr>
            <p:cNvPr id="570" name="Google Shape;570;p45"/>
            <p:cNvSpPr/>
            <p:nvPr/>
          </p:nvSpPr>
          <p:spPr>
            <a:xfrm>
              <a:off x="5634157" y="791200"/>
              <a:ext cx="5738700" cy="1231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45"/>
            <p:cNvSpPr/>
            <p:nvPr/>
          </p:nvSpPr>
          <p:spPr>
            <a:xfrm>
              <a:off x="7783462" y="1256294"/>
              <a:ext cx="1364177" cy="3013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Clue #1</a:t>
              </a:r>
            </a:p>
          </p:txBody>
        </p:sp>
      </p:grpSp>
      <p:grpSp>
        <p:nvGrpSpPr>
          <p:cNvPr id="572" name="Google Shape;572;p45"/>
          <p:cNvGrpSpPr/>
          <p:nvPr/>
        </p:nvGrpSpPr>
        <p:grpSpPr>
          <a:xfrm>
            <a:off x="819147" y="574912"/>
            <a:ext cx="4342050" cy="5708187"/>
            <a:chOff x="4612350" y="455950"/>
            <a:chExt cx="2967300" cy="3900900"/>
          </a:xfrm>
        </p:grpSpPr>
        <p:sp>
          <p:nvSpPr>
            <p:cNvPr id="573" name="Google Shape;573;p45"/>
            <p:cNvSpPr/>
            <p:nvPr/>
          </p:nvSpPr>
          <p:spPr>
            <a:xfrm>
              <a:off x="4612350" y="455950"/>
              <a:ext cx="2967300" cy="3900900"/>
            </a:xfrm>
            <a:prstGeom prst="roundRect">
              <a:avLst>
                <a:gd fmla="val 9669" name="adj"/>
              </a:avLst>
            </a:prstGeom>
            <a:solidFill>
              <a:schemeClr val="accent1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45"/>
            <p:cNvSpPr/>
            <p:nvPr/>
          </p:nvSpPr>
          <p:spPr>
            <a:xfrm>
              <a:off x="5277150" y="1145862"/>
              <a:ext cx="1637700" cy="25210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ldrich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">
  <a:themeElements>
    <a:clrScheme name="Violet II">
      <a:dk1>
        <a:srgbClr val="000000"/>
      </a:dk1>
      <a:lt1>
        <a:srgbClr val="FFFFFF"/>
      </a:lt1>
      <a:dk2>
        <a:srgbClr val="051937"/>
      </a:dk2>
      <a:lt2>
        <a:srgbClr val="FFFFFF"/>
      </a:lt2>
      <a:accent1>
        <a:srgbClr val="073E5E"/>
      </a:accent1>
      <a:accent2>
        <a:srgbClr val="93C919"/>
      </a:accent2>
      <a:accent3>
        <a:srgbClr val="00BF72"/>
      </a:accent3>
      <a:accent4>
        <a:srgbClr val="008793"/>
      </a:accent4>
      <a:accent5>
        <a:srgbClr val="051937"/>
      </a:accent5>
      <a:accent6>
        <a:srgbClr val="FFFFFF"/>
      </a:accent6>
      <a:hlink>
        <a:srgbClr val="000000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