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6858000" cx="12192000"/>
  <p:notesSz cx="6858000" cy="9144000"/>
  <p:embeddedFontLst>
    <p:embeddedFont>
      <p:font typeface="Aldrich"/>
      <p:regular r:id="rId13"/>
    </p:embeddedFont>
    <p:embeddedFont>
      <p:font typeface="Poppins"/>
      <p:regular r:id="rId14"/>
      <p:bold r:id="rId15"/>
      <p:italic r:id="rId16"/>
      <p:boldItalic r:id="rId17"/>
    </p:embeddedFont>
    <p:embeddedFont>
      <p:font typeface="Barlow Condensed"/>
      <p:regular r:id="rId18"/>
      <p:bold r:id="rId19"/>
      <p:italic r:id="rId20"/>
      <p:boldItalic r:id="rId21"/>
    </p:embeddedFont>
    <p:embeddedFont>
      <p:font typeface="Schoolbell"/>
      <p:regular r:id="rId22"/>
    </p:embeddedFont>
    <p:embeddedFont>
      <p:font typeface="Rubik"/>
      <p:regular r:id="rId23"/>
      <p:bold r:id="rId24"/>
      <p:italic r:id="rId25"/>
      <p:boldItalic r:id="rId26"/>
    </p:embeddedFont>
    <p:embeddedFont>
      <p:font typeface="Homemade Apple"/>
      <p:regular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BarlowCondensed-italic.fntdata"/><Relationship Id="rId22" Type="http://schemas.openxmlformats.org/officeDocument/2006/relationships/font" Target="fonts/Schoolbell-regular.fntdata"/><Relationship Id="rId21" Type="http://schemas.openxmlformats.org/officeDocument/2006/relationships/font" Target="fonts/BarlowCondensed-boldItalic.fntdata"/><Relationship Id="rId24" Type="http://schemas.openxmlformats.org/officeDocument/2006/relationships/font" Target="fonts/Rubik-bold.fntdata"/><Relationship Id="rId23" Type="http://schemas.openxmlformats.org/officeDocument/2006/relationships/font" Target="fonts/Rubik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Rubik-boldItalic.fntdata"/><Relationship Id="rId25" Type="http://schemas.openxmlformats.org/officeDocument/2006/relationships/font" Target="fonts/Rubik-italic.fntdata"/><Relationship Id="rId27" Type="http://schemas.openxmlformats.org/officeDocument/2006/relationships/font" Target="fonts/HomemadeApple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Aldrich-regular.fntdata"/><Relationship Id="rId12" Type="http://schemas.openxmlformats.org/officeDocument/2006/relationships/slide" Target="slides/slide7.xml"/><Relationship Id="rId15" Type="http://schemas.openxmlformats.org/officeDocument/2006/relationships/font" Target="fonts/Poppins-bold.fntdata"/><Relationship Id="rId14" Type="http://schemas.openxmlformats.org/officeDocument/2006/relationships/font" Target="fonts/Poppins-regular.fntdata"/><Relationship Id="rId17" Type="http://schemas.openxmlformats.org/officeDocument/2006/relationships/font" Target="fonts/Poppins-boldItalic.fntdata"/><Relationship Id="rId16" Type="http://schemas.openxmlformats.org/officeDocument/2006/relationships/font" Target="fonts/Poppins-italic.fntdata"/><Relationship Id="rId19" Type="http://schemas.openxmlformats.org/officeDocument/2006/relationships/font" Target="fonts/BarlowCondensed-bold.fntdata"/><Relationship Id="rId18" Type="http://schemas.openxmlformats.org/officeDocument/2006/relationships/font" Target="fonts/BarlowCondensed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9" name="Google Shape;23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bc6816c645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bc6816c645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be60387e7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be60387e7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be60387e7b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be60387e7b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be60387e7b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be60387e7b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be60387e7b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be60387e7b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be60387e7b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be60387e7b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www.collinsdictionary.com/us/dictionary/english/hope" TargetMode="External"/><Relationship Id="rId3" Type="http://schemas.openxmlformats.org/officeDocument/2006/relationships/hyperlink" Target="https://www.collinsdictionary.com/us/dictionary/english/get" TargetMode="External"/><Relationship Id="rId4" Type="http://schemas.openxmlformats.org/officeDocument/2006/relationships/hyperlink" Target="https://www.collinsdictionary.com/us/dictionary/english/future" TargetMode="External"/><Relationship Id="rId5" Type="http://schemas.openxmlformats.org/officeDocument/2006/relationships/image" Target="../media/image4.png"/><Relationship Id="rId6" Type="http://schemas.openxmlformats.org/officeDocument/2006/relationships/image" Target="../media/image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9.jp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6.jp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slidesmania.com/" TargetMode="External"/><Relationship Id="rId3" Type="http://schemas.openxmlformats.org/officeDocument/2006/relationships/image" Target="../media/image12.png"/><Relationship Id="rId4" Type="http://schemas.openxmlformats.org/officeDocument/2006/relationships/hyperlink" Target="https://slidesmania.com/questions-powerpoint-google-slides/can-i-use-these-templates/" TargetMode="External"/><Relationship Id="rId11" Type="http://schemas.openxmlformats.org/officeDocument/2006/relationships/hyperlink" Target="https://www.instagram.com/slidesmania/" TargetMode="External"/><Relationship Id="rId10" Type="http://schemas.openxmlformats.org/officeDocument/2006/relationships/image" Target="../media/image11.png"/><Relationship Id="rId12" Type="http://schemas.openxmlformats.org/officeDocument/2006/relationships/image" Target="../media/image8.png"/><Relationship Id="rId9" Type="http://schemas.openxmlformats.org/officeDocument/2006/relationships/hyperlink" Target="https://www.pinterest.com/slidesmania/" TargetMode="External"/><Relationship Id="rId5" Type="http://schemas.openxmlformats.org/officeDocument/2006/relationships/hyperlink" Target="https://www.facebook.com/SlidesManiaSM/" TargetMode="External"/><Relationship Id="rId6" Type="http://schemas.openxmlformats.org/officeDocument/2006/relationships/image" Target="../media/image7.png"/><Relationship Id="rId7" Type="http://schemas.openxmlformats.org/officeDocument/2006/relationships/hyperlink" Target="https://twitter.com/SlidesManiaSM/" TargetMode="External"/><Relationship Id="rId8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1 Title">
  <p:cSld name="CUSTOM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"/>
          <p:cNvSpPr txBox="1"/>
          <p:nvPr>
            <p:ph type="title"/>
          </p:nvPr>
        </p:nvSpPr>
        <p:spPr>
          <a:xfrm>
            <a:off x="2630550" y="2752500"/>
            <a:ext cx="6940200" cy="123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500"/>
              <a:buNone/>
              <a:defRPr b="1" sz="75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3" name="Google Shape;113;p2"/>
          <p:cNvSpPr txBox="1"/>
          <p:nvPr>
            <p:ph idx="1" type="subTitle"/>
          </p:nvPr>
        </p:nvSpPr>
        <p:spPr>
          <a:xfrm>
            <a:off x="432800" y="5715300"/>
            <a:ext cx="11379900" cy="7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2pPr>
            <a:lvl3pPr lvl="2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3pPr>
            <a:lvl4pPr lvl="3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5pPr>
            <a:lvl6pPr lvl="5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6pPr>
            <a:lvl7pPr lvl="6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7pPr>
            <a:lvl8pPr lvl="7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8pPr>
            <a:lvl9pPr lvl="8" algn="ctr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1 Title 1">
  <p:cSld name="CUSTOM_20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3"/>
          <p:cNvSpPr/>
          <p:nvPr/>
        </p:nvSpPr>
        <p:spPr>
          <a:xfrm>
            <a:off x="469075" y="320850"/>
            <a:ext cx="11246400" cy="61125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3"/>
          <p:cNvSpPr txBox="1"/>
          <p:nvPr>
            <p:ph type="title"/>
          </p:nvPr>
        </p:nvSpPr>
        <p:spPr>
          <a:xfrm>
            <a:off x="688600" y="506600"/>
            <a:ext cx="10841100" cy="12306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 b="1">
                <a:solidFill>
                  <a:schemeClr val="accen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>
                <a:solidFill>
                  <a:schemeClr val="accen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>
                <a:solidFill>
                  <a:schemeClr val="accen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>
                <a:solidFill>
                  <a:schemeClr val="accen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>
                <a:solidFill>
                  <a:schemeClr val="accen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>
                <a:solidFill>
                  <a:schemeClr val="accen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>
                <a:solidFill>
                  <a:schemeClr val="accen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>
                <a:solidFill>
                  <a:schemeClr val="accen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17" name="Google Shape;117;p3"/>
          <p:cNvSpPr txBox="1"/>
          <p:nvPr>
            <p:ph idx="1" type="subTitle"/>
          </p:nvPr>
        </p:nvSpPr>
        <p:spPr>
          <a:xfrm>
            <a:off x="688600" y="1737200"/>
            <a:ext cx="10841100" cy="4426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None/>
              <a:defRPr>
                <a:solidFill>
                  <a:schemeClr val="accent1"/>
                </a:solidFill>
              </a:defRPr>
            </a:lvl1pPr>
            <a:lvl2pPr lvl="1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1"/>
              </a:buClr>
              <a:buSzPts val="1900"/>
              <a:buNone/>
              <a:defRPr>
                <a:solidFill>
                  <a:schemeClr val="accent1"/>
                </a:solidFill>
              </a:defRPr>
            </a:lvl2pPr>
            <a:lvl3pPr lvl="2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1"/>
              </a:buClr>
              <a:buSzPts val="1900"/>
              <a:buNone/>
              <a:defRPr>
                <a:solidFill>
                  <a:schemeClr val="accent1"/>
                </a:solidFill>
              </a:defRPr>
            </a:lvl3pPr>
            <a:lvl4pPr lvl="3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1"/>
              </a:buClr>
              <a:buSzPts val="1900"/>
              <a:buNone/>
              <a:defRPr>
                <a:solidFill>
                  <a:schemeClr val="accent1"/>
                </a:solidFill>
              </a:defRPr>
            </a:lvl4pPr>
            <a:lvl5pPr lvl="4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1"/>
              </a:buClr>
              <a:buSzPts val="1900"/>
              <a:buNone/>
              <a:defRPr>
                <a:solidFill>
                  <a:schemeClr val="accent1"/>
                </a:solidFill>
              </a:defRPr>
            </a:lvl5pPr>
            <a:lvl6pPr lvl="5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1"/>
              </a:buClr>
              <a:buSzPts val="1900"/>
              <a:buNone/>
              <a:defRPr>
                <a:solidFill>
                  <a:schemeClr val="accent1"/>
                </a:solidFill>
              </a:defRPr>
            </a:lvl6pPr>
            <a:lvl7pPr lvl="6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1"/>
              </a:buClr>
              <a:buSzPts val="1900"/>
              <a:buNone/>
              <a:defRPr>
                <a:solidFill>
                  <a:schemeClr val="accent1"/>
                </a:solidFill>
              </a:defRPr>
            </a:lvl7pPr>
            <a:lvl8pPr lvl="7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1"/>
              </a:buClr>
              <a:buSzPts val="1900"/>
              <a:buNone/>
              <a:defRPr>
                <a:solidFill>
                  <a:schemeClr val="accent1"/>
                </a:solidFill>
              </a:defRPr>
            </a:lvl8pPr>
            <a:lvl9pPr lvl="8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accent1"/>
              </a:buClr>
              <a:buSzPts val="1900"/>
              <a:buNone/>
              <a:defRPr>
                <a:solidFill>
                  <a:schemeClr val="accen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2 Profile 1">
  <p:cSld name="CUSTOM_16_1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"/>
          <p:cNvSpPr/>
          <p:nvPr/>
        </p:nvSpPr>
        <p:spPr>
          <a:xfrm>
            <a:off x="5674743" y="795050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Schoolbell"/>
                <a:ea typeface="Schoolbell"/>
                <a:cs typeface="Schoolbell"/>
                <a:sym typeface="Schoolbell"/>
              </a:rPr>
              <a:t>has 3 leaves but the lucky clover </a:t>
            </a:r>
            <a:endParaRPr sz="3000">
              <a:latin typeface="Schoolbell"/>
              <a:ea typeface="Schoolbell"/>
              <a:cs typeface="Schoolbell"/>
              <a:sym typeface="Schoolbel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Schoolbell"/>
                <a:ea typeface="Schoolbell"/>
                <a:cs typeface="Schoolbell"/>
                <a:sym typeface="Schoolbell"/>
              </a:rPr>
              <a:t>has 4 leaves</a:t>
            </a:r>
            <a:endParaRPr sz="3000">
              <a:latin typeface="Schoolbell"/>
              <a:ea typeface="Schoolbell"/>
              <a:cs typeface="Schoolbell"/>
              <a:sym typeface="Schoolbell"/>
            </a:endParaRPr>
          </a:p>
        </p:txBody>
      </p:sp>
      <p:sp>
        <p:nvSpPr>
          <p:cNvPr id="120" name="Google Shape;120;p4"/>
          <p:cNvSpPr/>
          <p:nvPr/>
        </p:nvSpPr>
        <p:spPr>
          <a:xfrm>
            <a:off x="5674743" y="2884825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many believe it to be lucky</a:t>
            </a:r>
            <a:endParaRPr sz="3000">
              <a:solidFill>
                <a:schemeClr val="dk1"/>
              </a:solidFill>
              <a:latin typeface="Schoolbell"/>
              <a:ea typeface="Schoolbell"/>
              <a:cs typeface="Schoolbell"/>
              <a:sym typeface="Schoolbell"/>
            </a:endParaRPr>
          </a:p>
        </p:txBody>
      </p:sp>
      <p:sp>
        <p:nvSpPr>
          <p:cNvPr id="121" name="Google Shape;121;p4"/>
          <p:cNvSpPr/>
          <p:nvPr/>
        </p:nvSpPr>
        <p:spPr>
          <a:xfrm>
            <a:off x="5674743" y="4974600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St Patrick made it famous</a:t>
            </a:r>
            <a:endParaRPr baseline="30000" sz="3000"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122" name="Google Shape;122;p4"/>
          <p:cNvPicPr preferRelativeResize="0"/>
          <p:nvPr/>
        </p:nvPicPr>
        <p:blipFill rotWithShape="1">
          <a:blip r:embed="rId2">
            <a:alphaModFix/>
          </a:blip>
          <a:srcRect b="7785" l="19213" r="19206" t="10774"/>
          <a:stretch/>
        </p:blipFill>
        <p:spPr>
          <a:xfrm>
            <a:off x="905725" y="652050"/>
            <a:ext cx="4201800" cy="5553900"/>
          </a:xfrm>
          <a:prstGeom prst="roundRect">
            <a:avLst>
              <a:gd fmla="val 9868" name="adj"/>
            </a:avLst>
          </a:prstGeom>
          <a:noFill/>
          <a:ln>
            <a:noFill/>
          </a:ln>
        </p:spPr>
      </p:pic>
      <p:pic>
        <p:nvPicPr>
          <p:cNvPr id="123" name="Google Shape;123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0125" y="1424950"/>
            <a:ext cx="3993000" cy="3900724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4"/>
          <p:cNvSpPr txBox="1"/>
          <p:nvPr/>
        </p:nvSpPr>
        <p:spPr>
          <a:xfrm>
            <a:off x="1612250" y="5498100"/>
            <a:ext cx="28629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Schoolbell"/>
                <a:ea typeface="Schoolbell"/>
                <a:cs typeface="Schoolbell"/>
                <a:sym typeface="Schoolbell"/>
              </a:rPr>
              <a:t>Shamrock </a:t>
            </a:r>
            <a:endParaRPr b="1" sz="4000">
              <a:latin typeface="Schoolbell"/>
              <a:ea typeface="Schoolbell"/>
              <a:cs typeface="Schoolbell"/>
              <a:sym typeface="Schoolbel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2 Profile 3">
  <p:cSld name="CUSTOM_16_1_1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5"/>
          <p:cNvSpPr/>
          <p:nvPr/>
        </p:nvSpPr>
        <p:spPr>
          <a:xfrm>
            <a:off x="5674743" y="795050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highlight>
                  <a:srgbClr val="FFFFFF"/>
                </a:highlight>
                <a:latin typeface="Schoolbell"/>
                <a:ea typeface="Schoolbell"/>
                <a:cs typeface="Schoolbell"/>
                <a:sym typeface="Schoolbell"/>
              </a:rPr>
              <a:t>money that someone </a:t>
            </a:r>
            <a:r>
              <a:rPr lang="en" sz="3000">
                <a:highlight>
                  <a:srgbClr val="FFFFFF"/>
                </a:highlight>
                <a:uFill>
                  <a:noFill/>
                </a:uFill>
                <a:latin typeface="Schoolbell"/>
                <a:ea typeface="Schoolbell"/>
                <a:cs typeface="Schoolbell"/>
                <a:sym typeface="Schoolbell"/>
                <a:hlinkClick r:id="rId2"/>
              </a:rPr>
              <a:t>hopes</a:t>
            </a:r>
            <a:r>
              <a:rPr lang="en" sz="3000">
                <a:highlight>
                  <a:srgbClr val="FFFFFF"/>
                </a:highlight>
                <a:latin typeface="Schoolbell"/>
                <a:ea typeface="Schoolbell"/>
                <a:cs typeface="Schoolbell"/>
                <a:sym typeface="Schoolbell"/>
              </a:rPr>
              <a:t> they will </a:t>
            </a:r>
            <a:r>
              <a:rPr lang="en" sz="3000">
                <a:highlight>
                  <a:srgbClr val="FFFFFF"/>
                </a:highlight>
                <a:uFill>
                  <a:noFill/>
                </a:uFill>
                <a:latin typeface="Schoolbell"/>
                <a:ea typeface="Schoolbell"/>
                <a:cs typeface="Schoolbell"/>
                <a:sym typeface="Schoolbell"/>
                <a:hlinkClick r:id="rId3"/>
              </a:rPr>
              <a:t>get</a:t>
            </a:r>
            <a:r>
              <a:rPr lang="en" sz="3000">
                <a:highlight>
                  <a:srgbClr val="FFFFFF"/>
                </a:highlight>
                <a:latin typeface="Schoolbell"/>
                <a:ea typeface="Schoolbell"/>
                <a:cs typeface="Schoolbell"/>
                <a:sym typeface="Schoolbell"/>
              </a:rPr>
              <a:t> in the </a:t>
            </a:r>
            <a:r>
              <a:rPr lang="en" sz="3000">
                <a:highlight>
                  <a:srgbClr val="FFFFFF"/>
                </a:highlight>
                <a:uFill>
                  <a:noFill/>
                </a:uFill>
                <a:latin typeface="Schoolbell"/>
                <a:ea typeface="Schoolbell"/>
                <a:cs typeface="Schoolbell"/>
                <a:sym typeface="Schoolbell"/>
                <a:hlinkClick r:id="rId4"/>
              </a:rPr>
              <a:t>future</a:t>
            </a:r>
            <a:r>
              <a:rPr lang="en" sz="3000">
                <a:highlight>
                  <a:srgbClr val="FFFFFF"/>
                </a:highlight>
                <a:latin typeface="Schoolbell"/>
                <a:ea typeface="Schoolbell"/>
                <a:cs typeface="Schoolbell"/>
                <a:sym typeface="Schoolbell"/>
              </a:rPr>
              <a:t> </a:t>
            </a:r>
            <a:endParaRPr sz="3000">
              <a:highlight>
                <a:srgbClr val="FFFFFF"/>
              </a:highlight>
              <a:latin typeface="Schoolbell"/>
              <a:ea typeface="Schoolbell"/>
              <a:cs typeface="Schoolbell"/>
              <a:sym typeface="Schoolbell"/>
            </a:endParaRPr>
          </a:p>
        </p:txBody>
      </p:sp>
      <p:sp>
        <p:nvSpPr>
          <p:cNvPr id="127" name="Google Shape;127;p5"/>
          <p:cNvSpPr/>
          <p:nvPr/>
        </p:nvSpPr>
        <p:spPr>
          <a:xfrm>
            <a:off x="5674743" y="2884825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chemeClr val="dk1"/>
                </a:solidFill>
                <a:highlight>
                  <a:srgbClr val="FFFFFF"/>
                </a:highlight>
                <a:latin typeface="Schoolbell"/>
                <a:ea typeface="Schoolbell"/>
                <a:cs typeface="Schoolbell"/>
                <a:sym typeface="Schoolbell"/>
              </a:rPr>
              <a:t>it’s at the end of a rainbow</a:t>
            </a:r>
            <a:endParaRPr sz="3000">
              <a:solidFill>
                <a:schemeClr val="dk1"/>
              </a:solidFill>
              <a:highlight>
                <a:srgbClr val="FFFFFF"/>
              </a:highlight>
              <a:latin typeface="Schoolbell"/>
              <a:ea typeface="Schoolbell"/>
              <a:cs typeface="Schoolbell"/>
              <a:sym typeface="Schoolbell"/>
            </a:endParaRPr>
          </a:p>
        </p:txBody>
      </p:sp>
      <p:sp>
        <p:nvSpPr>
          <p:cNvPr id="128" name="Google Shape;128;p5"/>
          <p:cNvSpPr/>
          <p:nvPr/>
        </p:nvSpPr>
        <p:spPr>
          <a:xfrm>
            <a:off x="5674743" y="4974600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chemeClr val="dk1"/>
                </a:solidFill>
                <a:highlight>
                  <a:srgbClr val="FFFFFF"/>
                </a:highlight>
                <a:latin typeface="Schoolbell"/>
                <a:ea typeface="Schoolbell"/>
                <a:cs typeface="Schoolbell"/>
                <a:sym typeface="Schoolbell"/>
              </a:rPr>
              <a:t>if you catch the leprechaun he has to tell you where this is</a:t>
            </a:r>
            <a:endParaRPr sz="3000">
              <a:solidFill>
                <a:schemeClr val="dk1"/>
              </a:solidFill>
              <a:highlight>
                <a:srgbClr val="FFFFFF"/>
              </a:highlight>
              <a:latin typeface="Schoolbell"/>
              <a:ea typeface="Schoolbell"/>
              <a:cs typeface="Schoolbell"/>
              <a:sym typeface="Schoolbell"/>
            </a:endParaRPr>
          </a:p>
        </p:txBody>
      </p:sp>
      <p:pic>
        <p:nvPicPr>
          <p:cNvPr id="129" name="Google Shape;129;p5"/>
          <p:cNvPicPr preferRelativeResize="0"/>
          <p:nvPr/>
        </p:nvPicPr>
        <p:blipFill rotWithShape="1">
          <a:blip r:embed="rId5">
            <a:alphaModFix/>
          </a:blip>
          <a:srcRect b="7785" l="19213" r="19206" t="10774"/>
          <a:stretch/>
        </p:blipFill>
        <p:spPr>
          <a:xfrm>
            <a:off x="788625" y="652050"/>
            <a:ext cx="4201800" cy="5553900"/>
          </a:xfrm>
          <a:prstGeom prst="roundRect">
            <a:avLst>
              <a:gd fmla="val 9868" name="adj"/>
            </a:avLst>
          </a:prstGeom>
          <a:noFill/>
          <a:ln>
            <a:noFill/>
          </a:ln>
        </p:spPr>
      </p:pic>
      <p:pic>
        <p:nvPicPr>
          <p:cNvPr id="130" name="Google Shape;130;p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79074" y="1971500"/>
            <a:ext cx="3625350" cy="2941025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5"/>
          <p:cNvSpPr txBox="1"/>
          <p:nvPr/>
        </p:nvSpPr>
        <p:spPr>
          <a:xfrm>
            <a:off x="1612250" y="5107700"/>
            <a:ext cx="3019200" cy="8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100">
                <a:latin typeface="Schoolbell"/>
                <a:ea typeface="Schoolbell"/>
                <a:cs typeface="Schoolbell"/>
                <a:sym typeface="Schoolbell"/>
              </a:rPr>
              <a:t>pot of gold</a:t>
            </a:r>
            <a:endParaRPr sz="4100">
              <a:latin typeface="Schoolbell"/>
              <a:ea typeface="Schoolbell"/>
              <a:cs typeface="Schoolbell"/>
              <a:sym typeface="Schoolbel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2 Profile 3">
  <p:cSld name="CUSTOM_16_1_1_1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6"/>
          <p:cNvSpPr/>
          <p:nvPr/>
        </p:nvSpPr>
        <p:spPr>
          <a:xfrm>
            <a:off x="5674743" y="795050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333333"/>
                </a:solidFill>
                <a:highlight>
                  <a:srgbClr val="FFFFFF"/>
                </a:highlight>
                <a:latin typeface="Schoolbell"/>
                <a:ea typeface="Schoolbell"/>
                <a:cs typeface="Schoolbell"/>
                <a:sym typeface="Schoolbell"/>
              </a:rPr>
              <a:t> </a:t>
            </a:r>
            <a:r>
              <a:rPr lang="en" sz="3000">
                <a:solidFill>
                  <a:srgbClr val="333333"/>
                </a:solidFill>
                <a:highlight>
                  <a:srgbClr val="FFFFFF"/>
                </a:highlight>
                <a:latin typeface="Schoolbell"/>
                <a:ea typeface="Schoolbell"/>
                <a:cs typeface="Schoolbell"/>
                <a:sym typeface="Schoolbell"/>
              </a:rPr>
              <a:t>small fairy creature about two feet tall resembling an elf</a:t>
            </a:r>
            <a:endParaRPr sz="3000">
              <a:latin typeface="Schoolbell"/>
              <a:ea typeface="Schoolbell"/>
              <a:cs typeface="Schoolbell"/>
              <a:sym typeface="Schoolbell"/>
            </a:endParaRPr>
          </a:p>
        </p:txBody>
      </p:sp>
      <p:sp>
        <p:nvSpPr>
          <p:cNvPr id="134" name="Google Shape;134;p6"/>
          <p:cNvSpPr/>
          <p:nvPr/>
        </p:nvSpPr>
        <p:spPr>
          <a:xfrm>
            <a:off x="5674743" y="2884825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rgbClr val="333333"/>
                </a:solidFill>
                <a:highlight>
                  <a:srgbClr val="FFFFFF"/>
                </a:highlight>
                <a:latin typeface="Schoolbell"/>
                <a:ea typeface="Schoolbell"/>
                <a:cs typeface="Schoolbell"/>
                <a:sym typeface="Schoolbell"/>
              </a:rPr>
              <a:t>normally has orange hair and an orange beard</a:t>
            </a:r>
            <a:endParaRPr sz="3000">
              <a:solidFill>
                <a:schemeClr val="dk1"/>
              </a:solidFill>
              <a:latin typeface="Schoolbell"/>
              <a:ea typeface="Schoolbell"/>
              <a:cs typeface="Schoolbell"/>
              <a:sym typeface="Schoolbell"/>
            </a:endParaRPr>
          </a:p>
        </p:txBody>
      </p:sp>
      <p:sp>
        <p:nvSpPr>
          <p:cNvPr id="135" name="Google Shape;135;p6"/>
          <p:cNvSpPr/>
          <p:nvPr/>
        </p:nvSpPr>
        <p:spPr>
          <a:xfrm>
            <a:off x="5674743" y="4974600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rgbClr val="333333"/>
                </a:solidFill>
                <a:highlight>
                  <a:srgbClr val="FFFFFF"/>
                </a:highlight>
                <a:latin typeface="Schoolbell"/>
                <a:ea typeface="Schoolbell"/>
                <a:cs typeface="Schoolbell"/>
                <a:sym typeface="Schoolbell"/>
              </a:rPr>
              <a:t>naughty and wears green </a:t>
            </a:r>
            <a:endParaRPr sz="3000">
              <a:solidFill>
                <a:schemeClr val="dk1"/>
              </a:solidFill>
              <a:latin typeface="Schoolbell"/>
              <a:ea typeface="Schoolbell"/>
              <a:cs typeface="Schoolbell"/>
              <a:sym typeface="Schoolbell"/>
            </a:endParaRPr>
          </a:p>
        </p:txBody>
      </p:sp>
      <p:sp>
        <p:nvSpPr>
          <p:cNvPr id="136" name="Google Shape;136;p6"/>
          <p:cNvSpPr/>
          <p:nvPr/>
        </p:nvSpPr>
        <p:spPr>
          <a:xfrm>
            <a:off x="1225775" y="715750"/>
            <a:ext cx="3656700" cy="5244300"/>
          </a:xfrm>
          <a:prstGeom prst="roundRect">
            <a:avLst>
              <a:gd fmla="val 16667" name="adj"/>
            </a:avLst>
          </a:prstGeom>
          <a:solidFill>
            <a:srgbClr val="D9D9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7" name="Google Shape;137;p6"/>
          <p:cNvPicPr preferRelativeResize="0"/>
          <p:nvPr/>
        </p:nvPicPr>
        <p:blipFill rotWithShape="1">
          <a:blip r:embed="rId2">
            <a:alphaModFix/>
          </a:blip>
          <a:srcRect b="0" l="0" r="54048" t="0"/>
          <a:stretch/>
        </p:blipFill>
        <p:spPr>
          <a:xfrm>
            <a:off x="1282875" y="938200"/>
            <a:ext cx="3599599" cy="4211074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6"/>
          <p:cNvSpPr txBox="1"/>
          <p:nvPr/>
        </p:nvSpPr>
        <p:spPr>
          <a:xfrm>
            <a:off x="1495075" y="5091725"/>
            <a:ext cx="30060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latin typeface="Schoolbell"/>
                <a:ea typeface="Schoolbell"/>
                <a:cs typeface="Schoolbell"/>
                <a:sym typeface="Schoolbell"/>
              </a:rPr>
              <a:t>a leprechaun</a:t>
            </a:r>
            <a:endParaRPr sz="3800">
              <a:latin typeface="Schoolbell"/>
              <a:ea typeface="Schoolbell"/>
              <a:cs typeface="Schoolbell"/>
              <a:sym typeface="Schoolbel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2 Profile 4">
  <p:cSld name="CUSTOM_16_1_1_1_1"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7"/>
          <p:cNvSpPr/>
          <p:nvPr/>
        </p:nvSpPr>
        <p:spPr>
          <a:xfrm>
            <a:off x="5674743" y="795050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41" name="Google Shape;141;p7"/>
          <p:cNvSpPr/>
          <p:nvPr/>
        </p:nvSpPr>
        <p:spPr>
          <a:xfrm>
            <a:off x="5674743" y="2884825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brought Christianity to Ireland</a:t>
            </a:r>
            <a:endParaRPr sz="3000">
              <a:solidFill>
                <a:schemeClr val="dk1"/>
              </a:solidFill>
              <a:latin typeface="Schoolbell"/>
              <a:ea typeface="Schoolbell"/>
              <a:cs typeface="Schoolbell"/>
              <a:sym typeface="Schoolbell"/>
            </a:endParaRPr>
          </a:p>
        </p:txBody>
      </p:sp>
      <p:sp>
        <p:nvSpPr>
          <p:cNvPr id="142" name="Google Shape;142;p7"/>
          <p:cNvSpPr/>
          <p:nvPr/>
        </p:nvSpPr>
        <p:spPr>
          <a:xfrm>
            <a:off x="5674743" y="4974600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he was from </a:t>
            </a:r>
            <a:r>
              <a:rPr lang="en" sz="3000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Britain</a:t>
            </a:r>
            <a:r>
              <a:rPr lang="en" sz="3000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 not Ireland </a:t>
            </a:r>
            <a:endParaRPr sz="3000">
              <a:solidFill>
                <a:schemeClr val="dk1"/>
              </a:solidFill>
              <a:latin typeface="Schoolbell"/>
              <a:ea typeface="Schoolbell"/>
              <a:cs typeface="Schoolbell"/>
              <a:sym typeface="Schoolbell"/>
            </a:endParaRPr>
          </a:p>
        </p:txBody>
      </p:sp>
      <p:pic>
        <p:nvPicPr>
          <p:cNvPr id="143" name="Google Shape;143;p7"/>
          <p:cNvPicPr preferRelativeResize="0"/>
          <p:nvPr/>
        </p:nvPicPr>
        <p:blipFill rotWithShape="1">
          <a:blip r:embed="rId2">
            <a:alphaModFix/>
          </a:blip>
          <a:srcRect b="7785" l="19213" r="19206" t="10774"/>
          <a:stretch/>
        </p:blipFill>
        <p:spPr>
          <a:xfrm>
            <a:off x="905725" y="652050"/>
            <a:ext cx="4201800" cy="5553900"/>
          </a:xfrm>
          <a:prstGeom prst="roundRect">
            <a:avLst>
              <a:gd fmla="val 9868" name="adj"/>
            </a:avLst>
          </a:prstGeom>
          <a:noFill/>
          <a:ln>
            <a:noFill/>
          </a:ln>
        </p:spPr>
      </p:pic>
      <p:pic>
        <p:nvPicPr>
          <p:cNvPr id="144" name="Google Shape;144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12025" y="875550"/>
            <a:ext cx="3789200" cy="378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7"/>
          <p:cNvSpPr txBox="1"/>
          <p:nvPr/>
        </p:nvSpPr>
        <p:spPr>
          <a:xfrm>
            <a:off x="1478025" y="5122900"/>
            <a:ext cx="31044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latin typeface="Schoolbell"/>
                <a:ea typeface="Schoolbell"/>
                <a:cs typeface="Schoolbell"/>
                <a:sym typeface="Schoolbell"/>
              </a:rPr>
              <a:t>Saint Patrick </a:t>
            </a:r>
            <a:endParaRPr sz="3700">
              <a:latin typeface="Schoolbell"/>
              <a:ea typeface="Schoolbell"/>
              <a:cs typeface="Schoolbell"/>
              <a:sym typeface="Schoolbell"/>
            </a:endParaRPr>
          </a:p>
        </p:txBody>
      </p:sp>
      <p:sp>
        <p:nvSpPr>
          <p:cNvPr id="146" name="Google Shape;146;p7"/>
          <p:cNvSpPr txBox="1"/>
          <p:nvPr/>
        </p:nvSpPr>
        <p:spPr>
          <a:xfrm>
            <a:off x="6041050" y="872150"/>
            <a:ext cx="49863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Schoolbell"/>
                <a:ea typeface="Schoolbell"/>
                <a:cs typeface="Schoolbell"/>
                <a:sym typeface="Schoolbell"/>
              </a:rPr>
              <a:t>it is believed that he drove snakes out of Ireland</a:t>
            </a:r>
            <a:endParaRPr sz="3000">
              <a:latin typeface="Schoolbell"/>
              <a:ea typeface="Schoolbell"/>
              <a:cs typeface="Schoolbell"/>
              <a:sym typeface="Schoolbel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2 Profile 5">
  <p:cSld name="CUSTOM_16_1_1_1_1_1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8"/>
          <p:cNvSpPr/>
          <p:nvPr/>
        </p:nvSpPr>
        <p:spPr>
          <a:xfrm>
            <a:off x="5674743" y="795050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happens on March 17th </a:t>
            </a:r>
            <a:endParaRPr sz="3000">
              <a:solidFill>
                <a:schemeClr val="dk1"/>
              </a:solidFill>
              <a:latin typeface="Schoolbell"/>
              <a:ea typeface="Schoolbell"/>
              <a:cs typeface="Schoolbell"/>
              <a:sym typeface="Schoolbell"/>
            </a:endParaRPr>
          </a:p>
        </p:txBody>
      </p:sp>
      <p:sp>
        <p:nvSpPr>
          <p:cNvPr id="149" name="Google Shape;149;p8"/>
          <p:cNvSpPr/>
          <p:nvPr/>
        </p:nvSpPr>
        <p:spPr>
          <a:xfrm>
            <a:off x="5674743" y="2884825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first one was in the United States</a:t>
            </a:r>
            <a:endParaRPr sz="3000">
              <a:solidFill>
                <a:schemeClr val="dk1"/>
              </a:solidFill>
              <a:latin typeface="Schoolbell"/>
              <a:ea typeface="Schoolbell"/>
              <a:cs typeface="Schoolbell"/>
              <a:sym typeface="Schoolbell"/>
            </a:endParaRPr>
          </a:p>
        </p:txBody>
      </p:sp>
      <p:sp>
        <p:nvSpPr>
          <p:cNvPr id="150" name="Google Shape;150;p8"/>
          <p:cNvSpPr/>
          <p:nvPr/>
        </p:nvSpPr>
        <p:spPr>
          <a:xfrm>
            <a:off x="5674743" y="4974600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a way to c</a:t>
            </a:r>
            <a:r>
              <a:rPr lang="en" sz="3000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elebrate the Irish culture</a:t>
            </a:r>
            <a:endParaRPr sz="3000">
              <a:solidFill>
                <a:schemeClr val="dk1"/>
              </a:solidFill>
              <a:latin typeface="Schoolbell"/>
              <a:ea typeface="Schoolbell"/>
              <a:cs typeface="Schoolbell"/>
              <a:sym typeface="Schoolbell"/>
            </a:endParaRPr>
          </a:p>
        </p:txBody>
      </p:sp>
      <p:pic>
        <p:nvPicPr>
          <p:cNvPr id="151" name="Google Shape;151;p8"/>
          <p:cNvPicPr preferRelativeResize="0"/>
          <p:nvPr/>
        </p:nvPicPr>
        <p:blipFill rotWithShape="1">
          <a:blip r:embed="rId2">
            <a:alphaModFix/>
          </a:blip>
          <a:srcRect b="7785" l="19213" r="19206" t="10774"/>
          <a:stretch/>
        </p:blipFill>
        <p:spPr>
          <a:xfrm>
            <a:off x="905725" y="652050"/>
            <a:ext cx="4201800" cy="5553900"/>
          </a:xfrm>
          <a:prstGeom prst="roundRect">
            <a:avLst>
              <a:gd fmla="val 9868" name="adj"/>
            </a:avLst>
          </a:prstGeom>
          <a:noFill/>
          <a:ln>
            <a:noFill/>
          </a:ln>
        </p:spPr>
      </p:pic>
      <p:pic>
        <p:nvPicPr>
          <p:cNvPr id="152" name="Google Shape;152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8575" y="795050"/>
            <a:ext cx="3925074" cy="408730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8"/>
          <p:cNvSpPr txBox="1"/>
          <p:nvPr/>
        </p:nvSpPr>
        <p:spPr>
          <a:xfrm>
            <a:off x="1169800" y="5263875"/>
            <a:ext cx="36828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latin typeface="Schoolbell"/>
                <a:ea typeface="Schoolbell"/>
                <a:cs typeface="Schoolbell"/>
                <a:sym typeface="Schoolbell"/>
              </a:rPr>
              <a:t>St. Patrick day parade</a:t>
            </a:r>
            <a:endParaRPr sz="2600">
              <a:latin typeface="Schoolbell"/>
              <a:ea typeface="Schoolbell"/>
              <a:cs typeface="Schoolbell"/>
              <a:sym typeface="Schoolbel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2 Profile 6">
  <p:cSld name="CUSTOM_16_1_1_1_1_1_1"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9"/>
          <p:cNvSpPr/>
          <p:nvPr/>
        </p:nvSpPr>
        <p:spPr>
          <a:xfrm>
            <a:off x="5674743" y="795050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Schoolbell"/>
                <a:ea typeface="Schoolbell"/>
                <a:cs typeface="Schoolbell"/>
                <a:sym typeface="Schoolbell"/>
              </a:rPr>
              <a:t>traditionally a </a:t>
            </a:r>
            <a:r>
              <a:rPr lang="en" sz="3000">
                <a:latin typeface="Schoolbell"/>
                <a:ea typeface="Schoolbell"/>
                <a:cs typeface="Schoolbell"/>
                <a:sym typeface="Schoolbell"/>
              </a:rPr>
              <a:t>religious</a:t>
            </a:r>
            <a:r>
              <a:rPr lang="en" sz="3000">
                <a:latin typeface="Schoolbell"/>
                <a:ea typeface="Schoolbell"/>
                <a:cs typeface="Schoolbell"/>
                <a:sym typeface="Schoolbell"/>
              </a:rPr>
              <a:t> celebration </a:t>
            </a:r>
            <a:endParaRPr sz="3000">
              <a:latin typeface="Schoolbell"/>
              <a:ea typeface="Schoolbell"/>
              <a:cs typeface="Schoolbell"/>
              <a:sym typeface="Schoolbell"/>
            </a:endParaRPr>
          </a:p>
        </p:txBody>
      </p:sp>
      <p:sp>
        <p:nvSpPr>
          <p:cNvPr id="156" name="Google Shape;156;p9"/>
          <p:cNvSpPr/>
          <p:nvPr/>
        </p:nvSpPr>
        <p:spPr>
          <a:xfrm>
            <a:off x="5674743" y="2884825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lots of celebrations and parades</a:t>
            </a:r>
            <a:r>
              <a:rPr lang="en" sz="3000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 on March 17th</a:t>
            </a:r>
            <a:endParaRPr sz="3000">
              <a:solidFill>
                <a:schemeClr val="dk1"/>
              </a:solidFill>
              <a:latin typeface="Schoolbell"/>
              <a:ea typeface="Schoolbell"/>
              <a:cs typeface="Schoolbell"/>
              <a:sym typeface="Schoolbell"/>
            </a:endParaRPr>
          </a:p>
        </p:txBody>
      </p:sp>
      <p:sp>
        <p:nvSpPr>
          <p:cNvPr id="157" name="Google Shape;157;p9"/>
          <p:cNvSpPr/>
          <p:nvPr/>
        </p:nvSpPr>
        <p:spPr>
          <a:xfrm>
            <a:off x="5674743" y="4974600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everyone wears green </a:t>
            </a:r>
            <a:r>
              <a:rPr lang="en" sz="3000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 </a:t>
            </a:r>
            <a:endParaRPr sz="3000">
              <a:solidFill>
                <a:schemeClr val="dk1"/>
              </a:solidFill>
              <a:latin typeface="Schoolbell"/>
              <a:ea typeface="Schoolbell"/>
              <a:cs typeface="Schoolbell"/>
              <a:sym typeface="Schoolbell"/>
            </a:endParaRPr>
          </a:p>
        </p:txBody>
      </p:sp>
      <p:pic>
        <p:nvPicPr>
          <p:cNvPr id="158" name="Google Shape;158;p9"/>
          <p:cNvPicPr preferRelativeResize="0"/>
          <p:nvPr/>
        </p:nvPicPr>
        <p:blipFill rotWithShape="1">
          <a:blip r:embed="rId2">
            <a:alphaModFix/>
          </a:blip>
          <a:srcRect b="7785" l="19213" r="19206" t="10774"/>
          <a:stretch/>
        </p:blipFill>
        <p:spPr>
          <a:xfrm>
            <a:off x="905725" y="652050"/>
            <a:ext cx="4201800" cy="5553900"/>
          </a:xfrm>
          <a:prstGeom prst="roundRect">
            <a:avLst>
              <a:gd fmla="val 9868" name="adj"/>
            </a:avLst>
          </a:prstGeom>
          <a:noFill/>
          <a:ln>
            <a:noFill/>
          </a:ln>
        </p:spPr>
      </p:pic>
      <p:pic>
        <p:nvPicPr>
          <p:cNvPr id="159" name="Google Shape;159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6696" y="795046"/>
            <a:ext cx="3839849" cy="3839849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9"/>
          <p:cNvSpPr txBox="1"/>
          <p:nvPr/>
        </p:nvSpPr>
        <p:spPr>
          <a:xfrm>
            <a:off x="1570850" y="4889225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St. Patrick’s Day</a:t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2 Profile 8">
  <p:cSld name="CUSTOM_16_1_1_1_2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0"/>
          <p:cNvSpPr/>
          <p:nvPr/>
        </p:nvSpPr>
        <p:spPr>
          <a:xfrm>
            <a:off x="5674743" y="795050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63" name="Google Shape;163;p10"/>
          <p:cNvSpPr/>
          <p:nvPr/>
        </p:nvSpPr>
        <p:spPr>
          <a:xfrm>
            <a:off x="5674743" y="2884825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64" name="Google Shape;164;p10"/>
          <p:cNvSpPr/>
          <p:nvPr/>
        </p:nvSpPr>
        <p:spPr>
          <a:xfrm>
            <a:off x="5674743" y="4974600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165" name="Google Shape;165;p10"/>
          <p:cNvPicPr preferRelativeResize="0"/>
          <p:nvPr/>
        </p:nvPicPr>
        <p:blipFill rotWithShape="1">
          <a:blip r:embed="rId2">
            <a:alphaModFix/>
          </a:blip>
          <a:srcRect b="7785" l="19213" r="19206" t="10774"/>
          <a:stretch/>
        </p:blipFill>
        <p:spPr>
          <a:xfrm>
            <a:off x="905725" y="652050"/>
            <a:ext cx="4201800" cy="5553900"/>
          </a:xfrm>
          <a:prstGeom prst="roundRect">
            <a:avLst>
              <a:gd fmla="val 9868" name="adj"/>
            </a:avLst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2 Profile 9">
  <p:cSld name="CUSTOM_16_1_1_1_1_2"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1"/>
          <p:cNvSpPr/>
          <p:nvPr/>
        </p:nvSpPr>
        <p:spPr>
          <a:xfrm>
            <a:off x="5674743" y="795050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68" name="Google Shape;168;p11"/>
          <p:cNvSpPr/>
          <p:nvPr/>
        </p:nvSpPr>
        <p:spPr>
          <a:xfrm>
            <a:off x="5674743" y="2884825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69" name="Google Shape;169;p11"/>
          <p:cNvSpPr/>
          <p:nvPr/>
        </p:nvSpPr>
        <p:spPr>
          <a:xfrm>
            <a:off x="5674743" y="4974600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170" name="Google Shape;170;p11"/>
          <p:cNvPicPr preferRelativeResize="0"/>
          <p:nvPr/>
        </p:nvPicPr>
        <p:blipFill rotWithShape="1">
          <a:blip r:embed="rId2">
            <a:alphaModFix/>
          </a:blip>
          <a:srcRect b="7785" l="19213" r="19206" t="10774"/>
          <a:stretch/>
        </p:blipFill>
        <p:spPr>
          <a:xfrm>
            <a:off x="905725" y="652050"/>
            <a:ext cx="4201800" cy="5553900"/>
          </a:xfrm>
          <a:prstGeom prst="roundRect">
            <a:avLst>
              <a:gd fmla="val 9868" name="adj"/>
            </a:avLst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2 Profile 10">
  <p:cSld name="CUSTOM_16_1_1_1_1_1_2"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2"/>
          <p:cNvSpPr/>
          <p:nvPr/>
        </p:nvSpPr>
        <p:spPr>
          <a:xfrm>
            <a:off x="5674743" y="795050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73" name="Google Shape;173;p12"/>
          <p:cNvSpPr/>
          <p:nvPr/>
        </p:nvSpPr>
        <p:spPr>
          <a:xfrm>
            <a:off x="5674743" y="2884825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74" name="Google Shape;174;p12"/>
          <p:cNvSpPr/>
          <p:nvPr/>
        </p:nvSpPr>
        <p:spPr>
          <a:xfrm>
            <a:off x="5674743" y="4974600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175" name="Google Shape;175;p12"/>
          <p:cNvPicPr preferRelativeResize="0"/>
          <p:nvPr/>
        </p:nvPicPr>
        <p:blipFill rotWithShape="1">
          <a:blip r:embed="rId2">
            <a:alphaModFix/>
          </a:blip>
          <a:srcRect b="7785" l="19213" r="19206" t="10774"/>
          <a:stretch/>
        </p:blipFill>
        <p:spPr>
          <a:xfrm>
            <a:off x="905725" y="652050"/>
            <a:ext cx="4201800" cy="5553900"/>
          </a:xfrm>
          <a:prstGeom prst="roundRect">
            <a:avLst>
              <a:gd fmla="val 9868" name="adj"/>
            </a:avLst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2 Profile 11">
  <p:cSld name="CUSTOM_16_1_2"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3"/>
          <p:cNvSpPr/>
          <p:nvPr/>
        </p:nvSpPr>
        <p:spPr>
          <a:xfrm>
            <a:off x="5674743" y="795050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78" name="Google Shape;178;p13"/>
          <p:cNvSpPr/>
          <p:nvPr/>
        </p:nvSpPr>
        <p:spPr>
          <a:xfrm>
            <a:off x="5674743" y="2884825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79" name="Google Shape;179;p13"/>
          <p:cNvSpPr/>
          <p:nvPr/>
        </p:nvSpPr>
        <p:spPr>
          <a:xfrm>
            <a:off x="5674743" y="4974600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180" name="Google Shape;180;p13"/>
          <p:cNvPicPr preferRelativeResize="0"/>
          <p:nvPr/>
        </p:nvPicPr>
        <p:blipFill rotWithShape="1">
          <a:blip r:embed="rId2">
            <a:alphaModFix/>
          </a:blip>
          <a:srcRect b="7785" l="19213" r="19206" t="10774"/>
          <a:stretch/>
        </p:blipFill>
        <p:spPr>
          <a:xfrm>
            <a:off x="905725" y="652050"/>
            <a:ext cx="4201800" cy="5553900"/>
          </a:xfrm>
          <a:prstGeom prst="roundRect">
            <a:avLst>
              <a:gd fmla="val 9868" name="adj"/>
            </a:avLst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2 Profile 12">
  <p:cSld name="CUSTOM_16_1_1_3"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4"/>
          <p:cNvSpPr/>
          <p:nvPr/>
        </p:nvSpPr>
        <p:spPr>
          <a:xfrm>
            <a:off x="5674743" y="795050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83" name="Google Shape;183;p14"/>
          <p:cNvSpPr/>
          <p:nvPr/>
        </p:nvSpPr>
        <p:spPr>
          <a:xfrm>
            <a:off x="5674743" y="2884825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84" name="Google Shape;184;p14"/>
          <p:cNvSpPr/>
          <p:nvPr/>
        </p:nvSpPr>
        <p:spPr>
          <a:xfrm>
            <a:off x="5674743" y="4974600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185" name="Google Shape;185;p14"/>
          <p:cNvPicPr preferRelativeResize="0"/>
          <p:nvPr/>
        </p:nvPicPr>
        <p:blipFill rotWithShape="1">
          <a:blip r:embed="rId2">
            <a:alphaModFix/>
          </a:blip>
          <a:srcRect b="7785" l="19213" r="19206" t="10774"/>
          <a:stretch/>
        </p:blipFill>
        <p:spPr>
          <a:xfrm>
            <a:off x="905725" y="652050"/>
            <a:ext cx="4201800" cy="5553900"/>
          </a:xfrm>
          <a:prstGeom prst="roundRect">
            <a:avLst>
              <a:gd fmla="val 9868" name="adj"/>
            </a:avLst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2 Profile 13">
  <p:cSld name="CUSTOM_16_1_1_1_3"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5"/>
          <p:cNvSpPr/>
          <p:nvPr/>
        </p:nvSpPr>
        <p:spPr>
          <a:xfrm>
            <a:off x="5674743" y="795050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88" name="Google Shape;188;p15"/>
          <p:cNvSpPr/>
          <p:nvPr/>
        </p:nvSpPr>
        <p:spPr>
          <a:xfrm>
            <a:off x="5674743" y="2884825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89" name="Google Shape;189;p15"/>
          <p:cNvSpPr/>
          <p:nvPr/>
        </p:nvSpPr>
        <p:spPr>
          <a:xfrm>
            <a:off x="5674743" y="4974600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190" name="Google Shape;190;p15"/>
          <p:cNvPicPr preferRelativeResize="0"/>
          <p:nvPr/>
        </p:nvPicPr>
        <p:blipFill rotWithShape="1">
          <a:blip r:embed="rId2">
            <a:alphaModFix/>
          </a:blip>
          <a:srcRect b="7785" l="19213" r="19206" t="10774"/>
          <a:stretch/>
        </p:blipFill>
        <p:spPr>
          <a:xfrm>
            <a:off x="905725" y="652050"/>
            <a:ext cx="4201800" cy="5553900"/>
          </a:xfrm>
          <a:prstGeom prst="roundRect">
            <a:avLst>
              <a:gd fmla="val 9868" name="adj"/>
            </a:avLst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2 Profile 14">
  <p:cSld name="CUSTOM_16_1_1_1_1_3"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6"/>
          <p:cNvSpPr/>
          <p:nvPr/>
        </p:nvSpPr>
        <p:spPr>
          <a:xfrm>
            <a:off x="5674743" y="795050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93" name="Google Shape;193;p16"/>
          <p:cNvSpPr/>
          <p:nvPr/>
        </p:nvSpPr>
        <p:spPr>
          <a:xfrm>
            <a:off x="5674743" y="2884825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94" name="Google Shape;194;p16"/>
          <p:cNvSpPr/>
          <p:nvPr/>
        </p:nvSpPr>
        <p:spPr>
          <a:xfrm>
            <a:off x="5674743" y="4974600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195" name="Google Shape;195;p16"/>
          <p:cNvPicPr preferRelativeResize="0"/>
          <p:nvPr/>
        </p:nvPicPr>
        <p:blipFill rotWithShape="1">
          <a:blip r:embed="rId2">
            <a:alphaModFix/>
          </a:blip>
          <a:srcRect b="7785" l="19213" r="19206" t="10774"/>
          <a:stretch/>
        </p:blipFill>
        <p:spPr>
          <a:xfrm>
            <a:off x="905725" y="652050"/>
            <a:ext cx="4201800" cy="5553900"/>
          </a:xfrm>
          <a:prstGeom prst="roundRect">
            <a:avLst>
              <a:gd fmla="val 9868" name="adj"/>
            </a:avLst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2 Profile 15">
  <p:cSld name="CUSTOM_16_1_1_1_1_1_3"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7"/>
          <p:cNvSpPr/>
          <p:nvPr/>
        </p:nvSpPr>
        <p:spPr>
          <a:xfrm>
            <a:off x="5674743" y="795050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98" name="Google Shape;198;p17"/>
          <p:cNvSpPr/>
          <p:nvPr/>
        </p:nvSpPr>
        <p:spPr>
          <a:xfrm>
            <a:off x="5674743" y="2884825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99" name="Google Shape;199;p17"/>
          <p:cNvSpPr/>
          <p:nvPr/>
        </p:nvSpPr>
        <p:spPr>
          <a:xfrm>
            <a:off x="5674743" y="4974600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200" name="Google Shape;200;p17"/>
          <p:cNvPicPr preferRelativeResize="0"/>
          <p:nvPr/>
        </p:nvPicPr>
        <p:blipFill rotWithShape="1">
          <a:blip r:embed="rId2">
            <a:alphaModFix/>
          </a:blip>
          <a:srcRect b="7785" l="19213" r="19206" t="10774"/>
          <a:stretch/>
        </p:blipFill>
        <p:spPr>
          <a:xfrm>
            <a:off x="905725" y="652050"/>
            <a:ext cx="4201800" cy="5553900"/>
          </a:xfrm>
          <a:prstGeom prst="roundRect">
            <a:avLst>
              <a:gd fmla="val 9868" name="adj"/>
            </a:avLst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2 Profile 16">
  <p:cSld name="CUSTOM_16_1_1_1_1_1_1_1"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8"/>
          <p:cNvSpPr/>
          <p:nvPr/>
        </p:nvSpPr>
        <p:spPr>
          <a:xfrm>
            <a:off x="5674743" y="795050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03" name="Google Shape;203;p18"/>
          <p:cNvSpPr/>
          <p:nvPr/>
        </p:nvSpPr>
        <p:spPr>
          <a:xfrm>
            <a:off x="5674743" y="2884825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04" name="Google Shape;204;p18"/>
          <p:cNvSpPr/>
          <p:nvPr/>
        </p:nvSpPr>
        <p:spPr>
          <a:xfrm>
            <a:off x="5674743" y="4974600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205" name="Google Shape;205;p18"/>
          <p:cNvPicPr preferRelativeResize="0"/>
          <p:nvPr/>
        </p:nvPicPr>
        <p:blipFill rotWithShape="1">
          <a:blip r:embed="rId2">
            <a:alphaModFix/>
          </a:blip>
          <a:srcRect b="7785" l="19213" r="19206" t="10774"/>
          <a:stretch/>
        </p:blipFill>
        <p:spPr>
          <a:xfrm>
            <a:off x="905725" y="652050"/>
            <a:ext cx="4201800" cy="5553900"/>
          </a:xfrm>
          <a:prstGeom prst="roundRect">
            <a:avLst>
              <a:gd fmla="val 9868" name="adj"/>
            </a:avLst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2 Profile 17">
  <p:cSld name="CUSTOM_16_1_1_2_1"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9"/>
          <p:cNvSpPr/>
          <p:nvPr/>
        </p:nvSpPr>
        <p:spPr>
          <a:xfrm>
            <a:off x="5674743" y="795050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08" name="Google Shape;208;p19"/>
          <p:cNvSpPr/>
          <p:nvPr/>
        </p:nvSpPr>
        <p:spPr>
          <a:xfrm>
            <a:off x="5674743" y="2884825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09" name="Google Shape;209;p19"/>
          <p:cNvSpPr/>
          <p:nvPr/>
        </p:nvSpPr>
        <p:spPr>
          <a:xfrm>
            <a:off x="5674743" y="4974600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210" name="Google Shape;210;p19"/>
          <p:cNvPicPr preferRelativeResize="0"/>
          <p:nvPr/>
        </p:nvPicPr>
        <p:blipFill rotWithShape="1">
          <a:blip r:embed="rId2">
            <a:alphaModFix/>
          </a:blip>
          <a:srcRect b="7785" l="19213" r="19206" t="10774"/>
          <a:stretch/>
        </p:blipFill>
        <p:spPr>
          <a:xfrm>
            <a:off x="905725" y="652050"/>
            <a:ext cx="4201800" cy="5553900"/>
          </a:xfrm>
          <a:prstGeom prst="roundRect">
            <a:avLst>
              <a:gd fmla="val 9868" name="adj"/>
            </a:avLst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2 Profile 18">
  <p:cSld name="CUSTOM_16_1_1_1_2_1"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0"/>
          <p:cNvSpPr/>
          <p:nvPr/>
        </p:nvSpPr>
        <p:spPr>
          <a:xfrm>
            <a:off x="5674743" y="795050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13" name="Google Shape;213;p20"/>
          <p:cNvSpPr/>
          <p:nvPr/>
        </p:nvSpPr>
        <p:spPr>
          <a:xfrm>
            <a:off x="5674743" y="2884825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14" name="Google Shape;214;p20"/>
          <p:cNvSpPr/>
          <p:nvPr/>
        </p:nvSpPr>
        <p:spPr>
          <a:xfrm>
            <a:off x="5674743" y="4974600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215" name="Google Shape;215;p20"/>
          <p:cNvPicPr preferRelativeResize="0"/>
          <p:nvPr/>
        </p:nvPicPr>
        <p:blipFill rotWithShape="1">
          <a:blip r:embed="rId2">
            <a:alphaModFix/>
          </a:blip>
          <a:srcRect b="7785" l="19213" r="19206" t="10774"/>
          <a:stretch/>
        </p:blipFill>
        <p:spPr>
          <a:xfrm>
            <a:off x="905725" y="652050"/>
            <a:ext cx="4201800" cy="5553900"/>
          </a:xfrm>
          <a:prstGeom prst="roundRect">
            <a:avLst>
              <a:gd fmla="val 9868" name="adj"/>
            </a:avLst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2 Profile 19">
  <p:cSld name="CUSTOM_16_1_1_1_1_2_1"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1"/>
          <p:cNvSpPr/>
          <p:nvPr/>
        </p:nvSpPr>
        <p:spPr>
          <a:xfrm>
            <a:off x="5674743" y="795050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18" name="Google Shape;218;p21"/>
          <p:cNvSpPr/>
          <p:nvPr/>
        </p:nvSpPr>
        <p:spPr>
          <a:xfrm>
            <a:off x="5674743" y="2884825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19" name="Google Shape;219;p21"/>
          <p:cNvSpPr/>
          <p:nvPr/>
        </p:nvSpPr>
        <p:spPr>
          <a:xfrm>
            <a:off x="5674743" y="4974600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220" name="Google Shape;220;p21"/>
          <p:cNvPicPr preferRelativeResize="0"/>
          <p:nvPr/>
        </p:nvPicPr>
        <p:blipFill rotWithShape="1">
          <a:blip r:embed="rId2">
            <a:alphaModFix/>
          </a:blip>
          <a:srcRect b="7785" l="19213" r="19206" t="10774"/>
          <a:stretch/>
        </p:blipFill>
        <p:spPr>
          <a:xfrm>
            <a:off x="905725" y="652050"/>
            <a:ext cx="4201800" cy="5553900"/>
          </a:xfrm>
          <a:prstGeom prst="roundRect">
            <a:avLst>
              <a:gd fmla="val 9868" name="adj"/>
            </a:avLst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2 Profile 20">
  <p:cSld name="CUSTOM_16_1_1_1_1_1_2_1"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2"/>
          <p:cNvSpPr/>
          <p:nvPr/>
        </p:nvSpPr>
        <p:spPr>
          <a:xfrm>
            <a:off x="5674743" y="795050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23" name="Google Shape;223;p22"/>
          <p:cNvSpPr/>
          <p:nvPr/>
        </p:nvSpPr>
        <p:spPr>
          <a:xfrm>
            <a:off x="5674743" y="2884825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24" name="Google Shape;224;p22"/>
          <p:cNvSpPr/>
          <p:nvPr/>
        </p:nvSpPr>
        <p:spPr>
          <a:xfrm>
            <a:off x="5674743" y="4974600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225" name="Google Shape;225;p22"/>
          <p:cNvPicPr preferRelativeResize="0"/>
          <p:nvPr/>
        </p:nvPicPr>
        <p:blipFill rotWithShape="1">
          <a:blip r:embed="rId2">
            <a:alphaModFix/>
          </a:blip>
          <a:srcRect b="7785" l="19213" r="19206" t="10774"/>
          <a:stretch/>
        </p:blipFill>
        <p:spPr>
          <a:xfrm>
            <a:off x="905725" y="652050"/>
            <a:ext cx="4201800" cy="5553900"/>
          </a:xfrm>
          <a:prstGeom prst="roundRect">
            <a:avLst>
              <a:gd fmla="val 9868" name="adj"/>
            </a:avLst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0 DO NOT REMOVE · SlidesMania">
  <p:cSld name="CUSTOM_19"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7" name="Google Shape;227;p2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28" name="Google Shape;228;p2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29" name="Google Shape;229;p23">
              <a:hlinkClick r:id="rId2"/>
            </p:cNvPr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65600" y="331100"/>
              <a:ext cx="5101466" cy="22012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0" name="Google Shape;230;p23"/>
            <p:cNvSpPr txBox="1"/>
            <p:nvPr/>
          </p:nvSpPr>
          <p:spPr>
            <a:xfrm>
              <a:off x="463500" y="2858061"/>
              <a:ext cx="8956500" cy="244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b="1" i="0" lang="en" sz="3600" u="none" cap="none" strike="noStrike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Free </a:t>
              </a:r>
              <a:r>
                <a:rPr b="0" i="0" lang="en" sz="3600" u="none" cap="none" strike="noStrike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themes and templates for </a:t>
              </a:r>
              <a:r>
                <a:rPr b="1" i="0" lang="en" sz="3600" u="none" cap="none" strike="noStrike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Google Slides</a:t>
              </a:r>
              <a:r>
                <a:rPr b="0" i="0" lang="en" sz="3600" u="none" cap="none" strike="noStrike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 or </a:t>
              </a:r>
              <a:r>
                <a:rPr b="1" i="0" lang="en" sz="3600" u="none" cap="none" strike="noStrike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PowerPoint</a:t>
              </a:r>
              <a:endParaRPr b="1" i="0" sz="3600" u="none" cap="none" strike="noStrike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t/>
              </a:r>
              <a:endParaRPr b="1" i="0" sz="3600" u="none" cap="none" strike="noStrike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t/>
              </a:r>
              <a:endParaRPr b="1" i="0" sz="3600" u="none" cap="none" strike="noStrike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1" i="0" lang="en" sz="3000" u="none" cap="none" strike="noStrike">
                  <a:solidFill>
                    <a:srgbClr val="FFCB25"/>
                  </a:solidFill>
                  <a:latin typeface="Poppins"/>
                  <a:ea typeface="Poppins"/>
                  <a:cs typeface="Poppins"/>
                  <a:sym typeface="Poppins"/>
                </a:rPr>
                <a:t>NOT to be sold as is or modified!</a:t>
              </a:r>
              <a:endParaRPr b="1" i="0" sz="3000" u="none" cap="none" strike="noStrike">
                <a:solidFill>
                  <a:srgbClr val="FFCB25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r>
                <a:rPr b="0" i="0" lang="en" sz="2700" u="none" cap="none" strike="noStrike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Read </a:t>
              </a:r>
              <a:r>
                <a:rPr b="0" i="0" lang="en" sz="2700" u="sng" cap="none" strike="noStrike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  <a:hlinkClick r:id="rId4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FAQ</a:t>
              </a:r>
              <a:r>
                <a:rPr b="1" i="0" lang="en" sz="4400" u="none" cap="none" strike="noStrike">
                  <a:solidFill>
                    <a:srgbClr val="FFCB25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b="0" i="0" lang="en" sz="2700" u="none" cap="none" strike="noStrike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on slidesmania.com</a:t>
              </a:r>
              <a:endParaRPr b="0" i="0" sz="2700" u="none" cap="none" strike="noStrike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0" i="0" lang="en" sz="2000" u="none" cap="none" strike="noStrike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Do not remove the slidesmania.com text on the sides.</a:t>
              </a:r>
              <a:endParaRPr b="0" i="0" sz="2000" u="none" cap="none" strike="noStrike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cxnSp>
          <p:nvCxnSpPr>
            <p:cNvPr id="231" name="Google Shape;231;p23"/>
            <p:cNvCxnSpPr/>
            <p:nvPr/>
          </p:nvCxnSpPr>
          <p:spPr>
            <a:xfrm>
              <a:off x="10423367" y="5688858"/>
              <a:ext cx="1495200" cy="12900"/>
            </a:xfrm>
            <a:prstGeom prst="straightConnector1">
              <a:avLst/>
            </a:prstGeom>
            <a:noFill/>
            <a:ln cap="flat" cmpd="sng" w="38100">
              <a:solidFill>
                <a:srgbClr val="FFCB25"/>
              </a:solidFill>
              <a:prstDash val="solid"/>
              <a:round/>
              <a:headEnd len="sm" w="sm" type="none"/>
              <a:tailEnd len="sm" w="sm" type="none"/>
            </a:ln>
          </p:spPr>
        </p:cxnSp>
        <p:pic>
          <p:nvPicPr>
            <p:cNvPr id="232" name="Google Shape;232;p23">
              <a:hlinkClick r:id="rId5"/>
            </p:cNvPr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8982558" y="5912306"/>
              <a:ext cx="713232" cy="6378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3" name="Google Shape;233;p23">
              <a:hlinkClick r:id="rId7"/>
            </p:cNvPr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9764428" y="5916798"/>
              <a:ext cx="708660" cy="6288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4" name="Google Shape;234;p23">
              <a:hlinkClick r:id="rId9"/>
            </p:cNvPr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0541715" y="5905569"/>
              <a:ext cx="612648" cy="6243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5" name="Google Shape;235;p23">
              <a:hlinkClick r:id="rId11"/>
            </p:cNvPr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1219049" y="5916799"/>
              <a:ext cx="699516" cy="60192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6" name="Google Shape;236;p23"/>
            <p:cNvSpPr txBox="1"/>
            <p:nvPr/>
          </p:nvSpPr>
          <p:spPr>
            <a:xfrm>
              <a:off x="7072500" y="4813375"/>
              <a:ext cx="4915500" cy="100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1" i="0" lang="en" sz="2400" u="none" cap="none" strike="noStrike">
                  <a:solidFill>
                    <a:srgbClr val="252525"/>
                  </a:solidFill>
                  <a:latin typeface="Homemade Apple"/>
                  <a:ea typeface="Homemade Apple"/>
                  <a:cs typeface="Homemade Apple"/>
                  <a:sym typeface="Homemade Apple"/>
                </a:rPr>
                <a:t>Sharing is caring!</a:t>
              </a:r>
              <a:endParaRPr b="1" i="0" sz="2400" u="none" cap="none" strike="noStrike">
                <a:solidFill>
                  <a:srgbClr val="252525"/>
                </a:solidFill>
                <a:latin typeface="Homemade Apple"/>
                <a:ea typeface="Homemade Apple"/>
                <a:cs typeface="Homemade Apple"/>
                <a:sym typeface="Homemade Apple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22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10.xml"/><Relationship Id="rId21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23" Type="http://schemas.openxmlformats.org/officeDocument/2006/relationships/theme" Target="../theme/theme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gradFill>
          <a:gsLst>
            <a:gs pos="0">
              <a:srgbClr val="93C919"/>
            </a:gs>
            <a:gs pos="22000">
              <a:srgbClr val="00BF72"/>
            </a:gs>
            <a:gs pos="45000">
              <a:srgbClr val="008793"/>
            </a:gs>
            <a:gs pos="70000">
              <a:srgbClr val="004D7A"/>
            </a:gs>
            <a:gs pos="100000">
              <a:srgbClr val="051937"/>
            </a:gs>
          </a:gsLst>
          <a:lin ang="8100019" scaled="0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5195022" y="449412"/>
            <a:ext cx="44242" cy="38097"/>
          </a:xfrm>
          <a:custGeom>
            <a:rect b="b" l="l" r="r" t="t"/>
            <a:pathLst>
              <a:path extrusionOk="0" h="930" w="1080">
                <a:moveTo>
                  <a:pt x="472" y="0"/>
                </a:moveTo>
                <a:cubicBezTo>
                  <a:pt x="233" y="0"/>
                  <a:pt x="1" y="178"/>
                  <a:pt x="1" y="446"/>
                </a:cubicBezTo>
                <a:cubicBezTo>
                  <a:pt x="1" y="702"/>
                  <a:pt x="199" y="929"/>
                  <a:pt x="455" y="929"/>
                </a:cubicBezTo>
                <a:cubicBezTo>
                  <a:pt x="881" y="929"/>
                  <a:pt x="1080" y="418"/>
                  <a:pt x="796" y="134"/>
                </a:cubicBezTo>
                <a:cubicBezTo>
                  <a:pt x="703" y="42"/>
                  <a:pt x="587" y="0"/>
                  <a:pt x="472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7;p1"/>
          <p:cNvSpPr/>
          <p:nvPr/>
        </p:nvSpPr>
        <p:spPr>
          <a:xfrm>
            <a:off x="3835066" y="176257"/>
            <a:ext cx="281552" cy="261766"/>
          </a:xfrm>
          <a:custGeom>
            <a:rect b="b" l="l" r="r" t="t"/>
            <a:pathLst>
              <a:path extrusionOk="0" h="6390" w="6873">
                <a:moveTo>
                  <a:pt x="3419" y="0"/>
                </a:moveTo>
                <a:cubicBezTo>
                  <a:pt x="1873" y="0"/>
                  <a:pt x="539" y="1101"/>
                  <a:pt x="284" y="2684"/>
                </a:cubicBezTo>
                <a:cubicBezTo>
                  <a:pt x="0" y="4417"/>
                  <a:pt x="1193" y="6064"/>
                  <a:pt x="2925" y="6348"/>
                </a:cubicBezTo>
                <a:cubicBezTo>
                  <a:pt x="3097" y="6376"/>
                  <a:pt x="3268" y="6389"/>
                  <a:pt x="3437" y="6389"/>
                </a:cubicBezTo>
                <a:cubicBezTo>
                  <a:pt x="4971" y="6389"/>
                  <a:pt x="6333" y="5267"/>
                  <a:pt x="6589" y="3707"/>
                </a:cubicBezTo>
                <a:cubicBezTo>
                  <a:pt x="6873" y="1946"/>
                  <a:pt x="5680" y="299"/>
                  <a:pt x="3948" y="43"/>
                </a:cubicBezTo>
                <a:cubicBezTo>
                  <a:pt x="3770" y="14"/>
                  <a:pt x="3593" y="0"/>
                  <a:pt x="3419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8;p1"/>
          <p:cNvSpPr/>
          <p:nvPr/>
        </p:nvSpPr>
        <p:spPr>
          <a:xfrm>
            <a:off x="4367747" y="4499720"/>
            <a:ext cx="183851" cy="157347"/>
          </a:xfrm>
          <a:custGeom>
            <a:rect b="b" l="l" r="r" t="t"/>
            <a:pathLst>
              <a:path extrusionOk="0" h="3841" w="4488">
                <a:moveTo>
                  <a:pt x="1926" y="0"/>
                </a:moveTo>
                <a:cubicBezTo>
                  <a:pt x="945" y="0"/>
                  <a:pt x="0" y="769"/>
                  <a:pt x="0" y="1938"/>
                </a:cubicBezTo>
                <a:cubicBezTo>
                  <a:pt x="0" y="2989"/>
                  <a:pt x="852" y="3841"/>
                  <a:pt x="1903" y="3841"/>
                </a:cubicBezTo>
                <a:cubicBezTo>
                  <a:pt x="3635" y="3841"/>
                  <a:pt x="4487" y="1768"/>
                  <a:pt x="3266" y="575"/>
                </a:cubicBezTo>
                <a:cubicBezTo>
                  <a:pt x="2879" y="178"/>
                  <a:pt x="2398" y="0"/>
                  <a:pt x="1926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9;p1"/>
          <p:cNvSpPr/>
          <p:nvPr/>
        </p:nvSpPr>
        <p:spPr>
          <a:xfrm>
            <a:off x="2633317" y="3626207"/>
            <a:ext cx="174511" cy="174552"/>
          </a:xfrm>
          <a:custGeom>
            <a:rect b="b" l="l" r="r" t="t"/>
            <a:pathLst>
              <a:path extrusionOk="0" h="4261" w="4260">
                <a:moveTo>
                  <a:pt x="2130" y="0"/>
                </a:moveTo>
                <a:cubicBezTo>
                  <a:pt x="966" y="0"/>
                  <a:pt x="0" y="938"/>
                  <a:pt x="0" y="2130"/>
                </a:cubicBezTo>
                <a:cubicBezTo>
                  <a:pt x="0" y="3295"/>
                  <a:pt x="966" y="4260"/>
                  <a:pt x="2130" y="4260"/>
                </a:cubicBezTo>
                <a:cubicBezTo>
                  <a:pt x="3323" y="4260"/>
                  <a:pt x="4260" y="3295"/>
                  <a:pt x="4260" y="2130"/>
                </a:cubicBezTo>
                <a:cubicBezTo>
                  <a:pt x="4260" y="938"/>
                  <a:pt x="3323" y="0"/>
                  <a:pt x="2130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;p1"/>
          <p:cNvSpPr/>
          <p:nvPr/>
        </p:nvSpPr>
        <p:spPr>
          <a:xfrm>
            <a:off x="3710573" y="4986204"/>
            <a:ext cx="74515" cy="63987"/>
          </a:xfrm>
          <a:custGeom>
            <a:rect b="b" l="l" r="r" t="t"/>
            <a:pathLst>
              <a:path extrusionOk="0" h="1562" w="1819">
                <a:moveTo>
                  <a:pt x="770" y="1"/>
                </a:moveTo>
                <a:cubicBezTo>
                  <a:pt x="377" y="1"/>
                  <a:pt x="0" y="306"/>
                  <a:pt x="0" y="767"/>
                </a:cubicBezTo>
                <a:cubicBezTo>
                  <a:pt x="0" y="1193"/>
                  <a:pt x="341" y="1562"/>
                  <a:pt x="767" y="1562"/>
                </a:cubicBezTo>
                <a:cubicBezTo>
                  <a:pt x="1449" y="1562"/>
                  <a:pt x="1818" y="710"/>
                  <a:pt x="1307" y="227"/>
                </a:cubicBezTo>
                <a:cubicBezTo>
                  <a:pt x="1151" y="71"/>
                  <a:pt x="958" y="1"/>
                  <a:pt x="770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1"/>
          <p:cNvSpPr/>
          <p:nvPr/>
        </p:nvSpPr>
        <p:spPr>
          <a:xfrm>
            <a:off x="6559648" y="4493191"/>
            <a:ext cx="62881" cy="55876"/>
          </a:xfrm>
          <a:custGeom>
            <a:rect b="b" l="l" r="r" t="t"/>
            <a:pathLst>
              <a:path extrusionOk="0" h="1364" w="1535">
                <a:moveTo>
                  <a:pt x="759" y="1"/>
                </a:moveTo>
                <a:cubicBezTo>
                  <a:pt x="481" y="1"/>
                  <a:pt x="229" y="167"/>
                  <a:pt x="142" y="448"/>
                </a:cubicBezTo>
                <a:cubicBezTo>
                  <a:pt x="0" y="789"/>
                  <a:pt x="171" y="1186"/>
                  <a:pt x="512" y="1328"/>
                </a:cubicBezTo>
                <a:cubicBezTo>
                  <a:pt x="583" y="1352"/>
                  <a:pt x="656" y="1363"/>
                  <a:pt x="730" y="1363"/>
                </a:cubicBezTo>
                <a:cubicBezTo>
                  <a:pt x="1007" y="1363"/>
                  <a:pt x="1280" y="1200"/>
                  <a:pt x="1392" y="931"/>
                </a:cubicBezTo>
                <a:cubicBezTo>
                  <a:pt x="1534" y="590"/>
                  <a:pt x="1364" y="192"/>
                  <a:pt x="1023" y="50"/>
                </a:cubicBezTo>
                <a:cubicBezTo>
                  <a:pt x="935" y="17"/>
                  <a:pt x="846" y="1"/>
                  <a:pt x="759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1"/>
          <p:cNvSpPr/>
          <p:nvPr/>
        </p:nvSpPr>
        <p:spPr>
          <a:xfrm>
            <a:off x="3548885" y="710809"/>
            <a:ext cx="138462" cy="138503"/>
          </a:xfrm>
          <a:custGeom>
            <a:rect b="b" l="l" r="r" t="t"/>
            <a:pathLst>
              <a:path extrusionOk="0" h="3381" w="3380">
                <a:moveTo>
                  <a:pt x="1676" y="1"/>
                </a:moveTo>
                <a:cubicBezTo>
                  <a:pt x="767" y="1"/>
                  <a:pt x="0" y="768"/>
                  <a:pt x="0" y="1705"/>
                </a:cubicBezTo>
                <a:cubicBezTo>
                  <a:pt x="0" y="2613"/>
                  <a:pt x="767" y="3380"/>
                  <a:pt x="1676" y="3380"/>
                </a:cubicBezTo>
                <a:cubicBezTo>
                  <a:pt x="2613" y="3380"/>
                  <a:pt x="3380" y="2613"/>
                  <a:pt x="3380" y="1705"/>
                </a:cubicBezTo>
                <a:cubicBezTo>
                  <a:pt x="3380" y="768"/>
                  <a:pt x="2613" y="1"/>
                  <a:pt x="1676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p1"/>
          <p:cNvSpPr/>
          <p:nvPr/>
        </p:nvSpPr>
        <p:spPr>
          <a:xfrm>
            <a:off x="2838060" y="1863729"/>
            <a:ext cx="61693" cy="53541"/>
          </a:xfrm>
          <a:custGeom>
            <a:rect b="b" l="l" r="r" t="t"/>
            <a:pathLst>
              <a:path extrusionOk="0" h="1307" w="1506">
                <a:moveTo>
                  <a:pt x="660" y="1"/>
                </a:moveTo>
                <a:cubicBezTo>
                  <a:pt x="326" y="1"/>
                  <a:pt x="0" y="268"/>
                  <a:pt x="0" y="653"/>
                </a:cubicBezTo>
                <a:cubicBezTo>
                  <a:pt x="0" y="1022"/>
                  <a:pt x="284" y="1306"/>
                  <a:pt x="653" y="1306"/>
                </a:cubicBezTo>
                <a:cubicBezTo>
                  <a:pt x="1221" y="1306"/>
                  <a:pt x="1505" y="596"/>
                  <a:pt x="1108" y="199"/>
                </a:cubicBezTo>
                <a:cubicBezTo>
                  <a:pt x="980" y="62"/>
                  <a:pt x="819" y="1"/>
                  <a:pt x="660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p1"/>
          <p:cNvSpPr/>
          <p:nvPr/>
        </p:nvSpPr>
        <p:spPr>
          <a:xfrm>
            <a:off x="8508271" y="1063722"/>
            <a:ext cx="232722" cy="210888"/>
          </a:xfrm>
          <a:custGeom>
            <a:rect b="b" l="l" r="r" t="t"/>
            <a:pathLst>
              <a:path extrusionOk="0" h="5148" w="5681">
                <a:moveTo>
                  <a:pt x="2819" y="1"/>
                </a:moveTo>
                <a:cubicBezTo>
                  <a:pt x="1655" y="1"/>
                  <a:pt x="607" y="794"/>
                  <a:pt x="341" y="1979"/>
                </a:cubicBezTo>
                <a:cubicBezTo>
                  <a:pt x="1" y="3370"/>
                  <a:pt x="881" y="4762"/>
                  <a:pt x="2244" y="5074"/>
                </a:cubicBezTo>
                <a:cubicBezTo>
                  <a:pt x="2447" y="5124"/>
                  <a:pt x="2650" y="5148"/>
                  <a:pt x="2850" y="5148"/>
                </a:cubicBezTo>
                <a:cubicBezTo>
                  <a:pt x="4019" y="5148"/>
                  <a:pt x="5073" y="4335"/>
                  <a:pt x="5340" y="3171"/>
                </a:cubicBezTo>
                <a:cubicBezTo>
                  <a:pt x="5680" y="1780"/>
                  <a:pt x="4828" y="388"/>
                  <a:pt x="3437" y="76"/>
                </a:cubicBezTo>
                <a:cubicBezTo>
                  <a:pt x="3230" y="25"/>
                  <a:pt x="3022" y="1"/>
                  <a:pt x="2819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1"/>
          <p:cNvSpPr/>
          <p:nvPr/>
        </p:nvSpPr>
        <p:spPr>
          <a:xfrm>
            <a:off x="8201526" y="1082526"/>
            <a:ext cx="52026" cy="44816"/>
          </a:xfrm>
          <a:custGeom>
            <a:rect b="b" l="l" r="r" t="t"/>
            <a:pathLst>
              <a:path extrusionOk="0" h="1094" w="1270">
                <a:moveTo>
                  <a:pt x="556" y="0"/>
                </a:moveTo>
                <a:cubicBezTo>
                  <a:pt x="273" y="0"/>
                  <a:pt x="0" y="224"/>
                  <a:pt x="20" y="554"/>
                </a:cubicBezTo>
                <a:cubicBezTo>
                  <a:pt x="20" y="838"/>
                  <a:pt x="247" y="1094"/>
                  <a:pt x="559" y="1094"/>
                </a:cubicBezTo>
                <a:cubicBezTo>
                  <a:pt x="1042" y="1094"/>
                  <a:pt x="1269" y="497"/>
                  <a:pt x="929" y="156"/>
                </a:cubicBezTo>
                <a:cubicBezTo>
                  <a:pt x="821" y="48"/>
                  <a:pt x="687" y="0"/>
                  <a:pt x="556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1"/>
          <p:cNvSpPr/>
          <p:nvPr/>
        </p:nvSpPr>
        <p:spPr>
          <a:xfrm>
            <a:off x="9404437" y="1057279"/>
            <a:ext cx="211789" cy="180205"/>
          </a:xfrm>
          <a:custGeom>
            <a:rect b="b" l="l" r="r" t="t"/>
            <a:pathLst>
              <a:path extrusionOk="0" h="4399" w="5170">
                <a:moveTo>
                  <a:pt x="2234" y="0"/>
                </a:moveTo>
                <a:cubicBezTo>
                  <a:pt x="1095" y="0"/>
                  <a:pt x="1" y="885"/>
                  <a:pt x="1" y="2212"/>
                </a:cubicBezTo>
                <a:cubicBezTo>
                  <a:pt x="1" y="3433"/>
                  <a:pt x="995" y="4399"/>
                  <a:pt x="2216" y="4399"/>
                </a:cubicBezTo>
                <a:cubicBezTo>
                  <a:pt x="4176" y="4399"/>
                  <a:pt x="5170" y="2041"/>
                  <a:pt x="3778" y="650"/>
                </a:cubicBezTo>
                <a:cubicBezTo>
                  <a:pt x="3329" y="201"/>
                  <a:pt x="2777" y="0"/>
                  <a:pt x="2234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1"/>
          <p:cNvSpPr/>
          <p:nvPr/>
        </p:nvSpPr>
        <p:spPr>
          <a:xfrm>
            <a:off x="4331855" y="773604"/>
            <a:ext cx="25644" cy="23145"/>
          </a:xfrm>
          <a:custGeom>
            <a:rect b="b" l="l" r="r" t="t"/>
            <a:pathLst>
              <a:path extrusionOk="0" h="565" w="626">
                <a:moveTo>
                  <a:pt x="265" y="0"/>
                </a:moveTo>
                <a:cubicBezTo>
                  <a:pt x="129" y="0"/>
                  <a:pt x="0" y="108"/>
                  <a:pt x="0" y="280"/>
                </a:cubicBezTo>
                <a:cubicBezTo>
                  <a:pt x="0" y="422"/>
                  <a:pt x="114" y="564"/>
                  <a:pt x="256" y="564"/>
                </a:cubicBezTo>
                <a:cubicBezTo>
                  <a:pt x="512" y="564"/>
                  <a:pt x="625" y="252"/>
                  <a:pt x="455" y="81"/>
                </a:cubicBezTo>
                <a:cubicBezTo>
                  <a:pt x="399" y="26"/>
                  <a:pt x="331" y="0"/>
                  <a:pt x="265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1"/>
          <p:cNvSpPr/>
          <p:nvPr/>
        </p:nvSpPr>
        <p:spPr>
          <a:xfrm>
            <a:off x="2576293" y="2643170"/>
            <a:ext cx="51247" cy="50059"/>
          </a:xfrm>
          <a:custGeom>
            <a:rect b="b" l="l" r="r" t="t"/>
            <a:pathLst>
              <a:path extrusionOk="0" h="1222" w="1251">
                <a:moveTo>
                  <a:pt x="625" y="0"/>
                </a:moveTo>
                <a:cubicBezTo>
                  <a:pt x="285" y="0"/>
                  <a:pt x="1" y="256"/>
                  <a:pt x="1" y="597"/>
                </a:cubicBezTo>
                <a:cubicBezTo>
                  <a:pt x="1" y="938"/>
                  <a:pt x="285" y="1222"/>
                  <a:pt x="625" y="1222"/>
                </a:cubicBezTo>
                <a:cubicBezTo>
                  <a:pt x="966" y="1222"/>
                  <a:pt x="1250" y="938"/>
                  <a:pt x="1250" y="597"/>
                </a:cubicBezTo>
                <a:cubicBezTo>
                  <a:pt x="1250" y="256"/>
                  <a:pt x="966" y="0"/>
                  <a:pt x="625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1"/>
          <p:cNvSpPr/>
          <p:nvPr/>
        </p:nvSpPr>
        <p:spPr>
          <a:xfrm>
            <a:off x="4078193" y="3800718"/>
            <a:ext cx="51247" cy="50059"/>
          </a:xfrm>
          <a:custGeom>
            <a:rect b="b" l="l" r="r" t="t"/>
            <a:pathLst>
              <a:path extrusionOk="0" h="1222" w="1251">
                <a:moveTo>
                  <a:pt x="625" y="0"/>
                </a:moveTo>
                <a:cubicBezTo>
                  <a:pt x="285" y="0"/>
                  <a:pt x="1" y="256"/>
                  <a:pt x="1" y="597"/>
                </a:cubicBezTo>
                <a:cubicBezTo>
                  <a:pt x="1" y="966"/>
                  <a:pt x="285" y="1221"/>
                  <a:pt x="625" y="1221"/>
                </a:cubicBezTo>
                <a:cubicBezTo>
                  <a:pt x="966" y="1221"/>
                  <a:pt x="1250" y="966"/>
                  <a:pt x="1250" y="597"/>
                </a:cubicBezTo>
                <a:cubicBezTo>
                  <a:pt x="1250" y="256"/>
                  <a:pt x="966" y="0"/>
                  <a:pt x="625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1"/>
          <p:cNvSpPr/>
          <p:nvPr/>
        </p:nvSpPr>
        <p:spPr>
          <a:xfrm>
            <a:off x="3031169" y="117963"/>
            <a:ext cx="68698" cy="57761"/>
          </a:xfrm>
          <a:custGeom>
            <a:rect b="b" l="l" r="r" t="t"/>
            <a:pathLst>
              <a:path extrusionOk="0" h="1410" w="1677">
                <a:moveTo>
                  <a:pt x="711" y="1"/>
                </a:moveTo>
                <a:cubicBezTo>
                  <a:pt x="347" y="1"/>
                  <a:pt x="1" y="280"/>
                  <a:pt x="1" y="699"/>
                </a:cubicBezTo>
                <a:cubicBezTo>
                  <a:pt x="1" y="1097"/>
                  <a:pt x="341" y="1409"/>
                  <a:pt x="710" y="1409"/>
                </a:cubicBezTo>
                <a:cubicBezTo>
                  <a:pt x="1364" y="1409"/>
                  <a:pt x="1676" y="643"/>
                  <a:pt x="1222" y="217"/>
                </a:cubicBezTo>
                <a:cubicBezTo>
                  <a:pt x="1073" y="67"/>
                  <a:pt x="890" y="1"/>
                  <a:pt x="711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1"/>
          <p:cNvSpPr/>
          <p:nvPr/>
        </p:nvSpPr>
        <p:spPr>
          <a:xfrm>
            <a:off x="10014828" y="3183425"/>
            <a:ext cx="59399" cy="50715"/>
          </a:xfrm>
          <a:custGeom>
            <a:rect b="b" l="l" r="r" t="t"/>
            <a:pathLst>
              <a:path extrusionOk="0" h="1238" w="1450">
                <a:moveTo>
                  <a:pt x="627" y="0"/>
                </a:moveTo>
                <a:cubicBezTo>
                  <a:pt x="312" y="0"/>
                  <a:pt x="1" y="248"/>
                  <a:pt x="1" y="612"/>
                </a:cubicBezTo>
                <a:cubicBezTo>
                  <a:pt x="1" y="953"/>
                  <a:pt x="285" y="1237"/>
                  <a:pt x="626" y="1237"/>
                </a:cubicBezTo>
                <a:cubicBezTo>
                  <a:pt x="1165" y="1237"/>
                  <a:pt x="1449" y="584"/>
                  <a:pt x="1052" y="186"/>
                </a:cubicBezTo>
                <a:cubicBezTo>
                  <a:pt x="932" y="57"/>
                  <a:pt x="779" y="0"/>
                  <a:pt x="627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1"/>
          <p:cNvSpPr/>
          <p:nvPr/>
        </p:nvSpPr>
        <p:spPr>
          <a:xfrm>
            <a:off x="7763352" y="4402855"/>
            <a:ext cx="90778" cy="77752"/>
          </a:xfrm>
          <a:custGeom>
            <a:rect b="b" l="l" r="r" t="t"/>
            <a:pathLst>
              <a:path extrusionOk="0" h="1898" w="2216">
                <a:moveTo>
                  <a:pt x="1278" y="0"/>
                </a:moveTo>
                <a:cubicBezTo>
                  <a:pt x="427" y="0"/>
                  <a:pt x="1" y="1023"/>
                  <a:pt x="597" y="1619"/>
                </a:cubicBezTo>
                <a:cubicBezTo>
                  <a:pt x="790" y="1812"/>
                  <a:pt x="1028" y="1898"/>
                  <a:pt x="1261" y="1898"/>
                </a:cubicBezTo>
                <a:cubicBezTo>
                  <a:pt x="1748" y="1898"/>
                  <a:pt x="2216" y="1523"/>
                  <a:pt x="2216" y="966"/>
                </a:cubicBezTo>
                <a:cubicBezTo>
                  <a:pt x="2216" y="426"/>
                  <a:pt x="1790" y="0"/>
                  <a:pt x="1278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1"/>
          <p:cNvSpPr/>
          <p:nvPr/>
        </p:nvSpPr>
        <p:spPr>
          <a:xfrm>
            <a:off x="9136524" y="3215977"/>
            <a:ext cx="61693" cy="52681"/>
          </a:xfrm>
          <a:custGeom>
            <a:rect b="b" l="l" r="r" t="t"/>
            <a:pathLst>
              <a:path extrusionOk="0" h="1286" w="1506">
                <a:moveTo>
                  <a:pt x="853" y="1"/>
                </a:moveTo>
                <a:cubicBezTo>
                  <a:pt x="285" y="1"/>
                  <a:pt x="1" y="682"/>
                  <a:pt x="398" y="1080"/>
                </a:cubicBezTo>
                <a:cubicBezTo>
                  <a:pt x="531" y="1222"/>
                  <a:pt x="698" y="1285"/>
                  <a:pt x="862" y="1285"/>
                </a:cubicBezTo>
                <a:cubicBezTo>
                  <a:pt x="1190" y="1285"/>
                  <a:pt x="1506" y="1033"/>
                  <a:pt x="1506" y="654"/>
                </a:cubicBezTo>
                <a:cubicBezTo>
                  <a:pt x="1506" y="285"/>
                  <a:pt x="1193" y="1"/>
                  <a:pt x="853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4;p1"/>
          <p:cNvSpPr/>
          <p:nvPr/>
        </p:nvSpPr>
        <p:spPr>
          <a:xfrm>
            <a:off x="4362040" y="400213"/>
            <a:ext cx="91966" cy="78489"/>
          </a:xfrm>
          <a:custGeom>
            <a:rect b="b" l="l" r="r" t="t"/>
            <a:pathLst>
              <a:path extrusionOk="0" h="1916" w="2245">
                <a:moveTo>
                  <a:pt x="1307" y="0"/>
                </a:moveTo>
                <a:cubicBezTo>
                  <a:pt x="427" y="0"/>
                  <a:pt x="1" y="1023"/>
                  <a:pt x="626" y="1619"/>
                </a:cubicBezTo>
                <a:cubicBezTo>
                  <a:pt x="821" y="1824"/>
                  <a:pt x="1062" y="1916"/>
                  <a:pt x="1298" y="1916"/>
                </a:cubicBezTo>
                <a:cubicBezTo>
                  <a:pt x="1782" y="1916"/>
                  <a:pt x="2244" y="1529"/>
                  <a:pt x="2244" y="937"/>
                </a:cubicBezTo>
                <a:cubicBezTo>
                  <a:pt x="2244" y="426"/>
                  <a:pt x="1818" y="0"/>
                  <a:pt x="1307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1"/>
          <p:cNvSpPr/>
          <p:nvPr/>
        </p:nvSpPr>
        <p:spPr>
          <a:xfrm>
            <a:off x="10005542" y="2446538"/>
            <a:ext cx="67510" cy="58129"/>
          </a:xfrm>
          <a:custGeom>
            <a:rect b="b" l="l" r="r" t="t"/>
            <a:pathLst>
              <a:path extrusionOk="0" h="1419" w="1648">
                <a:moveTo>
                  <a:pt x="937" y="1"/>
                </a:moveTo>
                <a:cubicBezTo>
                  <a:pt x="312" y="1"/>
                  <a:pt x="0" y="768"/>
                  <a:pt x="426" y="1222"/>
                </a:cubicBezTo>
                <a:cubicBezTo>
                  <a:pt x="570" y="1357"/>
                  <a:pt x="746" y="1418"/>
                  <a:pt x="919" y="1418"/>
                </a:cubicBezTo>
                <a:cubicBezTo>
                  <a:pt x="1290" y="1418"/>
                  <a:pt x="1647" y="1137"/>
                  <a:pt x="1647" y="711"/>
                </a:cubicBezTo>
                <a:cubicBezTo>
                  <a:pt x="1647" y="313"/>
                  <a:pt x="1335" y="1"/>
                  <a:pt x="937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1"/>
          <p:cNvSpPr/>
          <p:nvPr/>
        </p:nvSpPr>
        <p:spPr>
          <a:xfrm>
            <a:off x="2114454" y="2194112"/>
            <a:ext cx="68657" cy="68657"/>
          </a:xfrm>
          <a:custGeom>
            <a:rect b="b" l="l" r="r" t="t"/>
            <a:pathLst>
              <a:path extrusionOk="0" h="1676" w="1676">
                <a:moveTo>
                  <a:pt x="852" y="0"/>
                </a:moveTo>
                <a:cubicBezTo>
                  <a:pt x="369" y="0"/>
                  <a:pt x="0" y="370"/>
                  <a:pt x="0" y="824"/>
                </a:cubicBezTo>
                <a:cubicBezTo>
                  <a:pt x="0" y="1307"/>
                  <a:pt x="369" y="1676"/>
                  <a:pt x="852" y="1676"/>
                </a:cubicBezTo>
                <a:cubicBezTo>
                  <a:pt x="1307" y="1676"/>
                  <a:pt x="1676" y="1307"/>
                  <a:pt x="1676" y="824"/>
                </a:cubicBezTo>
                <a:cubicBezTo>
                  <a:pt x="1676" y="370"/>
                  <a:pt x="1307" y="0"/>
                  <a:pt x="852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1"/>
          <p:cNvSpPr/>
          <p:nvPr/>
        </p:nvSpPr>
        <p:spPr>
          <a:xfrm>
            <a:off x="1984144" y="1104032"/>
            <a:ext cx="67510" cy="67510"/>
          </a:xfrm>
          <a:custGeom>
            <a:rect b="b" l="l" r="r" t="t"/>
            <a:pathLst>
              <a:path extrusionOk="0" h="1648" w="1648">
                <a:moveTo>
                  <a:pt x="824" y="1"/>
                </a:moveTo>
                <a:cubicBezTo>
                  <a:pt x="370" y="1"/>
                  <a:pt x="0" y="370"/>
                  <a:pt x="0" y="824"/>
                </a:cubicBezTo>
                <a:cubicBezTo>
                  <a:pt x="0" y="1279"/>
                  <a:pt x="370" y="1648"/>
                  <a:pt x="824" y="1648"/>
                </a:cubicBezTo>
                <a:cubicBezTo>
                  <a:pt x="1278" y="1648"/>
                  <a:pt x="1648" y="1279"/>
                  <a:pt x="1648" y="824"/>
                </a:cubicBezTo>
                <a:cubicBezTo>
                  <a:pt x="1648" y="370"/>
                  <a:pt x="1278" y="1"/>
                  <a:pt x="824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p1"/>
          <p:cNvSpPr/>
          <p:nvPr/>
        </p:nvSpPr>
        <p:spPr>
          <a:xfrm>
            <a:off x="6090804" y="514178"/>
            <a:ext cx="182704" cy="157142"/>
          </a:xfrm>
          <a:custGeom>
            <a:rect b="b" l="l" r="r" t="t"/>
            <a:pathLst>
              <a:path extrusionOk="0" h="3836" w="4460">
                <a:moveTo>
                  <a:pt x="1926" y="1"/>
                </a:moveTo>
                <a:cubicBezTo>
                  <a:pt x="940" y="1"/>
                  <a:pt x="1" y="777"/>
                  <a:pt x="1" y="1933"/>
                </a:cubicBezTo>
                <a:cubicBezTo>
                  <a:pt x="1" y="2983"/>
                  <a:pt x="853" y="3835"/>
                  <a:pt x="1903" y="3835"/>
                </a:cubicBezTo>
                <a:cubicBezTo>
                  <a:pt x="3607" y="3835"/>
                  <a:pt x="4459" y="1762"/>
                  <a:pt x="3267" y="569"/>
                </a:cubicBezTo>
                <a:cubicBezTo>
                  <a:pt x="2873" y="176"/>
                  <a:pt x="2395" y="1"/>
                  <a:pt x="1926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p1"/>
          <p:cNvSpPr/>
          <p:nvPr/>
        </p:nvSpPr>
        <p:spPr>
          <a:xfrm>
            <a:off x="2855841" y="1205501"/>
            <a:ext cx="89590" cy="77752"/>
          </a:xfrm>
          <a:custGeom>
            <a:rect b="b" l="l" r="r" t="t"/>
            <a:pathLst>
              <a:path extrusionOk="0" h="1898" w="2187">
                <a:moveTo>
                  <a:pt x="937" y="1"/>
                </a:moveTo>
                <a:cubicBezTo>
                  <a:pt x="457" y="1"/>
                  <a:pt x="0" y="383"/>
                  <a:pt x="0" y="960"/>
                </a:cubicBezTo>
                <a:cubicBezTo>
                  <a:pt x="0" y="1472"/>
                  <a:pt x="426" y="1898"/>
                  <a:pt x="937" y="1898"/>
                </a:cubicBezTo>
                <a:cubicBezTo>
                  <a:pt x="1761" y="1869"/>
                  <a:pt x="2187" y="875"/>
                  <a:pt x="1590" y="279"/>
                </a:cubicBezTo>
                <a:cubicBezTo>
                  <a:pt x="1399" y="87"/>
                  <a:pt x="1165" y="1"/>
                  <a:pt x="937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1"/>
          <p:cNvSpPr/>
          <p:nvPr/>
        </p:nvSpPr>
        <p:spPr>
          <a:xfrm>
            <a:off x="9588923" y="3725864"/>
            <a:ext cx="281552" cy="261766"/>
          </a:xfrm>
          <a:custGeom>
            <a:rect b="b" l="l" r="r" t="t"/>
            <a:pathLst>
              <a:path extrusionOk="0" h="6390" w="6873">
                <a:moveTo>
                  <a:pt x="3419" y="0"/>
                </a:moveTo>
                <a:cubicBezTo>
                  <a:pt x="1873" y="0"/>
                  <a:pt x="539" y="1101"/>
                  <a:pt x="284" y="2684"/>
                </a:cubicBezTo>
                <a:cubicBezTo>
                  <a:pt x="0" y="4417"/>
                  <a:pt x="1193" y="6064"/>
                  <a:pt x="2925" y="6348"/>
                </a:cubicBezTo>
                <a:cubicBezTo>
                  <a:pt x="3097" y="6376"/>
                  <a:pt x="3268" y="6389"/>
                  <a:pt x="3437" y="6389"/>
                </a:cubicBezTo>
                <a:cubicBezTo>
                  <a:pt x="4971" y="6389"/>
                  <a:pt x="6333" y="5267"/>
                  <a:pt x="6589" y="3707"/>
                </a:cubicBezTo>
                <a:cubicBezTo>
                  <a:pt x="6873" y="1946"/>
                  <a:pt x="5680" y="299"/>
                  <a:pt x="3948" y="43"/>
                </a:cubicBezTo>
                <a:cubicBezTo>
                  <a:pt x="3770" y="14"/>
                  <a:pt x="3593" y="0"/>
                  <a:pt x="3419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1;p1"/>
          <p:cNvSpPr/>
          <p:nvPr/>
        </p:nvSpPr>
        <p:spPr>
          <a:xfrm>
            <a:off x="9302742" y="4260418"/>
            <a:ext cx="138462" cy="138503"/>
          </a:xfrm>
          <a:custGeom>
            <a:rect b="b" l="l" r="r" t="t"/>
            <a:pathLst>
              <a:path extrusionOk="0" h="3381" w="3380">
                <a:moveTo>
                  <a:pt x="1676" y="1"/>
                </a:moveTo>
                <a:cubicBezTo>
                  <a:pt x="767" y="1"/>
                  <a:pt x="0" y="768"/>
                  <a:pt x="0" y="1705"/>
                </a:cubicBezTo>
                <a:cubicBezTo>
                  <a:pt x="0" y="2613"/>
                  <a:pt x="767" y="3380"/>
                  <a:pt x="1676" y="3380"/>
                </a:cubicBezTo>
                <a:cubicBezTo>
                  <a:pt x="2613" y="3380"/>
                  <a:pt x="3380" y="2613"/>
                  <a:pt x="3380" y="1705"/>
                </a:cubicBezTo>
                <a:cubicBezTo>
                  <a:pt x="3380" y="768"/>
                  <a:pt x="2613" y="1"/>
                  <a:pt x="1676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" name="Google Shape;32;p1"/>
          <p:cNvSpPr/>
          <p:nvPr/>
        </p:nvSpPr>
        <p:spPr>
          <a:xfrm>
            <a:off x="10085712" y="4323211"/>
            <a:ext cx="25644" cy="23145"/>
          </a:xfrm>
          <a:custGeom>
            <a:rect b="b" l="l" r="r" t="t"/>
            <a:pathLst>
              <a:path extrusionOk="0" h="565" w="626">
                <a:moveTo>
                  <a:pt x="265" y="0"/>
                </a:moveTo>
                <a:cubicBezTo>
                  <a:pt x="129" y="0"/>
                  <a:pt x="0" y="108"/>
                  <a:pt x="0" y="280"/>
                </a:cubicBezTo>
                <a:cubicBezTo>
                  <a:pt x="0" y="422"/>
                  <a:pt x="114" y="564"/>
                  <a:pt x="256" y="564"/>
                </a:cubicBezTo>
                <a:cubicBezTo>
                  <a:pt x="512" y="564"/>
                  <a:pt x="625" y="252"/>
                  <a:pt x="455" y="81"/>
                </a:cubicBezTo>
                <a:cubicBezTo>
                  <a:pt x="399" y="26"/>
                  <a:pt x="331" y="0"/>
                  <a:pt x="265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p1"/>
          <p:cNvSpPr/>
          <p:nvPr/>
        </p:nvSpPr>
        <p:spPr>
          <a:xfrm>
            <a:off x="8785026" y="3667571"/>
            <a:ext cx="68698" cy="57761"/>
          </a:xfrm>
          <a:custGeom>
            <a:rect b="b" l="l" r="r" t="t"/>
            <a:pathLst>
              <a:path extrusionOk="0" h="1410" w="1677">
                <a:moveTo>
                  <a:pt x="711" y="1"/>
                </a:moveTo>
                <a:cubicBezTo>
                  <a:pt x="347" y="1"/>
                  <a:pt x="1" y="280"/>
                  <a:pt x="1" y="699"/>
                </a:cubicBezTo>
                <a:cubicBezTo>
                  <a:pt x="1" y="1097"/>
                  <a:pt x="341" y="1409"/>
                  <a:pt x="710" y="1409"/>
                </a:cubicBezTo>
                <a:cubicBezTo>
                  <a:pt x="1364" y="1409"/>
                  <a:pt x="1676" y="643"/>
                  <a:pt x="1222" y="217"/>
                </a:cubicBezTo>
                <a:cubicBezTo>
                  <a:pt x="1073" y="67"/>
                  <a:pt x="890" y="1"/>
                  <a:pt x="711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1"/>
          <p:cNvSpPr/>
          <p:nvPr/>
        </p:nvSpPr>
        <p:spPr>
          <a:xfrm>
            <a:off x="10115897" y="3949820"/>
            <a:ext cx="91966" cy="78489"/>
          </a:xfrm>
          <a:custGeom>
            <a:rect b="b" l="l" r="r" t="t"/>
            <a:pathLst>
              <a:path extrusionOk="0" h="1916" w="2245">
                <a:moveTo>
                  <a:pt x="1307" y="0"/>
                </a:moveTo>
                <a:cubicBezTo>
                  <a:pt x="427" y="0"/>
                  <a:pt x="1" y="1023"/>
                  <a:pt x="626" y="1619"/>
                </a:cubicBezTo>
                <a:cubicBezTo>
                  <a:pt x="821" y="1824"/>
                  <a:pt x="1062" y="1916"/>
                  <a:pt x="1298" y="1916"/>
                </a:cubicBezTo>
                <a:cubicBezTo>
                  <a:pt x="1782" y="1916"/>
                  <a:pt x="2244" y="1529"/>
                  <a:pt x="2244" y="937"/>
                </a:cubicBezTo>
                <a:cubicBezTo>
                  <a:pt x="2244" y="426"/>
                  <a:pt x="1818" y="0"/>
                  <a:pt x="1307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35;p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6" name="Google Shape;36;p1"/>
          <p:cNvSpPr txBox="1"/>
          <p:nvPr/>
        </p:nvSpPr>
        <p:spPr>
          <a:xfrm rot="5400000">
            <a:off x="-679350" y="6198500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b="0" i="0" sz="1400" u="none" cap="none" strike="noStrike">
              <a:solidFill>
                <a:srgbClr val="FFFFFF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  <p:sp>
        <p:nvSpPr>
          <p:cNvPr id="37" name="Google Shape;37;p1"/>
          <p:cNvSpPr/>
          <p:nvPr/>
        </p:nvSpPr>
        <p:spPr>
          <a:xfrm>
            <a:off x="11235353" y="5393950"/>
            <a:ext cx="59399" cy="50715"/>
          </a:xfrm>
          <a:custGeom>
            <a:rect b="b" l="l" r="r" t="t"/>
            <a:pathLst>
              <a:path extrusionOk="0" h="1238" w="1450">
                <a:moveTo>
                  <a:pt x="627" y="0"/>
                </a:moveTo>
                <a:cubicBezTo>
                  <a:pt x="312" y="0"/>
                  <a:pt x="1" y="248"/>
                  <a:pt x="1" y="612"/>
                </a:cubicBezTo>
                <a:cubicBezTo>
                  <a:pt x="1" y="953"/>
                  <a:pt x="285" y="1237"/>
                  <a:pt x="626" y="1237"/>
                </a:cubicBezTo>
                <a:cubicBezTo>
                  <a:pt x="1165" y="1237"/>
                  <a:pt x="1449" y="584"/>
                  <a:pt x="1052" y="186"/>
                </a:cubicBezTo>
                <a:cubicBezTo>
                  <a:pt x="932" y="57"/>
                  <a:pt x="779" y="0"/>
                  <a:pt x="627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1"/>
          <p:cNvSpPr/>
          <p:nvPr/>
        </p:nvSpPr>
        <p:spPr>
          <a:xfrm>
            <a:off x="10357049" y="5426502"/>
            <a:ext cx="61693" cy="52681"/>
          </a:xfrm>
          <a:custGeom>
            <a:rect b="b" l="l" r="r" t="t"/>
            <a:pathLst>
              <a:path extrusionOk="0" h="1286" w="1506">
                <a:moveTo>
                  <a:pt x="853" y="1"/>
                </a:moveTo>
                <a:cubicBezTo>
                  <a:pt x="285" y="1"/>
                  <a:pt x="1" y="682"/>
                  <a:pt x="398" y="1080"/>
                </a:cubicBezTo>
                <a:cubicBezTo>
                  <a:pt x="531" y="1222"/>
                  <a:pt x="698" y="1285"/>
                  <a:pt x="862" y="1285"/>
                </a:cubicBezTo>
                <a:cubicBezTo>
                  <a:pt x="1190" y="1285"/>
                  <a:pt x="1506" y="1033"/>
                  <a:pt x="1506" y="654"/>
                </a:cubicBezTo>
                <a:cubicBezTo>
                  <a:pt x="1506" y="285"/>
                  <a:pt x="1193" y="1"/>
                  <a:pt x="853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1"/>
          <p:cNvSpPr/>
          <p:nvPr/>
        </p:nvSpPr>
        <p:spPr>
          <a:xfrm>
            <a:off x="11226067" y="4657063"/>
            <a:ext cx="67510" cy="58129"/>
          </a:xfrm>
          <a:custGeom>
            <a:rect b="b" l="l" r="r" t="t"/>
            <a:pathLst>
              <a:path extrusionOk="0" h="1419" w="1648">
                <a:moveTo>
                  <a:pt x="937" y="1"/>
                </a:moveTo>
                <a:cubicBezTo>
                  <a:pt x="312" y="1"/>
                  <a:pt x="0" y="768"/>
                  <a:pt x="426" y="1222"/>
                </a:cubicBezTo>
                <a:cubicBezTo>
                  <a:pt x="570" y="1357"/>
                  <a:pt x="746" y="1418"/>
                  <a:pt x="919" y="1418"/>
                </a:cubicBezTo>
                <a:cubicBezTo>
                  <a:pt x="1290" y="1418"/>
                  <a:pt x="1647" y="1137"/>
                  <a:pt x="1647" y="711"/>
                </a:cubicBezTo>
                <a:cubicBezTo>
                  <a:pt x="1647" y="313"/>
                  <a:pt x="1335" y="1"/>
                  <a:pt x="937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1"/>
          <p:cNvSpPr/>
          <p:nvPr/>
        </p:nvSpPr>
        <p:spPr>
          <a:xfrm>
            <a:off x="10809448" y="5936389"/>
            <a:ext cx="281552" cy="261766"/>
          </a:xfrm>
          <a:custGeom>
            <a:rect b="b" l="l" r="r" t="t"/>
            <a:pathLst>
              <a:path extrusionOk="0" h="6390" w="6873">
                <a:moveTo>
                  <a:pt x="3419" y="0"/>
                </a:moveTo>
                <a:cubicBezTo>
                  <a:pt x="1873" y="0"/>
                  <a:pt x="539" y="1101"/>
                  <a:pt x="284" y="2684"/>
                </a:cubicBezTo>
                <a:cubicBezTo>
                  <a:pt x="0" y="4417"/>
                  <a:pt x="1193" y="6064"/>
                  <a:pt x="2925" y="6348"/>
                </a:cubicBezTo>
                <a:cubicBezTo>
                  <a:pt x="3097" y="6376"/>
                  <a:pt x="3268" y="6389"/>
                  <a:pt x="3437" y="6389"/>
                </a:cubicBezTo>
                <a:cubicBezTo>
                  <a:pt x="4971" y="6389"/>
                  <a:pt x="6333" y="5267"/>
                  <a:pt x="6589" y="3707"/>
                </a:cubicBezTo>
                <a:cubicBezTo>
                  <a:pt x="6873" y="1946"/>
                  <a:pt x="5680" y="299"/>
                  <a:pt x="3948" y="43"/>
                </a:cubicBezTo>
                <a:cubicBezTo>
                  <a:pt x="3770" y="14"/>
                  <a:pt x="3593" y="0"/>
                  <a:pt x="3419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1"/>
          <p:cNvSpPr/>
          <p:nvPr/>
        </p:nvSpPr>
        <p:spPr>
          <a:xfrm>
            <a:off x="10523267" y="6470943"/>
            <a:ext cx="138462" cy="138503"/>
          </a:xfrm>
          <a:custGeom>
            <a:rect b="b" l="l" r="r" t="t"/>
            <a:pathLst>
              <a:path extrusionOk="0" h="3381" w="3380">
                <a:moveTo>
                  <a:pt x="1676" y="1"/>
                </a:moveTo>
                <a:cubicBezTo>
                  <a:pt x="767" y="1"/>
                  <a:pt x="0" y="768"/>
                  <a:pt x="0" y="1705"/>
                </a:cubicBezTo>
                <a:cubicBezTo>
                  <a:pt x="0" y="2613"/>
                  <a:pt x="767" y="3380"/>
                  <a:pt x="1676" y="3380"/>
                </a:cubicBezTo>
                <a:cubicBezTo>
                  <a:pt x="2613" y="3380"/>
                  <a:pt x="3380" y="2613"/>
                  <a:pt x="3380" y="1705"/>
                </a:cubicBezTo>
                <a:cubicBezTo>
                  <a:pt x="3380" y="768"/>
                  <a:pt x="2613" y="1"/>
                  <a:pt x="1676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1"/>
          <p:cNvSpPr/>
          <p:nvPr/>
        </p:nvSpPr>
        <p:spPr>
          <a:xfrm>
            <a:off x="11306237" y="6533736"/>
            <a:ext cx="25644" cy="23145"/>
          </a:xfrm>
          <a:custGeom>
            <a:rect b="b" l="l" r="r" t="t"/>
            <a:pathLst>
              <a:path extrusionOk="0" h="565" w="626">
                <a:moveTo>
                  <a:pt x="265" y="0"/>
                </a:moveTo>
                <a:cubicBezTo>
                  <a:pt x="129" y="0"/>
                  <a:pt x="0" y="108"/>
                  <a:pt x="0" y="280"/>
                </a:cubicBezTo>
                <a:cubicBezTo>
                  <a:pt x="0" y="422"/>
                  <a:pt x="114" y="564"/>
                  <a:pt x="256" y="564"/>
                </a:cubicBezTo>
                <a:cubicBezTo>
                  <a:pt x="512" y="564"/>
                  <a:pt x="625" y="252"/>
                  <a:pt x="455" y="81"/>
                </a:cubicBezTo>
                <a:cubicBezTo>
                  <a:pt x="399" y="26"/>
                  <a:pt x="331" y="0"/>
                  <a:pt x="265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1"/>
          <p:cNvSpPr/>
          <p:nvPr/>
        </p:nvSpPr>
        <p:spPr>
          <a:xfrm>
            <a:off x="10005551" y="5878096"/>
            <a:ext cx="68698" cy="57761"/>
          </a:xfrm>
          <a:custGeom>
            <a:rect b="b" l="l" r="r" t="t"/>
            <a:pathLst>
              <a:path extrusionOk="0" h="1410" w="1677">
                <a:moveTo>
                  <a:pt x="711" y="1"/>
                </a:moveTo>
                <a:cubicBezTo>
                  <a:pt x="347" y="1"/>
                  <a:pt x="1" y="280"/>
                  <a:pt x="1" y="699"/>
                </a:cubicBezTo>
                <a:cubicBezTo>
                  <a:pt x="1" y="1097"/>
                  <a:pt x="341" y="1409"/>
                  <a:pt x="710" y="1409"/>
                </a:cubicBezTo>
                <a:cubicBezTo>
                  <a:pt x="1364" y="1409"/>
                  <a:pt x="1676" y="643"/>
                  <a:pt x="1222" y="217"/>
                </a:cubicBezTo>
                <a:cubicBezTo>
                  <a:pt x="1073" y="67"/>
                  <a:pt x="890" y="1"/>
                  <a:pt x="711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1"/>
          <p:cNvSpPr/>
          <p:nvPr/>
        </p:nvSpPr>
        <p:spPr>
          <a:xfrm>
            <a:off x="11336422" y="6160345"/>
            <a:ext cx="91966" cy="78489"/>
          </a:xfrm>
          <a:custGeom>
            <a:rect b="b" l="l" r="r" t="t"/>
            <a:pathLst>
              <a:path extrusionOk="0" h="1916" w="2245">
                <a:moveTo>
                  <a:pt x="1307" y="0"/>
                </a:moveTo>
                <a:cubicBezTo>
                  <a:pt x="427" y="0"/>
                  <a:pt x="1" y="1023"/>
                  <a:pt x="626" y="1619"/>
                </a:cubicBezTo>
                <a:cubicBezTo>
                  <a:pt x="821" y="1824"/>
                  <a:pt x="1062" y="1916"/>
                  <a:pt x="1298" y="1916"/>
                </a:cubicBezTo>
                <a:cubicBezTo>
                  <a:pt x="1782" y="1916"/>
                  <a:pt x="2244" y="1529"/>
                  <a:pt x="2244" y="937"/>
                </a:cubicBezTo>
                <a:cubicBezTo>
                  <a:pt x="2244" y="426"/>
                  <a:pt x="1818" y="0"/>
                  <a:pt x="1307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1"/>
          <p:cNvSpPr/>
          <p:nvPr/>
        </p:nvSpPr>
        <p:spPr>
          <a:xfrm>
            <a:off x="11837428" y="1005063"/>
            <a:ext cx="59399" cy="50715"/>
          </a:xfrm>
          <a:custGeom>
            <a:rect b="b" l="l" r="r" t="t"/>
            <a:pathLst>
              <a:path extrusionOk="0" h="1238" w="1450">
                <a:moveTo>
                  <a:pt x="627" y="0"/>
                </a:moveTo>
                <a:cubicBezTo>
                  <a:pt x="312" y="0"/>
                  <a:pt x="1" y="248"/>
                  <a:pt x="1" y="612"/>
                </a:cubicBezTo>
                <a:cubicBezTo>
                  <a:pt x="1" y="953"/>
                  <a:pt x="285" y="1237"/>
                  <a:pt x="626" y="1237"/>
                </a:cubicBezTo>
                <a:cubicBezTo>
                  <a:pt x="1165" y="1237"/>
                  <a:pt x="1449" y="584"/>
                  <a:pt x="1052" y="186"/>
                </a:cubicBezTo>
                <a:cubicBezTo>
                  <a:pt x="932" y="57"/>
                  <a:pt x="779" y="0"/>
                  <a:pt x="627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p1"/>
          <p:cNvSpPr/>
          <p:nvPr/>
        </p:nvSpPr>
        <p:spPr>
          <a:xfrm>
            <a:off x="10959124" y="1037614"/>
            <a:ext cx="61693" cy="52681"/>
          </a:xfrm>
          <a:custGeom>
            <a:rect b="b" l="l" r="r" t="t"/>
            <a:pathLst>
              <a:path extrusionOk="0" h="1286" w="1506">
                <a:moveTo>
                  <a:pt x="853" y="1"/>
                </a:moveTo>
                <a:cubicBezTo>
                  <a:pt x="285" y="1"/>
                  <a:pt x="1" y="682"/>
                  <a:pt x="398" y="1080"/>
                </a:cubicBezTo>
                <a:cubicBezTo>
                  <a:pt x="531" y="1222"/>
                  <a:pt x="698" y="1285"/>
                  <a:pt x="862" y="1285"/>
                </a:cubicBezTo>
                <a:cubicBezTo>
                  <a:pt x="1190" y="1285"/>
                  <a:pt x="1506" y="1033"/>
                  <a:pt x="1506" y="654"/>
                </a:cubicBezTo>
                <a:cubicBezTo>
                  <a:pt x="1506" y="285"/>
                  <a:pt x="1193" y="1"/>
                  <a:pt x="853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1"/>
          <p:cNvSpPr/>
          <p:nvPr/>
        </p:nvSpPr>
        <p:spPr>
          <a:xfrm>
            <a:off x="11828142" y="268175"/>
            <a:ext cx="67510" cy="58129"/>
          </a:xfrm>
          <a:custGeom>
            <a:rect b="b" l="l" r="r" t="t"/>
            <a:pathLst>
              <a:path extrusionOk="0" h="1419" w="1648">
                <a:moveTo>
                  <a:pt x="937" y="1"/>
                </a:moveTo>
                <a:cubicBezTo>
                  <a:pt x="312" y="1"/>
                  <a:pt x="0" y="768"/>
                  <a:pt x="426" y="1222"/>
                </a:cubicBezTo>
                <a:cubicBezTo>
                  <a:pt x="570" y="1357"/>
                  <a:pt x="746" y="1418"/>
                  <a:pt x="919" y="1418"/>
                </a:cubicBezTo>
                <a:cubicBezTo>
                  <a:pt x="1290" y="1418"/>
                  <a:pt x="1647" y="1137"/>
                  <a:pt x="1647" y="711"/>
                </a:cubicBezTo>
                <a:cubicBezTo>
                  <a:pt x="1647" y="313"/>
                  <a:pt x="1335" y="1"/>
                  <a:pt x="937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1"/>
          <p:cNvSpPr/>
          <p:nvPr/>
        </p:nvSpPr>
        <p:spPr>
          <a:xfrm>
            <a:off x="11411523" y="1547502"/>
            <a:ext cx="281552" cy="261766"/>
          </a:xfrm>
          <a:custGeom>
            <a:rect b="b" l="l" r="r" t="t"/>
            <a:pathLst>
              <a:path extrusionOk="0" h="6390" w="6873">
                <a:moveTo>
                  <a:pt x="3419" y="0"/>
                </a:moveTo>
                <a:cubicBezTo>
                  <a:pt x="1873" y="0"/>
                  <a:pt x="539" y="1101"/>
                  <a:pt x="284" y="2684"/>
                </a:cubicBezTo>
                <a:cubicBezTo>
                  <a:pt x="0" y="4417"/>
                  <a:pt x="1193" y="6064"/>
                  <a:pt x="2925" y="6348"/>
                </a:cubicBezTo>
                <a:cubicBezTo>
                  <a:pt x="3097" y="6376"/>
                  <a:pt x="3268" y="6389"/>
                  <a:pt x="3437" y="6389"/>
                </a:cubicBezTo>
                <a:cubicBezTo>
                  <a:pt x="4971" y="6389"/>
                  <a:pt x="6333" y="5267"/>
                  <a:pt x="6589" y="3707"/>
                </a:cubicBezTo>
                <a:cubicBezTo>
                  <a:pt x="6873" y="1946"/>
                  <a:pt x="5680" y="299"/>
                  <a:pt x="3948" y="43"/>
                </a:cubicBezTo>
                <a:cubicBezTo>
                  <a:pt x="3770" y="14"/>
                  <a:pt x="3593" y="0"/>
                  <a:pt x="3419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1"/>
          <p:cNvSpPr/>
          <p:nvPr/>
        </p:nvSpPr>
        <p:spPr>
          <a:xfrm>
            <a:off x="11125342" y="2082055"/>
            <a:ext cx="138462" cy="138503"/>
          </a:xfrm>
          <a:custGeom>
            <a:rect b="b" l="l" r="r" t="t"/>
            <a:pathLst>
              <a:path extrusionOk="0" h="3381" w="3380">
                <a:moveTo>
                  <a:pt x="1676" y="1"/>
                </a:moveTo>
                <a:cubicBezTo>
                  <a:pt x="767" y="1"/>
                  <a:pt x="0" y="768"/>
                  <a:pt x="0" y="1705"/>
                </a:cubicBezTo>
                <a:cubicBezTo>
                  <a:pt x="0" y="2613"/>
                  <a:pt x="767" y="3380"/>
                  <a:pt x="1676" y="3380"/>
                </a:cubicBezTo>
                <a:cubicBezTo>
                  <a:pt x="2613" y="3380"/>
                  <a:pt x="3380" y="2613"/>
                  <a:pt x="3380" y="1705"/>
                </a:cubicBezTo>
                <a:cubicBezTo>
                  <a:pt x="3380" y="768"/>
                  <a:pt x="2613" y="1"/>
                  <a:pt x="1676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1"/>
          <p:cNvSpPr/>
          <p:nvPr/>
        </p:nvSpPr>
        <p:spPr>
          <a:xfrm>
            <a:off x="11908312" y="2144849"/>
            <a:ext cx="25644" cy="23145"/>
          </a:xfrm>
          <a:custGeom>
            <a:rect b="b" l="l" r="r" t="t"/>
            <a:pathLst>
              <a:path extrusionOk="0" h="565" w="626">
                <a:moveTo>
                  <a:pt x="265" y="0"/>
                </a:moveTo>
                <a:cubicBezTo>
                  <a:pt x="129" y="0"/>
                  <a:pt x="0" y="108"/>
                  <a:pt x="0" y="280"/>
                </a:cubicBezTo>
                <a:cubicBezTo>
                  <a:pt x="0" y="422"/>
                  <a:pt x="114" y="564"/>
                  <a:pt x="256" y="564"/>
                </a:cubicBezTo>
                <a:cubicBezTo>
                  <a:pt x="512" y="564"/>
                  <a:pt x="625" y="252"/>
                  <a:pt x="455" y="81"/>
                </a:cubicBezTo>
                <a:cubicBezTo>
                  <a:pt x="399" y="26"/>
                  <a:pt x="331" y="0"/>
                  <a:pt x="265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1"/>
          <p:cNvSpPr/>
          <p:nvPr/>
        </p:nvSpPr>
        <p:spPr>
          <a:xfrm>
            <a:off x="10607626" y="1489209"/>
            <a:ext cx="68698" cy="57761"/>
          </a:xfrm>
          <a:custGeom>
            <a:rect b="b" l="l" r="r" t="t"/>
            <a:pathLst>
              <a:path extrusionOk="0" h="1410" w="1677">
                <a:moveTo>
                  <a:pt x="711" y="1"/>
                </a:moveTo>
                <a:cubicBezTo>
                  <a:pt x="347" y="1"/>
                  <a:pt x="1" y="280"/>
                  <a:pt x="1" y="699"/>
                </a:cubicBezTo>
                <a:cubicBezTo>
                  <a:pt x="1" y="1097"/>
                  <a:pt x="341" y="1409"/>
                  <a:pt x="710" y="1409"/>
                </a:cubicBezTo>
                <a:cubicBezTo>
                  <a:pt x="1364" y="1409"/>
                  <a:pt x="1676" y="643"/>
                  <a:pt x="1222" y="217"/>
                </a:cubicBezTo>
                <a:cubicBezTo>
                  <a:pt x="1073" y="67"/>
                  <a:pt x="890" y="1"/>
                  <a:pt x="711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1"/>
          <p:cNvSpPr/>
          <p:nvPr/>
        </p:nvSpPr>
        <p:spPr>
          <a:xfrm>
            <a:off x="11938497" y="1771458"/>
            <a:ext cx="91966" cy="78489"/>
          </a:xfrm>
          <a:custGeom>
            <a:rect b="b" l="l" r="r" t="t"/>
            <a:pathLst>
              <a:path extrusionOk="0" h="1916" w="2245">
                <a:moveTo>
                  <a:pt x="1307" y="0"/>
                </a:moveTo>
                <a:cubicBezTo>
                  <a:pt x="427" y="0"/>
                  <a:pt x="1" y="1023"/>
                  <a:pt x="626" y="1619"/>
                </a:cubicBezTo>
                <a:cubicBezTo>
                  <a:pt x="821" y="1824"/>
                  <a:pt x="1062" y="1916"/>
                  <a:pt x="1298" y="1916"/>
                </a:cubicBezTo>
                <a:cubicBezTo>
                  <a:pt x="1782" y="1916"/>
                  <a:pt x="2244" y="1529"/>
                  <a:pt x="2244" y="937"/>
                </a:cubicBezTo>
                <a:cubicBezTo>
                  <a:pt x="2244" y="426"/>
                  <a:pt x="1818" y="0"/>
                  <a:pt x="1307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1"/>
          <p:cNvSpPr/>
          <p:nvPr/>
        </p:nvSpPr>
        <p:spPr>
          <a:xfrm>
            <a:off x="8241028" y="2525800"/>
            <a:ext cx="59399" cy="50715"/>
          </a:xfrm>
          <a:custGeom>
            <a:rect b="b" l="l" r="r" t="t"/>
            <a:pathLst>
              <a:path extrusionOk="0" h="1238" w="1450">
                <a:moveTo>
                  <a:pt x="627" y="0"/>
                </a:moveTo>
                <a:cubicBezTo>
                  <a:pt x="312" y="0"/>
                  <a:pt x="1" y="248"/>
                  <a:pt x="1" y="612"/>
                </a:cubicBezTo>
                <a:cubicBezTo>
                  <a:pt x="1" y="953"/>
                  <a:pt x="285" y="1237"/>
                  <a:pt x="626" y="1237"/>
                </a:cubicBezTo>
                <a:cubicBezTo>
                  <a:pt x="1165" y="1237"/>
                  <a:pt x="1449" y="584"/>
                  <a:pt x="1052" y="186"/>
                </a:cubicBezTo>
                <a:cubicBezTo>
                  <a:pt x="932" y="57"/>
                  <a:pt x="779" y="0"/>
                  <a:pt x="627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"/>
          <p:cNvSpPr/>
          <p:nvPr/>
        </p:nvSpPr>
        <p:spPr>
          <a:xfrm>
            <a:off x="7362724" y="2558352"/>
            <a:ext cx="61693" cy="52681"/>
          </a:xfrm>
          <a:custGeom>
            <a:rect b="b" l="l" r="r" t="t"/>
            <a:pathLst>
              <a:path extrusionOk="0" h="1286" w="1506">
                <a:moveTo>
                  <a:pt x="853" y="1"/>
                </a:moveTo>
                <a:cubicBezTo>
                  <a:pt x="285" y="1"/>
                  <a:pt x="1" y="682"/>
                  <a:pt x="398" y="1080"/>
                </a:cubicBezTo>
                <a:cubicBezTo>
                  <a:pt x="531" y="1222"/>
                  <a:pt x="698" y="1285"/>
                  <a:pt x="862" y="1285"/>
                </a:cubicBezTo>
                <a:cubicBezTo>
                  <a:pt x="1190" y="1285"/>
                  <a:pt x="1506" y="1033"/>
                  <a:pt x="1506" y="654"/>
                </a:cubicBezTo>
                <a:cubicBezTo>
                  <a:pt x="1506" y="285"/>
                  <a:pt x="1193" y="1"/>
                  <a:pt x="853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"/>
          <p:cNvSpPr/>
          <p:nvPr/>
        </p:nvSpPr>
        <p:spPr>
          <a:xfrm>
            <a:off x="8231742" y="1788913"/>
            <a:ext cx="67510" cy="58129"/>
          </a:xfrm>
          <a:custGeom>
            <a:rect b="b" l="l" r="r" t="t"/>
            <a:pathLst>
              <a:path extrusionOk="0" h="1419" w="1648">
                <a:moveTo>
                  <a:pt x="937" y="1"/>
                </a:moveTo>
                <a:cubicBezTo>
                  <a:pt x="312" y="1"/>
                  <a:pt x="0" y="768"/>
                  <a:pt x="426" y="1222"/>
                </a:cubicBezTo>
                <a:cubicBezTo>
                  <a:pt x="570" y="1357"/>
                  <a:pt x="746" y="1418"/>
                  <a:pt x="919" y="1418"/>
                </a:cubicBezTo>
                <a:cubicBezTo>
                  <a:pt x="1290" y="1418"/>
                  <a:pt x="1647" y="1137"/>
                  <a:pt x="1647" y="711"/>
                </a:cubicBezTo>
                <a:cubicBezTo>
                  <a:pt x="1647" y="313"/>
                  <a:pt x="1335" y="1"/>
                  <a:pt x="937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1"/>
          <p:cNvSpPr/>
          <p:nvPr/>
        </p:nvSpPr>
        <p:spPr>
          <a:xfrm>
            <a:off x="7815123" y="3068239"/>
            <a:ext cx="281552" cy="261766"/>
          </a:xfrm>
          <a:custGeom>
            <a:rect b="b" l="l" r="r" t="t"/>
            <a:pathLst>
              <a:path extrusionOk="0" h="6390" w="6873">
                <a:moveTo>
                  <a:pt x="3419" y="0"/>
                </a:moveTo>
                <a:cubicBezTo>
                  <a:pt x="1873" y="0"/>
                  <a:pt x="539" y="1101"/>
                  <a:pt x="284" y="2684"/>
                </a:cubicBezTo>
                <a:cubicBezTo>
                  <a:pt x="0" y="4417"/>
                  <a:pt x="1193" y="6064"/>
                  <a:pt x="2925" y="6348"/>
                </a:cubicBezTo>
                <a:cubicBezTo>
                  <a:pt x="3097" y="6376"/>
                  <a:pt x="3268" y="6389"/>
                  <a:pt x="3437" y="6389"/>
                </a:cubicBezTo>
                <a:cubicBezTo>
                  <a:pt x="4971" y="6389"/>
                  <a:pt x="6333" y="5267"/>
                  <a:pt x="6589" y="3707"/>
                </a:cubicBezTo>
                <a:cubicBezTo>
                  <a:pt x="6873" y="1946"/>
                  <a:pt x="5680" y="299"/>
                  <a:pt x="3948" y="43"/>
                </a:cubicBezTo>
                <a:cubicBezTo>
                  <a:pt x="3770" y="14"/>
                  <a:pt x="3593" y="0"/>
                  <a:pt x="3419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1"/>
          <p:cNvSpPr/>
          <p:nvPr/>
        </p:nvSpPr>
        <p:spPr>
          <a:xfrm>
            <a:off x="7528942" y="3602793"/>
            <a:ext cx="138462" cy="138503"/>
          </a:xfrm>
          <a:custGeom>
            <a:rect b="b" l="l" r="r" t="t"/>
            <a:pathLst>
              <a:path extrusionOk="0" h="3381" w="3380">
                <a:moveTo>
                  <a:pt x="1676" y="1"/>
                </a:moveTo>
                <a:cubicBezTo>
                  <a:pt x="767" y="1"/>
                  <a:pt x="0" y="768"/>
                  <a:pt x="0" y="1705"/>
                </a:cubicBezTo>
                <a:cubicBezTo>
                  <a:pt x="0" y="2613"/>
                  <a:pt x="767" y="3380"/>
                  <a:pt x="1676" y="3380"/>
                </a:cubicBezTo>
                <a:cubicBezTo>
                  <a:pt x="2613" y="3380"/>
                  <a:pt x="3380" y="2613"/>
                  <a:pt x="3380" y="1705"/>
                </a:cubicBezTo>
                <a:cubicBezTo>
                  <a:pt x="3380" y="768"/>
                  <a:pt x="2613" y="1"/>
                  <a:pt x="1676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1"/>
          <p:cNvSpPr/>
          <p:nvPr/>
        </p:nvSpPr>
        <p:spPr>
          <a:xfrm>
            <a:off x="8311912" y="3665586"/>
            <a:ext cx="25644" cy="23145"/>
          </a:xfrm>
          <a:custGeom>
            <a:rect b="b" l="l" r="r" t="t"/>
            <a:pathLst>
              <a:path extrusionOk="0" h="565" w="626">
                <a:moveTo>
                  <a:pt x="265" y="0"/>
                </a:moveTo>
                <a:cubicBezTo>
                  <a:pt x="129" y="0"/>
                  <a:pt x="0" y="108"/>
                  <a:pt x="0" y="280"/>
                </a:cubicBezTo>
                <a:cubicBezTo>
                  <a:pt x="0" y="422"/>
                  <a:pt x="114" y="564"/>
                  <a:pt x="256" y="564"/>
                </a:cubicBezTo>
                <a:cubicBezTo>
                  <a:pt x="512" y="564"/>
                  <a:pt x="625" y="252"/>
                  <a:pt x="455" y="81"/>
                </a:cubicBezTo>
                <a:cubicBezTo>
                  <a:pt x="399" y="26"/>
                  <a:pt x="331" y="0"/>
                  <a:pt x="265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1"/>
          <p:cNvSpPr/>
          <p:nvPr/>
        </p:nvSpPr>
        <p:spPr>
          <a:xfrm>
            <a:off x="7011226" y="3009946"/>
            <a:ext cx="68698" cy="57761"/>
          </a:xfrm>
          <a:custGeom>
            <a:rect b="b" l="l" r="r" t="t"/>
            <a:pathLst>
              <a:path extrusionOk="0" h="1410" w="1677">
                <a:moveTo>
                  <a:pt x="711" y="1"/>
                </a:moveTo>
                <a:cubicBezTo>
                  <a:pt x="347" y="1"/>
                  <a:pt x="1" y="280"/>
                  <a:pt x="1" y="699"/>
                </a:cubicBezTo>
                <a:cubicBezTo>
                  <a:pt x="1" y="1097"/>
                  <a:pt x="341" y="1409"/>
                  <a:pt x="710" y="1409"/>
                </a:cubicBezTo>
                <a:cubicBezTo>
                  <a:pt x="1364" y="1409"/>
                  <a:pt x="1676" y="643"/>
                  <a:pt x="1222" y="217"/>
                </a:cubicBezTo>
                <a:cubicBezTo>
                  <a:pt x="1073" y="67"/>
                  <a:pt x="890" y="1"/>
                  <a:pt x="711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1"/>
          <p:cNvSpPr/>
          <p:nvPr/>
        </p:nvSpPr>
        <p:spPr>
          <a:xfrm>
            <a:off x="8342097" y="3292195"/>
            <a:ext cx="91966" cy="78489"/>
          </a:xfrm>
          <a:custGeom>
            <a:rect b="b" l="l" r="r" t="t"/>
            <a:pathLst>
              <a:path extrusionOk="0" h="1916" w="2245">
                <a:moveTo>
                  <a:pt x="1307" y="0"/>
                </a:moveTo>
                <a:cubicBezTo>
                  <a:pt x="427" y="0"/>
                  <a:pt x="1" y="1023"/>
                  <a:pt x="626" y="1619"/>
                </a:cubicBezTo>
                <a:cubicBezTo>
                  <a:pt x="821" y="1824"/>
                  <a:pt x="1062" y="1916"/>
                  <a:pt x="1298" y="1916"/>
                </a:cubicBezTo>
                <a:cubicBezTo>
                  <a:pt x="1782" y="1916"/>
                  <a:pt x="2244" y="1529"/>
                  <a:pt x="2244" y="937"/>
                </a:cubicBezTo>
                <a:cubicBezTo>
                  <a:pt x="2244" y="426"/>
                  <a:pt x="1818" y="0"/>
                  <a:pt x="1307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1"/>
          <p:cNvSpPr/>
          <p:nvPr/>
        </p:nvSpPr>
        <p:spPr>
          <a:xfrm rot="5116028">
            <a:off x="8021675" y="6233389"/>
            <a:ext cx="59399" cy="50714"/>
          </a:xfrm>
          <a:custGeom>
            <a:rect b="b" l="l" r="r" t="t"/>
            <a:pathLst>
              <a:path extrusionOk="0" h="1238" w="1450">
                <a:moveTo>
                  <a:pt x="627" y="0"/>
                </a:moveTo>
                <a:cubicBezTo>
                  <a:pt x="312" y="0"/>
                  <a:pt x="1" y="248"/>
                  <a:pt x="1" y="612"/>
                </a:cubicBezTo>
                <a:cubicBezTo>
                  <a:pt x="1" y="953"/>
                  <a:pt x="285" y="1237"/>
                  <a:pt x="626" y="1237"/>
                </a:cubicBezTo>
                <a:cubicBezTo>
                  <a:pt x="1165" y="1237"/>
                  <a:pt x="1449" y="584"/>
                  <a:pt x="1052" y="186"/>
                </a:cubicBezTo>
                <a:cubicBezTo>
                  <a:pt x="932" y="57"/>
                  <a:pt x="779" y="0"/>
                  <a:pt x="627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"/>
          <p:cNvSpPr/>
          <p:nvPr/>
        </p:nvSpPr>
        <p:spPr>
          <a:xfrm rot="5116028">
            <a:off x="7914750" y="5361004"/>
            <a:ext cx="61693" cy="52681"/>
          </a:xfrm>
          <a:custGeom>
            <a:rect b="b" l="l" r="r" t="t"/>
            <a:pathLst>
              <a:path extrusionOk="0" h="1286" w="1506">
                <a:moveTo>
                  <a:pt x="853" y="1"/>
                </a:moveTo>
                <a:cubicBezTo>
                  <a:pt x="285" y="1"/>
                  <a:pt x="1" y="682"/>
                  <a:pt x="398" y="1080"/>
                </a:cubicBezTo>
                <a:cubicBezTo>
                  <a:pt x="531" y="1222"/>
                  <a:pt x="698" y="1285"/>
                  <a:pt x="862" y="1285"/>
                </a:cubicBezTo>
                <a:cubicBezTo>
                  <a:pt x="1190" y="1285"/>
                  <a:pt x="1506" y="1033"/>
                  <a:pt x="1506" y="654"/>
                </a:cubicBezTo>
                <a:cubicBezTo>
                  <a:pt x="1506" y="285"/>
                  <a:pt x="1193" y="1"/>
                  <a:pt x="853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"/>
          <p:cNvSpPr/>
          <p:nvPr/>
        </p:nvSpPr>
        <p:spPr>
          <a:xfrm rot="5116028">
            <a:off x="8747870" y="6163988"/>
            <a:ext cx="67510" cy="58129"/>
          </a:xfrm>
          <a:custGeom>
            <a:rect b="b" l="l" r="r" t="t"/>
            <a:pathLst>
              <a:path extrusionOk="0" h="1419" w="1648">
                <a:moveTo>
                  <a:pt x="937" y="1"/>
                </a:moveTo>
                <a:cubicBezTo>
                  <a:pt x="312" y="1"/>
                  <a:pt x="0" y="768"/>
                  <a:pt x="426" y="1222"/>
                </a:cubicBezTo>
                <a:cubicBezTo>
                  <a:pt x="570" y="1357"/>
                  <a:pt x="746" y="1418"/>
                  <a:pt x="919" y="1418"/>
                </a:cubicBezTo>
                <a:cubicBezTo>
                  <a:pt x="1290" y="1418"/>
                  <a:pt x="1647" y="1137"/>
                  <a:pt x="1647" y="711"/>
                </a:cubicBezTo>
                <a:cubicBezTo>
                  <a:pt x="1647" y="313"/>
                  <a:pt x="1335" y="1"/>
                  <a:pt x="937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"/>
          <p:cNvSpPr/>
          <p:nvPr/>
        </p:nvSpPr>
        <p:spPr>
          <a:xfrm rot="5116028">
            <a:off x="7238875" y="5867560"/>
            <a:ext cx="281550" cy="261764"/>
          </a:xfrm>
          <a:custGeom>
            <a:rect b="b" l="l" r="r" t="t"/>
            <a:pathLst>
              <a:path extrusionOk="0" h="6390" w="6873">
                <a:moveTo>
                  <a:pt x="3419" y="0"/>
                </a:moveTo>
                <a:cubicBezTo>
                  <a:pt x="1873" y="0"/>
                  <a:pt x="539" y="1101"/>
                  <a:pt x="284" y="2684"/>
                </a:cubicBezTo>
                <a:cubicBezTo>
                  <a:pt x="0" y="4417"/>
                  <a:pt x="1193" y="6064"/>
                  <a:pt x="2925" y="6348"/>
                </a:cubicBezTo>
                <a:cubicBezTo>
                  <a:pt x="3097" y="6376"/>
                  <a:pt x="3268" y="6389"/>
                  <a:pt x="3437" y="6389"/>
                </a:cubicBezTo>
                <a:cubicBezTo>
                  <a:pt x="4971" y="6389"/>
                  <a:pt x="6333" y="5267"/>
                  <a:pt x="6589" y="3707"/>
                </a:cubicBezTo>
                <a:cubicBezTo>
                  <a:pt x="6873" y="1946"/>
                  <a:pt x="5680" y="299"/>
                  <a:pt x="3948" y="43"/>
                </a:cubicBezTo>
                <a:cubicBezTo>
                  <a:pt x="3770" y="14"/>
                  <a:pt x="3593" y="0"/>
                  <a:pt x="3419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"/>
          <p:cNvSpPr/>
          <p:nvPr/>
        </p:nvSpPr>
        <p:spPr>
          <a:xfrm rot="5116028">
            <a:off x="6809599" y="5611696"/>
            <a:ext cx="138461" cy="138502"/>
          </a:xfrm>
          <a:custGeom>
            <a:rect b="b" l="l" r="r" t="t"/>
            <a:pathLst>
              <a:path extrusionOk="0" h="3381" w="3380">
                <a:moveTo>
                  <a:pt x="1676" y="1"/>
                </a:moveTo>
                <a:cubicBezTo>
                  <a:pt x="767" y="1"/>
                  <a:pt x="0" y="768"/>
                  <a:pt x="0" y="1705"/>
                </a:cubicBezTo>
                <a:cubicBezTo>
                  <a:pt x="0" y="2613"/>
                  <a:pt x="767" y="3380"/>
                  <a:pt x="1676" y="3380"/>
                </a:cubicBezTo>
                <a:cubicBezTo>
                  <a:pt x="2613" y="3380"/>
                  <a:pt x="3380" y="2613"/>
                  <a:pt x="3380" y="1705"/>
                </a:cubicBezTo>
                <a:cubicBezTo>
                  <a:pt x="3380" y="768"/>
                  <a:pt x="2613" y="1"/>
                  <a:pt x="1676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1"/>
          <p:cNvSpPr/>
          <p:nvPr/>
        </p:nvSpPr>
        <p:spPr>
          <a:xfrm rot="5116028">
            <a:off x="6920843" y="6393880"/>
            <a:ext cx="25644" cy="23145"/>
          </a:xfrm>
          <a:custGeom>
            <a:rect b="b" l="l" r="r" t="t"/>
            <a:pathLst>
              <a:path extrusionOk="0" h="565" w="626">
                <a:moveTo>
                  <a:pt x="265" y="0"/>
                </a:moveTo>
                <a:cubicBezTo>
                  <a:pt x="129" y="0"/>
                  <a:pt x="0" y="108"/>
                  <a:pt x="0" y="280"/>
                </a:cubicBezTo>
                <a:cubicBezTo>
                  <a:pt x="0" y="422"/>
                  <a:pt x="114" y="564"/>
                  <a:pt x="256" y="564"/>
                </a:cubicBezTo>
                <a:cubicBezTo>
                  <a:pt x="512" y="564"/>
                  <a:pt x="625" y="252"/>
                  <a:pt x="455" y="81"/>
                </a:cubicBezTo>
                <a:cubicBezTo>
                  <a:pt x="399" y="26"/>
                  <a:pt x="331" y="0"/>
                  <a:pt x="265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1"/>
          <p:cNvSpPr/>
          <p:nvPr/>
        </p:nvSpPr>
        <p:spPr>
          <a:xfrm rot="5116028">
            <a:off x="7429955" y="5049117"/>
            <a:ext cx="68698" cy="57760"/>
          </a:xfrm>
          <a:custGeom>
            <a:rect b="b" l="l" r="r" t="t"/>
            <a:pathLst>
              <a:path extrusionOk="0" h="1410" w="1677">
                <a:moveTo>
                  <a:pt x="711" y="1"/>
                </a:moveTo>
                <a:cubicBezTo>
                  <a:pt x="347" y="1"/>
                  <a:pt x="1" y="280"/>
                  <a:pt x="1" y="699"/>
                </a:cubicBezTo>
                <a:cubicBezTo>
                  <a:pt x="1" y="1097"/>
                  <a:pt x="341" y="1409"/>
                  <a:pt x="710" y="1409"/>
                </a:cubicBezTo>
                <a:cubicBezTo>
                  <a:pt x="1364" y="1409"/>
                  <a:pt x="1676" y="643"/>
                  <a:pt x="1222" y="217"/>
                </a:cubicBezTo>
                <a:cubicBezTo>
                  <a:pt x="1073" y="67"/>
                  <a:pt x="890" y="1"/>
                  <a:pt x="711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1"/>
          <p:cNvSpPr/>
          <p:nvPr/>
        </p:nvSpPr>
        <p:spPr>
          <a:xfrm rot="5116028">
            <a:off x="7237449" y="6400820"/>
            <a:ext cx="91966" cy="78488"/>
          </a:xfrm>
          <a:custGeom>
            <a:rect b="b" l="l" r="r" t="t"/>
            <a:pathLst>
              <a:path extrusionOk="0" h="1916" w="2245">
                <a:moveTo>
                  <a:pt x="1307" y="0"/>
                </a:moveTo>
                <a:cubicBezTo>
                  <a:pt x="427" y="0"/>
                  <a:pt x="1" y="1023"/>
                  <a:pt x="626" y="1619"/>
                </a:cubicBezTo>
                <a:cubicBezTo>
                  <a:pt x="821" y="1824"/>
                  <a:pt x="1062" y="1916"/>
                  <a:pt x="1298" y="1916"/>
                </a:cubicBezTo>
                <a:cubicBezTo>
                  <a:pt x="1782" y="1916"/>
                  <a:pt x="2244" y="1529"/>
                  <a:pt x="2244" y="937"/>
                </a:cubicBezTo>
                <a:cubicBezTo>
                  <a:pt x="2244" y="426"/>
                  <a:pt x="1818" y="0"/>
                  <a:pt x="1307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1"/>
          <p:cNvSpPr/>
          <p:nvPr/>
        </p:nvSpPr>
        <p:spPr>
          <a:xfrm rot="5116028">
            <a:off x="5778687" y="2654764"/>
            <a:ext cx="59399" cy="50714"/>
          </a:xfrm>
          <a:custGeom>
            <a:rect b="b" l="l" r="r" t="t"/>
            <a:pathLst>
              <a:path extrusionOk="0" h="1238" w="1450">
                <a:moveTo>
                  <a:pt x="627" y="0"/>
                </a:moveTo>
                <a:cubicBezTo>
                  <a:pt x="312" y="0"/>
                  <a:pt x="1" y="248"/>
                  <a:pt x="1" y="612"/>
                </a:cubicBezTo>
                <a:cubicBezTo>
                  <a:pt x="1" y="953"/>
                  <a:pt x="285" y="1237"/>
                  <a:pt x="626" y="1237"/>
                </a:cubicBezTo>
                <a:cubicBezTo>
                  <a:pt x="1165" y="1237"/>
                  <a:pt x="1449" y="584"/>
                  <a:pt x="1052" y="186"/>
                </a:cubicBezTo>
                <a:cubicBezTo>
                  <a:pt x="932" y="57"/>
                  <a:pt x="779" y="0"/>
                  <a:pt x="627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1"/>
          <p:cNvSpPr/>
          <p:nvPr/>
        </p:nvSpPr>
        <p:spPr>
          <a:xfrm rot="5116028">
            <a:off x="5671763" y="1782379"/>
            <a:ext cx="61693" cy="52681"/>
          </a:xfrm>
          <a:custGeom>
            <a:rect b="b" l="l" r="r" t="t"/>
            <a:pathLst>
              <a:path extrusionOk="0" h="1286" w="1506">
                <a:moveTo>
                  <a:pt x="853" y="1"/>
                </a:moveTo>
                <a:cubicBezTo>
                  <a:pt x="285" y="1"/>
                  <a:pt x="1" y="682"/>
                  <a:pt x="398" y="1080"/>
                </a:cubicBezTo>
                <a:cubicBezTo>
                  <a:pt x="531" y="1222"/>
                  <a:pt x="698" y="1285"/>
                  <a:pt x="862" y="1285"/>
                </a:cubicBezTo>
                <a:cubicBezTo>
                  <a:pt x="1190" y="1285"/>
                  <a:pt x="1506" y="1033"/>
                  <a:pt x="1506" y="654"/>
                </a:cubicBezTo>
                <a:cubicBezTo>
                  <a:pt x="1506" y="285"/>
                  <a:pt x="1193" y="1"/>
                  <a:pt x="853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1"/>
          <p:cNvSpPr/>
          <p:nvPr/>
        </p:nvSpPr>
        <p:spPr>
          <a:xfrm rot="5116028">
            <a:off x="6504882" y="2585363"/>
            <a:ext cx="67510" cy="58129"/>
          </a:xfrm>
          <a:custGeom>
            <a:rect b="b" l="l" r="r" t="t"/>
            <a:pathLst>
              <a:path extrusionOk="0" h="1419" w="1648">
                <a:moveTo>
                  <a:pt x="937" y="1"/>
                </a:moveTo>
                <a:cubicBezTo>
                  <a:pt x="312" y="1"/>
                  <a:pt x="0" y="768"/>
                  <a:pt x="426" y="1222"/>
                </a:cubicBezTo>
                <a:cubicBezTo>
                  <a:pt x="570" y="1357"/>
                  <a:pt x="746" y="1418"/>
                  <a:pt x="919" y="1418"/>
                </a:cubicBezTo>
                <a:cubicBezTo>
                  <a:pt x="1290" y="1418"/>
                  <a:pt x="1647" y="1137"/>
                  <a:pt x="1647" y="711"/>
                </a:cubicBezTo>
                <a:cubicBezTo>
                  <a:pt x="1647" y="313"/>
                  <a:pt x="1335" y="1"/>
                  <a:pt x="937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1"/>
          <p:cNvSpPr/>
          <p:nvPr/>
        </p:nvSpPr>
        <p:spPr>
          <a:xfrm rot="5116028">
            <a:off x="4995888" y="2288935"/>
            <a:ext cx="281550" cy="261764"/>
          </a:xfrm>
          <a:custGeom>
            <a:rect b="b" l="l" r="r" t="t"/>
            <a:pathLst>
              <a:path extrusionOk="0" h="6390" w="6873">
                <a:moveTo>
                  <a:pt x="3419" y="0"/>
                </a:moveTo>
                <a:cubicBezTo>
                  <a:pt x="1873" y="0"/>
                  <a:pt x="539" y="1101"/>
                  <a:pt x="284" y="2684"/>
                </a:cubicBezTo>
                <a:cubicBezTo>
                  <a:pt x="0" y="4417"/>
                  <a:pt x="1193" y="6064"/>
                  <a:pt x="2925" y="6348"/>
                </a:cubicBezTo>
                <a:cubicBezTo>
                  <a:pt x="3097" y="6376"/>
                  <a:pt x="3268" y="6389"/>
                  <a:pt x="3437" y="6389"/>
                </a:cubicBezTo>
                <a:cubicBezTo>
                  <a:pt x="4971" y="6389"/>
                  <a:pt x="6333" y="5267"/>
                  <a:pt x="6589" y="3707"/>
                </a:cubicBezTo>
                <a:cubicBezTo>
                  <a:pt x="6873" y="1946"/>
                  <a:pt x="5680" y="299"/>
                  <a:pt x="3948" y="43"/>
                </a:cubicBezTo>
                <a:cubicBezTo>
                  <a:pt x="3770" y="14"/>
                  <a:pt x="3593" y="0"/>
                  <a:pt x="3419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1"/>
          <p:cNvSpPr/>
          <p:nvPr/>
        </p:nvSpPr>
        <p:spPr>
          <a:xfrm rot="5116028">
            <a:off x="4566612" y="2033071"/>
            <a:ext cx="138461" cy="138502"/>
          </a:xfrm>
          <a:custGeom>
            <a:rect b="b" l="l" r="r" t="t"/>
            <a:pathLst>
              <a:path extrusionOk="0" h="3381" w="3380">
                <a:moveTo>
                  <a:pt x="1676" y="1"/>
                </a:moveTo>
                <a:cubicBezTo>
                  <a:pt x="767" y="1"/>
                  <a:pt x="0" y="768"/>
                  <a:pt x="0" y="1705"/>
                </a:cubicBezTo>
                <a:cubicBezTo>
                  <a:pt x="0" y="2613"/>
                  <a:pt x="767" y="3380"/>
                  <a:pt x="1676" y="3380"/>
                </a:cubicBezTo>
                <a:cubicBezTo>
                  <a:pt x="2613" y="3380"/>
                  <a:pt x="3380" y="2613"/>
                  <a:pt x="3380" y="1705"/>
                </a:cubicBezTo>
                <a:cubicBezTo>
                  <a:pt x="3380" y="768"/>
                  <a:pt x="2613" y="1"/>
                  <a:pt x="1676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1"/>
          <p:cNvSpPr/>
          <p:nvPr/>
        </p:nvSpPr>
        <p:spPr>
          <a:xfrm rot="5116028">
            <a:off x="4677856" y="2815255"/>
            <a:ext cx="25644" cy="23145"/>
          </a:xfrm>
          <a:custGeom>
            <a:rect b="b" l="l" r="r" t="t"/>
            <a:pathLst>
              <a:path extrusionOk="0" h="565" w="626">
                <a:moveTo>
                  <a:pt x="265" y="0"/>
                </a:moveTo>
                <a:cubicBezTo>
                  <a:pt x="129" y="0"/>
                  <a:pt x="0" y="108"/>
                  <a:pt x="0" y="280"/>
                </a:cubicBezTo>
                <a:cubicBezTo>
                  <a:pt x="0" y="422"/>
                  <a:pt x="114" y="564"/>
                  <a:pt x="256" y="564"/>
                </a:cubicBezTo>
                <a:cubicBezTo>
                  <a:pt x="512" y="564"/>
                  <a:pt x="625" y="252"/>
                  <a:pt x="455" y="81"/>
                </a:cubicBezTo>
                <a:cubicBezTo>
                  <a:pt x="399" y="26"/>
                  <a:pt x="331" y="0"/>
                  <a:pt x="265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1"/>
          <p:cNvSpPr/>
          <p:nvPr/>
        </p:nvSpPr>
        <p:spPr>
          <a:xfrm rot="5116028">
            <a:off x="5186967" y="1470492"/>
            <a:ext cx="68698" cy="57760"/>
          </a:xfrm>
          <a:custGeom>
            <a:rect b="b" l="l" r="r" t="t"/>
            <a:pathLst>
              <a:path extrusionOk="0" h="1410" w="1677">
                <a:moveTo>
                  <a:pt x="711" y="1"/>
                </a:moveTo>
                <a:cubicBezTo>
                  <a:pt x="347" y="1"/>
                  <a:pt x="1" y="280"/>
                  <a:pt x="1" y="699"/>
                </a:cubicBezTo>
                <a:cubicBezTo>
                  <a:pt x="1" y="1097"/>
                  <a:pt x="341" y="1409"/>
                  <a:pt x="710" y="1409"/>
                </a:cubicBezTo>
                <a:cubicBezTo>
                  <a:pt x="1364" y="1409"/>
                  <a:pt x="1676" y="643"/>
                  <a:pt x="1222" y="217"/>
                </a:cubicBezTo>
                <a:cubicBezTo>
                  <a:pt x="1073" y="67"/>
                  <a:pt x="890" y="1"/>
                  <a:pt x="711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1"/>
          <p:cNvSpPr/>
          <p:nvPr/>
        </p:nvSpPr>
        <p:spPr>
          <a:xfrm rot="5116028">
            <a:off x="4994462" y="2822195"/>
            <a:ext cx="91966" cy="78488"/>
          </a:xfrm>
          <a:custGeom>
            <a:rect b="b" l="l" r="r" t="t"/>
            <a:pathLst>
              <a:path extrusionOk="0" h="1916" w="2245">
                <a:moveTo>
                  <a:pt x="1307" y="0"/>
                </a:moveTo>
                <a:cubicBezTo>
                  <a:pt x="427" y="0"/>
                  <a:pt x="1" y="1023"/>
                  <a:pt x="626" y="1619"/>
                </a:cubicBezTo>
                <a:cubicBezTo>
                  <a:pt x="821" y="1824"/>
                  <a:pt x="1062" y="1916"/>
                  <a:pt x="1298" y="1916"/>
                </a:cubicBezTo>
                <a:cubicBezTo>
                  <a:pt x="1782" y="1916"/>
                  <a:pt x="2244" y="1529"/>
                  <a:pt x="2244" y="937"/>
                </a:cubicBezTo>
                <a:cubicBezTo>
                  <a:pt x="2244" y="426"/>
                  <a:pt x="1818" y="0"/>
                  <a:pt x="1307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1"/>
          <p:cNvSpPr/>
          <p:nvPr/>
        </p:nvSpPr>
        <p:spPr>
          <a:xfrm rot="5116028">
            <a:off x="5364362" y="6375114"/>
            <a:ext cx="59399" cy="50714"/>
          </a:xfrm>
          <a:custGeom>
            <a:rect b="b" l="l" r="r" t="t"/>
            <a:pathLst>
              <a:path extrusionOk="0" h="1238" w="1450">
                <a:moveTo>
                  <a:pt x="627" y="0"/>
                </a:moveTo>
                <a:cubicBezTo>
                  <a:pt x="312" y="0"/>
                  <a:pt x="1" y="248"/>
                  <a:pt x="1" y="612"/>
                </a:cubicBezTo>
                <a:cubicBezTo>
                  <a:pt x="1" y="953"/>
                  <a:pt x="285" y="1237"/>
                  <a:pt x="626" y="1237"/>
                </a:cubicBezTo>
                <a:cubicBezTo>
                  <a:pt x="1165" y="1237"/>
                  <a:pt x="1449" y="584"/>
                  <a:pt x="1052" y="186"/>
                </a:cubicBezTo>
                <a:cubicBezTo>
                  <a:pt x="932" y="57"/>
                  <a:pt x="779" y="0"/>
                  <a:pt x="627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1"/>
          <p:cNvSpPr/>
          <p:nvPr/>
        </p:nvSpPr>
        <p:spPr>
          <a:xfrm rot="5116028">
            <a:off x="5257438" y="5502729"/>
            <a:ext cx="61693" cy="52681"/>
          </a:xfrm>
          <a:custGeom>
            <a:rect b="b" l="l" r="r" t="t"/>
            <a:pathLst>
              <a:path extrusionOk="0" h="1286" w="1506">
                <a:moveTo>
                  <a:pt x="853" y="1"/>
                </a:moveTo>
                <a:cubicBezTo>
                  <a:pt x="285" y="1"/>
                  <a:pt x="1" y="682"/>
                  <a:pt x="398" y="1080"/>
                </a:cubicBezTo>
                <a:cubicBezTo>
                  <a:pt x="531" y="1222"/>
                  <a:pt x="698" y="1285"/>
                  <a:pt x="862" y="1285"/>
                </a:cubicBezTo>
                <a:cubicBezTo>
                  <a:pt x="1190" y="1285"/>
                  <a:pt x="1506" y="1033"/>
                  <a:pt x="1506" y="654"/>
                </a:cubicBezTo>
                <a:cubicBezTo>
                  <a:pt x="1506" y="285"/>
                  <a:pt x="1193" y="1"/>
                  <a:pt x="853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1"/>
          <p:cNvSpPr/>
          <p:nvPr/>
        </p:nvSpPr>
        <p:spPr>
          <a:xfrm rot="5116028">
            <a:off x="6090557" y="6305713"/>
            <a:ext cx="67510" cy="58129"/>
          </a:xfrm>
          <a:custGeom>
            <a:rect b="b" l="l" r="r" t="t"/>
            <a:pathLst>
              <a:path extrusionOk="0" h="1419" w="1648">
                <a:moveTo>
                  <a:pt x="937" y="1"/>
                </a:moveTo>
                <a:cubicBezTo>
                  <a:pt x="312" y="1"/>
                  <a:pt x="0" y="768"/>
                  <a:pt x="426" y="1222"/>
                </a:cubicBezTo>
                <a:cubicBezTo>
                  <a:pt x="570" y="1357"/>
                  <a:pt x="746" y="1418"/>
                  <a:pt x="919" y="1418"/>
                </a:cubicBezTo>
                <a:cubicBezTo>
                  <a:pt x="1290" y="1418"/>
                  <a:pt x="1647" y="1137"/>
                  <a:pt x="1647" y="711"/>
                </a:cubicBezTo>
                <a:cubicBezTo>
                  <a:pt x="1647" y="313"/>
                  <a:pt x="1335" y="1"/>
                  <a:pt x="937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1"/>
          <p:cNvSpPr/>
          <p:nvPr/>
        </p:nvSpPr>
        <p:spPr>
          <a:xfrm rot="5116028">
            <a:off x="4581563" y="6009285"/>
            <a:ext cx="281550" cy="261764"/>
          </a:xfrm>
          <a:custGeom>
            <a:rect b="b" l="l" r="r" t="t"/>
            <a:pathLst>
              <a:path extrusionOk="0" h="6390" w="6873">
                <a:moveTo>
                  <a:pt x="3419" y="0"/>
                </a:moveTo>
                <a:cubicBezTo>
                  <a:pt x="1873" y="0"/>
                  <a:pt x="539" y="1101"/>
                  <a:pt x="284" y="2684"/>
                </a:cubicBezTo>
                <a:cubicBezTo>
                  <a:pt x="0" y="4417"/>
                  <a:pt x="1193" y="6064"/>
                  <a:pt x="2925" y="6348"/>
                </a:cubicBezTo>
                <a:cubicBezTo>
                  <a:pt x="3097" y="6376"/>
                  <a:pt x="3268" y="6389"/>
                  <a:pt x="3437" y="6389"/>
                </a:cubicBezTo>
                <a:cubicBezTo>
                  <a:pt x="4971" y="6389"/>
                  <a:pt x="6333" y="5267"/>
                  <a:pt x="6589" y="3707"/>
                </a:cubicBezTo>
                <a:cubicBezTo>
                  <a:pt x="6873" y="1946"/>
                  <a:pt x="5680" y="299"/>
                  <a:pt x="3948" y="43"/>
                </a:cubicBezTo>
                <a:cubicBezTo>
                  <a:pt x="3770" y="14"/>
                  <a:pt x="3593" y="0"/>
                  <a:pt x="3419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1"/>
          <p:cNvSpPr/>
          <p:nvPr/>
        </p:nvSpPr>
        <p:spPr>
          <a:xfrm rot="5116028">
            <a:off x="4152287" y="5753421"/>
            <a:ext cx="138461" cy="138502"/>
          </a:xfrm>
          <a:custGeom>
            <a:rect b="b" l="l" r="r" t="t"/>
            <a:pathLst>
              <a:path extrusionOk="0" h="3381" w="3380">
                <a:moveTo>
                  <a:pt x="1676" y="1"/>
                </a:moveTo>
                <a:cubicBezTo>
                  <a:pt x="767" y="1"/>
                  <a:pt x="0" y="768"/>
                  <a:pt x="0" y="1705"/>
                </a:cubicBezTo>
                <a:cubicBezTo>
                  <a:pt x="0" y="2613"/>
                  <a:pt x="767" y="3380"/>
                  <a:pt x="1676" y="3380"/>
                </a:cubicBezTo>
                <a:cubicBezTo>
                  <a:pt x="2613" y="3380"/>
                  <a:pt x="3380" y="2613"/>
                  <a:pt x="3380" y="1705"/>
                </a:cubicBezTo>
                <a:cubicBezTo>
                  <a:pt x="3380" y="768"/>
                  <a:pt x="2613" y="1"/>
                  <a:pt x="1676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1"/>
          <p:cNvSpPr/>
          <p:nvPr/>
        </p:nvSpPr>
        <p:spPr>
          <a:xfrm rot="5116028">
            <a:off x="4263531" y="6535605"/>
            <a:ext cx="25644" cy="23145"/>
          </a:xfrm>
          <a:custGeom>
            <a:rect b="b" l="l" r="r" t="t"/>
            <a:pathLst>
              <a:path extrusionOk="0" h="565" w="626">
                <a:moveTo>
                  <a:pt x="265" y="0"/>
                </a:moveTo>
                <a:cubicBezTo>
                  <a:pt x="129" y="0"/>
                  <a:pt x="0" y="108"/>
                  <a:pt x="0" y="280"/>
                </a:cubicBezTo>
                <a:cubicBezTo>
                  <a:pt x="0" y="422"/>
                  <a:pt x="114" y="564"/>
                  <a:pt x="256" y="564"/>
                </a:cubicBezTo>
                <a:cubicBezTo>
                  <a:pt x="512" y="564"/>
                  <a:pt x="625" y="252"/>
                  <a:pt x="455" y="81"/>
                </a:cubicBezTo>
                <a:cubicBezTo>
                  <a:pt x="399" y="26"/>
                  <a:pt x="331" y="0"/>
                  <a:pt x="265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1"/>
          <p:cNvSpPr/>
          <p:nvPr/>
        </p:nvSpPr>
        <p:spPr>
          <a:xfrm rot="5116028">
            <a:off x="4772642" y="5190842"/>
            <a:ext cx="68698" cy="57760"/>
          </a:xfrm>
          <a:custGeom>
            <a:rect b="b" l="l" r="r" t="t"/>
            <a:pathLst>
              <a:path extrusionOk="0" h="1410" w="1677">
                <a:moveTo>
                  <a:pt x="711" y="1"/>
                </a:moveTo>
                <a:cubicBezTo>
                  <a:pt x="347" y="1"/>
                  <a:pt x="1" y="280"/>
                  <a:pt x="1" y="699"/>
                </a:cubicBezTo>
                <a:cubicBezTo>
                  <a:pt x="1" y="1097"/>
                  <a:pt x="341" y="1409"/>
                  <a:pt x="710" y="1409"/>
                </a:cubicBezTo>
                <a:cubicBezTo>
                  <a:pt x="1364" y="1409"/>
                  <a:pt x="1676" y="643"/>
                  <a:pt x="1222" y="217"/>
                </a:cubicBezTo>
                <a:cubicBezTo>
                  <a:pt x="1073" y="67"/>
                  <a:pt x="890" y="1"/>
                  <a:pt x="711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1"/>
          <p:cNvSpPr/>
          <p:nvPr/>
        </p:nvSpPr>
        <p:spPr>
          <a:xfrm rot="5116028">
            <a:off x="4580137" y="6542545"/>
            <a:ext cx="91966" cy="78488"/>
          </a:xfrm>
          <a:custGeom>
            <a:rect b="b" l="l" r="r" t="t"/>
            <a:pathLst>
              <a:path extrusionOk="0" h="1916" w="2245">
                <a:moveTo>
                  <a:pt x="1307" y="0"/>
                </a:moveTo>
                <a:cubicBezTo>
                  <a:pt x="427" y="0"/>
                  <a:pt x="1" y="1023"/>
                  <a:pt x="626" y="1619"/>
                </a:cubicBezTo>
                <a:cubicBezTo>
                  <a:pt x="821" y="1824"/>
                  <a:pt x="1062" y="1916"/>
                  <a:pt x="1298" y="1916"/>
                </a:cubicBezTo>
                <a:cubicBezTo>
                  <a:pt x="1782" y="1916"/>
                  <a:pt x="2244" y="1529"/>
                  <a:pt x="2244" y="937"/>
                </a:cubicBezTo>
                <a:cubicBezTo>
                  <a:pt x="2244" y="426"/>
                  <a:pt x="1818" y="0"/>
                  <a:pt x="1307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/>
          <p:nvPr/>
        </p:nvSpPr>
        <p:spPr>
          <a:xfrm rot="5116028">
            <a:off x="1633162" y="6375114"/>
            <a:ext cx="59399" cy="50714"/>
          </a:xfrm>
          <a:custGeom>
            <a:rect b="b" l="l" r="r" t="t"/>
            <a:pathLst>
              <a:path extrusionOk="0" h="1238" w="1450">
                <a:moveTo>
                  <a:pt x="627" y="0"/>
                </a:moveTo>
                <a:cubicBezTo>
                  <a:pt x="312" y="0"/>
                  <a:pt x="1" y="248"/>
                  <a:pt x="1" y="612"/>
                </a:cubicBezTo>
                <a:cubicBezTo>
                  <a:pt x="1" y="953"/>
                  <a:pt x="285" y="1237"/>
                  <a:pt x="626" y="1237"/>
                </a:cubicBezTo>
                <a:cubicBezTo>
                  <a:pt x="1165" y="1237"/>
                  <a:pt x="1449" y="584"/>
                  <a:pt x="1052" y="186"/>
                </a:cubicBezTo>
                <a:cubicBezTo>
                  <a:pt x="932" y="57"/>
                  <a:pt x="779" y="0"/>
                  <a:pt x="627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"/>
          <p:cNvSpPr/>
          <p:nvPr/>
        </p:nvSpPr>
        <p:spPr>
          <a:xfrm rot="5116028">
            <a:off x="1526238" y="5502729"/>
            <a:ext cx="61693" cy="52681"/>
          </a:xfrm>
          <a:custGeom>
            <a:rect b="b" l="l" r="r" t="t"/>
            <a:pathLst>
              <a:path extrusionOk="0" h="1286" w="1506">
                <a:moveTo>
                  <a:pt x="853" y="1"/>
                </a:moveTo>
                <a:cubicBezTo>
                  <a:pt x="285" y="1"/>
                  <a:pt x="1" y="682"/>
                  <a:pt x="398" y="1080"/>
                </a:cubicBezTo>
                <a:cubicBezTo>
                  <a:pt x="531" y="1222"/>
                  <a:pt x="698" y="1285"/>
                  <a:pt x="862" y="1285"/>
                </a:cubicBezTo>
                <a:cubicBezTo>
                  <a:pt x="1190" y="1285"/>
                  <a:pt x="1506" y="1033"/>
                  <a:pt x="1506" y="654"/>
                </a:cubicBezTo>
                <a:cubicBezTo>
                  <a:pt x="1506" y="285"/>
                  <a:pt x="1193" y="1"/>
                  <a:pt x="853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1"/>
          <p:cNvSpPr/>
          <p:nvPr/>
        </p:nvSpPr>
        <p:spPr>
          <a:xfrm rot="5116028">
            <a:off x="2359357" y="6305713"/>
            <a:ext cx="67510" cy="58129"/>
          </a:xfrm>
          <a:custGeom>
            <a:rect b="b" l="l" r="r" t="t"/>
            <a:pathLst>
              <a:path extrusionOk="0" h="1419" w="1648">
                <a:moveTo>
                  <a:pt x="937" y="1"/>
                </a:moveTo>
                <a:cubicBezTo>
                  <a:pt x="312" y="1"/>
                  <a:pt x="0" y="768"/>
                  <a:pt x="426" y="1222"/>
                </a:cubicBezTo>
                <a:cubicBezTo>
                  <a:pt x="570" y="1357"/>
                  <a:pt x="746" y="1418"/>
                  <a:pt x="919" y="1418"/>
                </a:cubicBezTo>
                <a:cubicBezTo>
                  <a:pt x="1290" y="1418"/>
                  <a:pt x="1647" y="1137"/>
                  <a:pt x="1647" y="711"/>
                </a:cubicBezTo>
                <a:cubicBezTo>
                  <a:pt x="1647" y="313"/>
                  <a:pt x="1335" y="1"/>
                  <a:pt x="937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"/>
          <p:cNvSpPr/>
          <p:nvPr/>
        </p:nvSpPr>
        <p:spPr>
          <a:xfrm rot="5116028">
            <a:off x="850363" y="6009285"/>
            <a:ext cx="281550" cy="261764"/>
          </a:xfrm>
          <a:custGeom>
            <a:rect b="b" l="l" r="r" t="t"/>
            <a:pathLst>
              <a:path extrusionOk="0" h="6390" w="6873">
                <a:moveTo>
                  <a:pt x="3419" y="0"/>
                </a:moveTo>
                <a:cubicBezTo>
                  <a:pt x="1873" y="0"/>
                  <a:pt x="539" y="1101"/>
                  <a:pt x="284" y="2684"/>
                </a:cubicBezTo>
                <a:cubicBezTo>
                  <a:pt x="0" y="4417"/>
                  <a:pt x="1193" y="6064"/>
                  <a:pt x="2925" y="6348"/>
                </a:cubicBezTo>
                <a:cubicBezTo>
                  <a:pt x="3097" y="6376"/>
                  <a:pt x="3268" y="6389"/>
                  <a:pt x="3437" y="6389"/>
                </a:cubicBezTo>
                <a:cubicBezTo>
                  <a:pt x="4971" y="6389"/>
                  <a:pt x="6333" y="5267"/>
                  <a:pt x="6589" y="3707"/>
                </a:cubicBezTo>
                <a:cubicBezTo>
                  <a:pt x="6873" y="1946"/>
                  <a:pt x="5680" y="299"/>
                  <a:pt x="3948" y="43"/>
                </a:cubicBezTo>
                <a:cubicBezTo>
                  <a:pt x="3770" y="14"/>
                  <a:pt x="3593" y="0"/>
                  <a:pt x="3419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"/>
          <p:cNvSpPr/>
          <p:nvPr/>
        </p:nvSpPr>
        <p:spPr>
          <a:xfrm rot="5116028">
            <a:off x="421087" y="5753421"/>
            <a:ext cx="138461" cy="138502"/>
          </a:xfrm>
          <a:custGeom>
            <a:rect b="b" l="l" r="r" t="t"/>
            <a:pathLst>
              <a:path extrusionOk="0" h="3381" w="3380">
                <a:moveTo>
                  <a:pt x="1676" y="1"/>
                </a:moveTo>
                <a:cubicBezTo>
                  <a:pt x="767" y="1"/>
                  <a:pt x="0" y="768"/>
                  <a:pt x="0" y="1705"/>
                </a:cubicBezTo>
                <a:cubicBezTo>
                  <a:pt x="0" y="2613"/>
                  <a:pt x="767" y="3380"/>
                  <a:pt x="1676" y="3380"/>
                </a:cubicBezTo>
                <a:cubicBezTo>
                  <a:pt x="2613" y="3380"/>
                  <a:pt x="3380" y="2613"/>
                  <a:pt x="3380" y="1705"/>
                </a:cubicBezTo>
                <a:cubicBezTo>
                  <a:pt x="3380" y="768"/>
                  <a:pt x="2613" y="1"/>
                  <a:pt x="1676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"/>
          <p:cNvSpPr/>
          <p:nvPr/>
        </p:nvSpPr>
        <p:spPr>
          <a:xfrm rot="5116028">
            <a:off x="532331" y="6535605"/>
            <a:ext cx="25644" cy="23145"/>
          </a:xfrm>
          <a:custGeom>
            <a:rect b="b" l="l" r="r" t="t"/>
            <a:pathLst>
              <a:path extrusionOk="0" h="565" w="626">
                <a:moveTo>
                  <a:pt x="265" y="0"/>
                </a:moveTo>
                <a:cubicBezTo>
                  <a:pt x="129" y="0"/>
                  <a:pt x="0" y="108"/>
                  <a:pt x="0" y="280"/>
                </a:cubicBezTo>
                <a:cubicBezTo>
                  <a:pt x="0" y="422"/>
                  <a:pt x="114" y="564"/>
                  <a:pt x="256" y="564"/>
                </a:cubicBezTo>
                <a:cubicBezTo>
                  <a:pt x="512" y="564"/>
                  <a:pt x="625" y="252"/>
                  <a:pt x="455" y="81"/>
                </a:cubicBezTo>
                <a:cubicBezTo>
                  <a:pt x="399" y="26"/>
                  <a:pt x="331" y="0"/>
                  <a:pt x="265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"/>
          <p:cNvSpPr/>
          <p:nvPr/>
        </p:nvSpPr>
        <p:spPr>
          <a:xfrm rot="5116028">
            <a:off x="1041442" y="5190842"/>
            <a:ext cx="68698" cy="57760"/>
          </a:xfrm>
          <a:custGeom>
            <a:rect b="b" l="l" r="r" t="t"/>
            <a:pathLst>
              <a:path extrusionOk="0" h="1410" w="1677">
                <a:moveTo>
                  <a:pt x="711" y="1"/>
                </a:moveTo>
                <a:cubicBezTo>
                  <a:pt x="347" y="1"/>
                  <a:pt x="1" y="280"/>
                  <a:pt x="1" y="699"/>
                </a:cubicBezTo>
                <a:cubicBezTo>
                  <a:pt x="1" y="1097"/>
                  <a:pt x="341" y="1409"/>
                  <a:pt x="710" y="1409"/>
                </a:cubicBezTo>
                <a:cubicBezTo>
                  <a:pt x="1364" y="1409"/>
                  <a:pt x="1676" y="643"/>
                  <a:pt x="1222" y="217"/>
                </a:cubicBezTo>
                <a:cubicBezTo>
                  <a:pt x="1073" y="67"/>
                  <a:pt x="890" y="1"/>
                  <a:pt x="711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"/>
          <p:cNvSpPr/>
          <p:nvPr/>
        </p:nvSpPr>
        <p:spPr>
          <a:xfrm rot="5116028">
            <a:off x="848937" y="6542545"/>
            <a:ext cx="91966" cy="78488"/>
          </a:xfrm>
          <a:custGeom>
            <a:rect b="b" l="l" r="r" t="t"/>
            <a:pathLst>
              <a:path extrusionOk="0" h="1916" w="2245">
                <a:moveTo>
                  <a:pt x="1307" y="0"/>
                </a:moveTo>
                <a:cubicBezTo>
                  <a:pt x="427" y="0"/>
                  <a:pt x="1" y="1023"/>
                  <a:pt x="626" y="1619"/>
                </a:cubicBezTo>
                <a:cubicBezTo>
                  <a:pt x="821" y="1824"/>
                  <a:pt x="1062" y="1916"/>
                  <a:pt x="1298" y="1916"/>
                </a:cubicBezTo>
                <a:cubicBezTo>
                  <a:pt x="1782" y="1916"/>
                  <a:pt x="2244" y="1529"/>
                  <a:pt x="2244" y="937"/>
                </a:cubicBezTo>
                <a:cubicBezTo>
                  <a:pt x="2244" y="426"/>
                  <a:pt x="1818" y="0"/>
                  <a:pt x="1307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"/>
          <p:cNvSpPr/>
          <p:nvPr/>
        </p:nvSpPr>
        <p:spPr>
          <a:xfrm rot="7573967">
            <a:off x="1387072" y="4179333"/>
            <a:ext cx="59398" cy="50713"/>
          </a:xfrm>
          <a:custGeom>
            <a:rect b="b" l="l" r="r" t="t"/>
            <a:pathLst>
              <a:path extrusionOk="0" h="1238" w="1450">
                <a:moveTo>
                  <a:pt x="627" y="0"/>
                </a:moveTo>
                <a:cubicBezTo>
                  <a:pt x="312" y="0"/>
                  <a:pt x="1" y="248"/>
                  <a:pt x="1" y="612"/>
                </a:cubicBezTo>
                <a:cubicBezTo>
                  <a:pt x="1" y="953"/>
                  <a:pt x="285" y="1237"/>
                  <a:pt x="626" y="1237"/>
                </a:cubicBezTo>
                <a:cubicBezTo>
                  <a:pt x="1165" y="1237"/>
                  <a:pt x="1449" y="584"/>
                  <a:pt x="1052" y="186"/>
                </a:cubicBezTo>
                <a:cubicBezTo>
                  <a:pt x="932" y="57"/>
                  <a:pt x="779" y="0"/>
                  <a:pt x="627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"/>
          <p:cNvSpPr/>
          <p:nvPr/>
        </p:nvSpPr>
        <p:spPr>
          <a:xfrm rot="7573967">
            <a:off x="1877345" y="3451002"/>
            <a:ext cx="61692" cy="52680"/>
          </a:xfrm>
          <a:custGeom>
            <a:rect b="b" l="l" r="r" t="t"/>
            <a:pathLst>
              <a:path extrusionOk="0" h="1286" w="1506">
                <a:moveTo>
                  <a:pt x="853" y="1"/>
                </a:moveTo>
                <a:cubicBezTo>
                  <a:pt x="285" y="1"/>
                  <a:pt x="1" y="682"/>
                  <a:pt x="398" y="1080"/>
                </a:cubicBezTo>
                <a:cubicBezTo>
                  <a:pt x="531" y="1222"/>
                  <a:pt x="698" y="1285"/>
                  <a:pt x="862" y="1285"/>
                </a:cubicBezTo>
                <a:cubicBezTo>
                  <a:pt x="1190" y="1285"/>
                  <a:pt x="1506" y="1033"/>
                  <a:pt x="1506" y="654"/>
                </a:cubicBezTo>
                <a:cubicBezTo>
                  <a:pt x="1506" y="285"/>
                  <a:pt x="1193" y="1"/>
                  <a:pt x="853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"/>
          <p:cNvSpPr/>
          <p:nvPr/>
        </p:nvSpPr>
        <p:spPr>
          <a:xfrm rot="7573967">
            <a:off x="1977501" y="4604775"/>
            <a:ext cx="67509" cy="58128"/>
          </a:xfrm>
          <a:custGeom>
            <a:rect b="b" l="l" r="r" t="t"/>
            <a:pathLst>
              <a:path extrusionOk="0" h="1419" w="1648">
                <a:moveTo>
                  <a:pt x="937" y="1"/>
                </a:moveTo>
                <a:cubicBezTo>
                  <a:pt x="312" y="1"/>
                  <a:pt x="0" y="768"/>
                  <a:pt x="426" y="1222"/>
                </a:cubicBezTo>
                <a:cubicBezTo>
                  <a:pt x="570" y="1357"/>
                  <a:pt x="746" y="1418"/>
                  <a:pt x="919" y="1418"/>
                </a:cubicBezTo>
                <a:cubicBezTo>
                  <a:pt x="1290" y="1418"/>
                  <a:pt x="1647" y="1137"/>
                  <a:pt x="1647" y="711"/>
                </a:cubicBezTo>
                <a:cubicBezTo>
                  <a:pt x="1647" y="313"/>
                  <a:pt x="1335" y="1"/>
                  <a:pt x="937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"/>
          <p:cNvSpPr/>
          <p:nvPr/>
        </p:nvSpPr>
        <p:spPr>
          <a:xfrm rot="7573967">
            <a:off x="939434" y="3436867"/>
            <a:ext cx="281546" cy="261760"/>
          </a:xfrm>
          <a:custGeom>
            <a:rect b="b" l="l" r="r" t="t"/>
            <a:pathLst>
              <a:path extrusionOk="0" h="6390" w="6873">
                <a:moveTo>
                  <a:pt x="3419" y="0"/>
                </a:moveTo>
                <a:cubicBezTo>
                  <a:pt x="1873" y="0"/>
                  <a:pt x="539" y="1101"/>
                  <a:pt x="284" y="2684"/>
                </a:cubicBezTo>
                <a:cubicBezTo>
                  <a:pt x="0" y="4417"/>
                  <a:pt x="1193" y="6064"/>
                  <a:pt x="2925" y="6348"/>
                </a:cubicBezTo>
                <a:cubicBezTo>
                  <a:pt x="3097" y="6376"/>
                  <a:pt x="3268" y="6389"/>
                  <a:pt x="3437" y="6389"/>
                </a:cubicBezTo>
                <a:cubicBezTo>
                  <a:pt x="4971" y="6389"/>
                  <a:pt x="6333" y="5267"/>
                  <a:pt x="6589" y="3707"/>
                </a:cubicBezTo>
                <a:cubicBezTo>
                  <a:pt x="6873" y="1946"/>
                  <a:pt x="5680" y="299"/>
                  <a:pt x="3948" y="43"/>
                </a:cubicBezTo>
                <a:cubicBezTo>
                  <a:pt x="3770" y="14"/>
                  <a:pt x="3593" y="0"/>
                  <a:pt x="3419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"/>
          <p:cNvSpPr/>
          <p:nvPr/>
        </p:nvSpPr>
        <p:spPr>
          <a:xfrm rot="7573967">
            <a:off x="840955" y="2930416"/>
            <a:ext cx="138458" cy="138499"/>
          </a:xfrm>
          <a:custGeom>
            <a:rect b="b" l="l" r="r" t="t"/>
            <a:pathLst>
              <a:path extrusionOk="0" h="3381" w="3380">
                <a:moveTo>
                  <a:pt x="1676" y="1"/>
                </a:moveTo>
                <a:cubicBezTo>
                  <a:pt x="767" y="1"/>
                  <a:pt x="0" y="768"/>
                  <a:pt x="0" y="1705"/>
                </a:cubicBezTo>
                <a:cubicBezTo>
                  <a:pt x="0" y="2613"/>
                  <a:pt x="767" y="3380"/>
                  <a:pt x="1676" y="3380"/>
                </a:cubicBezTo>
                <a:cubicBezTo>
                  <a:pt x="2613" y="3380"/>
                  <a:pt x="3380" y="2613"/>
                  <a:pt x="3380" y="1705"/>
                </a:cubicBezTo>
                <a:cubicBezTo>
                  <a:pt x="3380" y="768"/>
                  <a:pt x="2613" y="1"/>
                  <a:pt x="1676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"/>
          <p:cNvSpPr/>
          <p:nvPr/>
        </p:nvSpPr>
        <p:spPr>
          <a:xfrm rot="7573967">
            <a:off x="463779" y="3571123"/>
            <a:ext cx="25643" cy="23145"/>
          </a:xfrm>
          <a:custGeom>
            <a:rect b="b" l="l" r="r" t="t"/>
            <a:pathLst>
              <a:path extrusionOk="0" h="565" w="626">
                <a:moveTo>
                  <a:pt x="265" y="0"/>
                </a:moveTo>
                <a:cubicBezTo>
                  <a:pt x="129" y="0"/>
                  <a:pt x="0" y="108"/>
                  <a:pt x="0" y="280"/>
                </a:cubicBezTo>
                <a:cubicBezTo>
                  <a:pt x="0" y="422"/>
                  <a:pt x="114" y="564"/>
                  <a:pt x="256" y="564"/>
                </a:cubicBezTo>
                <a:cubicBezTo>
                  <a:pt x="512" y="564"/>
                  <a:pt x="625" y="252"/>
                  <a:pt x="455" y="81"/>
                </a:cubicBezTo>
                <a:cubicBezTo>
                  <a:pt x="399" y="26"/>
                  <a:pt x="331" y="0"/>
                  <a:pt x="265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1"/>
          <p:cNvSpPr/>
          <p:nvPr/>
        </p:nvSpPr>
        <p:spPr>
          <a:xfrm rot="7573967">
            <a:off x="1713225" y="2899334"/>
            <a:ext cx="68697" cy="57759"/>
          </a:xfrm>
          <a:custGeom>
            <a:rect b="b" l="l" r="r" t="t"/>
            <a:pathLst>
              <a:path extrusionOk="0" h="1410" w="1677">
                <a:moveTo>
                  <a:pt x="711" y="1"/>
                </a:moveTo>
                <a:cubicBezTo>
                  <a:pt x="347" y="1"/>
                  <a:pt x="1" y="280"/>
                  <a:pt x="1" y="699"/>
                </a:cubicBezTo>
                <a:cubicBezTo>
                  <a:pt x="1" y="1097"/>
                  <a:pt x="341" y="1409"/>
                  <a:pt x="710" y="1409"/>
                </a:cubicBezTo>
                <a:cubicBezTo>
                  <a:pt x="1364" y="1409"/>
                  <a:pt x="1676" y="643"/>
                  <a:pt x="1222" y="217"/>
                </a:cubicBezTo>
                <a:cubicBezTo>
                  <a:pt x="1073" y="67"/>
                  <a:pt x="890" y="1"/>
                  <a:pt x="711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1"/>
          <p:cNvSpPr/>
          <p:nvPr/>
        </p:nvSpPr>
        <p:spPr>
          <a:xfrm rot="7573967">
            <a:off x="672039" y="3798896"/>
            <a:ext cx="91964" cy="78487"/>
          </a:xfrm>
          <a:custGeom>
            <a:rect b="b" l="l" r="r" t="t"/>
            <a:pathLst>
              <a:path extrusionOk="0" h="1916" w="2245">
                <a:moveTo>
                  <a:pt x="1307" y="0"/>
                </a:moveTo>
                <a:cubicBezTo>
                  <a:pt x="427" y="0"/>
                  <a:pt x="1" y="1023"/>
                  <a:pt x="626" y="1619"/>
                </a:cubicBezTo>
                <a:cubicBezTo>
                  <a:pt x="821" y="1824"/>
                  <a:pt x="1062" y="1916"/>
                  <a:pt x="1298" y="1916"/>
                </a:cubicBezTo>
                <a:cubicBezTo>
                  <a:pt x="1782" y="1916"/>
                  <a:pt x="2244" y="1529"/>
                  <a:pt x="2244" y="937"/>
                </a:cubicBezTo>
                <a:cubicBezTo>
                  <a:pt x="2244" y="426"/>
                  <a:pt x="1818" y="0"/>
                  <a:pt x="1307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1"/>
          <p:cNvSpPr/>
          <p:nvPr/>
        </p:nvSpPr>
        <p:spPr>
          <a:xfrm rot="7573967">
            <a:off x="1686984" y="1642858"/>
            <a:ext cx="59398" cy="50713"/>
          </a:xfrm>
          <a:custGeom>
            <a:rect b="b" l="l" r="r" t="t"/>
            <a:pathLst>
              <a:path extrusionOk="0" h="1238" w="1450">
                <a:moveTo>
                  <a:pt x="627" y="0"/>
                </a:moveTo>
                <a:cubicBezTo>
                  <a:pt x="312" y="0"/>
                  <a:pt x="1" y="248"/>
                  <a:pt x="1" y="612"/>
                </a:cubicBezTo>
                <a:cubicBezTo>
                  <a:pt x="1" y="953"/>
                  <a:pt x="285" y="1237"/>
                  <a:pt x="626" y="1237"/>
                </a:cubicBezTo>
                <a:cubicBezTo>
                  <a:pt x="1165" y="1237"/>
                  <a:pt x="1449" y="584"/>
                  <a:pt x="1052" y="186"/>
                </a:cubicBezTo>
                <a:cubicBezTo>
                  <a:pt x="932" y="57"/>
                  <a:pt x="779" y="0"/>
                  <a:pt x="627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1"/>
          <p:cNvSpPr/>
          <p:nvPr/>
        </p:nvSpPr>
        <p:spPr>
          <a:xfrm rot="7573967">
            <a:off x="2177258" y="914527"/>
            <a:ext cx="61692" cy="52680"/>
          </a:xfrm>
          <a:custGeom>
            <a:rect b="b" l="l" r="r" t="t"/>
            <a:pathLst>
              <a:path extrusionOk="0" h="1286" w="1506">
                <a:moveTo>
                  <a:pt x="853" y="1"/>
                </a:moveTo>
                <a:cubicBezTo>
                  <a:pt x="285" y="1"/>
                  <a:pt x="1" y="682"/>
                  <a:pt x="398" y="1080"/>
                </a:cubicBezTo>
                <a:cubicBezTo>
                  <a:pt x="531" y="1222"/>
                  <a:pt x="698" y="1285"/>
                  <a:pt x="862" y="1285"/>
                </a:cubicBezTo>
                <a:cubicBezTo>
                  <a:pt x="1190" y="1285"/>
                  <a:pt x="1506" y="1033"/>
                  <a:pt x="1506" y="654"/>
                </a:cubicBezTo>
                <a:cubicBezTo>
                  <a:pt x="1506" y="285"/>
                  <a:pt x="1193" y="1"/>
                  <a:pt x="853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"/>
          <p:cNvSpPr/>
          <p:nvPr/>
        </p:nvSpPr>
        <p:spPr>
          <a:xfrm rot="7573967">
            <a:off x="2277414" y="2068300"/>
            <a:ext cx="67509" cy="58128"/>
          </a:xfrm>
          <a:custGeom>
            <a:rect b="b" l="l" r="r" t="t"/>
            <a:pathLst>
              <a:path extrusionOk="0" h="1419" w="1648">
                <a:moveTo>
                  <a:pt x="937" y="1"/>
                </a:moveTo>
                <a:cubicBezTo>
                  <a:pt x="312" y="1"/>
                  <a:pt x="0" y="768"/>
                  <a:pt x="426" y="1222"/>
                </a:cubicBezTo>
                <a:cubicBezTo>
                  <a:pt x="570" y="1357"/>
                  <a:pt x="746" y="1418"/>
                  <a:pt x="919" y="1418"/>
                </a:cubicBezTo>
                <a:cubicBezTo>
                  <a:pt x="1290" y="1418"/>
                  <a:pt x="1647" y="1137"/>
                  <a:pt x="1647" y="711"/>
                </a:cubicBezTo>
                <a:cubicBezTo>
                  <a:pt x="1647" y="313"/>
                  <a:pt x="1335" y="1"/>
                  <a:pt x="937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1"/>
          <p:cNvSpPr/>
          <p:nvPr/>
        </p:nvSpPr>
        <p:spPr>
          <a:xfrm rot="7573967">
            <a:off x="1239346" y="900392"/>
            <a:ext cx="281546" cy="261760"/>
          </a:xfrm>
          <a:custGeom>
            <a:rect b="b" l="l" r="r" t="t"/>
            <a:pathLst>
              <a:path extrusionOk="0" h="6390" w="6873">
                <a:moveTo>
                  <a:pt x="3419" y="0"/>
                </a:moveTo>
                <a:cubicBezTo>
                  <a:pt x="1873" y="0"/>
                  <a:pt x="539" y="1101"/>
                  <a:pt x="284" y="2684"/>
                </a:cubicBezTo>
                <a:cubicBezTo>
                  <a:pt x="0" y="4417"/>
                  <a:pt x="1193" y="6064"/>
                  <a:pt x="2925" y="6348"/>
                </a:cubicBezTo>
                <a:cubicBezTo>
                  <a:pt x="3097" y="6376"/>
                  <a:pt x="3268" y="6389"/>
                  <a:pt x="3437" y="6389"/>
                </a:cubicBezTo>
                <a:cubicBezTo>
                  <a:pt x="4971" y="6389"/>
                  <a:pt x="6333" y="5267"/>
                  <a:pt x="6589" y="3707"/>
                </a:cubicBezTo>
                <a:cubicBezTo>
                  <a:pt x="6873" y="1946"/>
                  <a:pt x="5680" y="299"/>
                  <a:pt x="3948" y="43"/>
                </a:cubicBezTo>
                <a:cubicBezTo>
                  <a:pt x="3770" y="14"/>
                  <a:pt x="3593" y="0"/>
                  <a:pt x="3419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"/>
          <p:cNvSpPr/>
          <p:nvPr/>
        </p:nvSpPr>
        <p:spPr>
          <a:xfrm rot="7573967">
            <a:off x="1140867" y="393941"/>
            <a:ext cx="138458" cy="138499"/>
          </a:xfrm>
          <a:custGeom>
            <a:rect b="b" l="l" r="r" t="t"/>
            <a:pathLst>
              <a:path extrusionOk="0" h="3381" w="3380">
                <a:moveTo>
                  <a:pt x="1676" y="1"/>
                </a:moveTo>
                <a:cubicBezTo>
                  <a:pt x="767" y="1"/>
                  <a:pt x="0" y="768"/>
                  <a:pt x="0" y="1705"/>
                </a:cubicBezTo>
                <a:cubicBezTo>
                  <a:pt x="0" y="2613"/>
                  <a:pt x="767" y="3380"/>
                  <a:pt x="1676" y="3380"/>
                </a:cubicBezTo>
                <a:cubicBezTo>
                  <a:pt x="2613" y="3380"/>
                  <a:pt x="3380" y="2613"/>
                  <a:pt x="3380" y="1705"/>
                </a:cubicBezTo>
                <a:cubicBezTo>
                  <a:pt x="3380" y="768"/>
                  <a:pt x="2613" y="1"/>
                  <a:pt x="1676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1"/>
          <p:cNvSpPr/>
          <p:nvPr/>
        </p:nvSpPr>
        <p:spPr>
          <a:xfrm rot="7573967">
            <a:off x="763691" y="1034648"/>
            <a:ext cx="25643" cy="23145"/>
          </a:xfrm>
          <a:custGeom>
            <a:rect b="b" l="l" r="r" t="t"/>
            <a:pathLst>
              <a:path extrusionOk="0" h="565" w="626">
                <a:moveTo>
                  <a:pt x="265" y="0"/>
                </a:moveTo>
                <a:cubicBezTo>
                  <a:pt x="129" y="0"/>
                  <a:pt x="0" y="108"/>
                  <a:pt x="0" y="280"/>
                </a:cubicBezTo>
                <a:cubicBezTo>
                  <a:pt x="0" y="422"/>
                  <a:pt x="114" y="564"/>
                  <a:pt x="256" y="564"/>
                </a:cubicBezTo>
                <a:cubicBezTo>
                  <a:pt x="512" y="564"/>
                  <a:pt x="625" y="252"/>
                  <a:pt x="455" y="81"/>
                </a:cubicBezTo>
                <a:cubicBezTo>
                  <a:pt x="399" y="26"/>
                  <a:pt x="331" y="0"/>
                  <a:pt x="265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"/>
          <p:cNvSpPr/>
          <p:nvPr/>
        </p:nvSpPr>
        <p:spPr>
          <a:xfrm rot="7573967">
            <a:off x="2013137" y="362859"/>
            <a:ext cx="68697" cy="57759"/>
          </a:xfrm>
          <a:custGeom>
            <a:rect b="b" l="l" r="r" t="t"/>
            <a:pathLst>
              <a:path extrusionOk="0" h="1410" w="1677">
                <a:moveTo>
                  <a:pt x="711" y="1"/>
                </a:moveTo>
                <a:cubicBezTo>
                  <a:pt x="347" y="1"/>
                  <a:pt x="1" y="280"/>
                  <a:pt x="1" y="699"/>
                </a:cubicBezTo>
                <a:cubicBezTo>
                  <a:pt x="1" y="1097"/>
                  <a:pt x="341" y="1409"/>
                  <a:pt x="710" y="1409"/>
                </a:cubicBezTo>
                <a:cubicBezTo>
                  <a:pt x="1364" y="1409"/>
                  <a:pt x="1676" y="643"/>
                  <a:pt x="1222" y="217"/>
                </a:cubicBezTo>
                <a:cubicBezTo>
                  <a:pt x="1073" y="67"/>
                  <a:pt x="890" y="1"/>
                  <a:pt x="711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/>
          <p:nvPr/>
        </p:nvSpPr>
        <p:spPr>
          <a:xfrm rot="7573967">
            <a:off x="971951" y="1262421"/>
            <a:ext cx="91964" cy="78487"/>
          </a:xfrm>
          <a:custGeom>
            <a:rect b="b" l="l" r="r" t="t"/>
            <a:pathLst>
              <a:path extrusionOk="0" h="1916" w="2245">
                <a:moveTo>
                  <a:pt x="1307" y="0"/>
                </a:moveTo>
                <a:cubicBezTo>
                  <a:pt x="427" y="0"/>
                  <a:pt x="1" y="1023"/>
                  <a:pt x="626" y="1619"/>
                </a:cubicBezTo>
                <a:cubicBezTo>
                  <a:pt x="821" y="1824"/>
                  <a:pt x="1062" y="1916"/>
                  <a:pt x="1298" y="1916"/>
                </a:cubicBezTo>
                <a:cubicBezTo>
                  <a:pt x="1782" y="1916"/>
                  <a:pt x="2244" y="1529"/>
                  <a:pt x="2244" y="937"/>
                </a:cubicBezTo>
                <a:cubicBezTo>
                  <a:pt x="2244" y="426"/>
                  <a:pt x="1818" y="0"/>
                  <a:pt x="1307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ldrich"/>
              <a:buNone/>
              <a:defRPr i="0" sz="4000" u="none" cap="none" strike="noStrike">
                <a:solidFill>
                  <a:schemeClr val="lt1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ldrich"/>
              <a:buNone/>
              <a:defRPr i="0" sz="4000" u="none" cap="none" strike="noStrike">
                <a:solidFill>
                  <a:schemeClr val="lt1"/>
                </a:solidFill>
                <a:latin typeface="Aldrich"/>
                <a:ea typeface="Aldrich"/>
                <a:cs typeface="Aldrich"/>
                <a:sym typeface="Aldrich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ldrich"/>
              <a:buNone/>
              <a:defRPr i="0" sz="4000" u="none" cap="none" strike="noStrike">
                <a:solidFill>
                  <a:schemeClr val="lt1"/>
                </a:solidFill>
                <a:latin typeface="Aldrich"/>
                <a:ea typeface="Aldrich"/>
                <a:cs typeface="Aldrich"/>
                <a:sym typeface="Aldrich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ldrich"/>
              <a:buNone/>
              <a:defRPr i="0" sz="4000" u="none" cap="none" strike="noStrike">
                <a:solidFill>
                  <a:schemeClr val="lt1"/>
                </a:solidFill>
                <a:latin typeface="Aldrich"/>
                <a:ea typeface="Aldrich"/>
                <a:cs typeface="Aldrich"/>
                <a:sym typeface="Aldrich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ldrich"/>
              <a:buNone/>
              <a:defRPr i="0" sz="4000" u="none" cap="none" strike="noStrike">
                <a:solidFill>
                  <a:schemeClr val="lt1"/>
                </a:solidFill>
                <a:latin typeface="Aldrich"/>
                <a:ea typeface="Aldrich"/>
                <a:cs typeface="Aldrich"/>
                <a:sym typeface="Aldrich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ldrich"/>
              <a:buNone/>
              <a:defRPr i="0" sz="4000" u="none" cap="none" strike="noStrike">
                <a:solidFill>
                  <a:schemeClr val="lt1"/>
                </a:solidFill>
                <a:latin typeface="Aldrich"/>
                <a:ea typeface="Aldrich"/>
                <a:cs typeface="Aldrich"/>
                <a:sym typeface="Aldrich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ldrich"/>
              <a:buNone/>
              <a:defRPr i="0" sz="4000" u="none" cap="none" strike="noStrike">
                <a:solidFill>
                  <a:schemeClr val="lt1"/>
                </a:solidFill>
                <a:latin typeface="Aldrich"/>
                <a:ea typeface="Aldrich"/>
                <a:cs typeface="Aldrich"/>
                <a:sym typeface="Aldrich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ldrich"/>
              <a:buNone/>
              <a:defRPr i="0" sz="4000" u="none" cap="none" strike="noStrike">
                <a:solidFill>
                  <a:schemeClr val="lt1"/>
                </a:solidFill>
                <a:latin typeface="Aldrich"/>
                <a:ea typeface="Aldrich"/>
                <a:cs typeface="Aldrich"/>
                <a:sym typeface="Aldrich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ldrich"/>
              <a:buNone/>
              <a:defRPr i="0" sz="4000" u="none" cap="none" strike="noStrike">
                <a:solidFill>
                  <a:schemeClr val="lt1"/>
                </a:solidFill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110" name="Google Shape;110;p1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Rubik"/>
              <a:buChar char="●"/>
              <a:defRPr i="0" sz="19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1pPr>
            <a:lvl2pPr indent="-349250" lvl="1" marL="914400" marR="0" rtl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Rubik"/>
              <a:buChar char="○"/>
              <a:defRPr i="0" sz="19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2pPr>
            <a:lvl3pPr indent="-349250" lvl="2" marL="1371600" marR="0" rtl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Rubik"/>
              <a:buChar char="■"/>
              <a:defRPr i="0" sz="19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3pPr>
            <a:lvl4pPr indent="-349250" lvl="3" marL="1828800" marR="0" rtl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Rubik"/>
              <a:buChar char="●"/>
              <a:defRPr i="0" sz="19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4pPr>
            <a:lvl5pPr indent="-349250" lvl="4" marL="2286000" marR="0" rtl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Rubik"/>
              <a:buChar char="○"/>
              <a:defRPr i="0" sz="19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5pPr>
            <a:lvl6pPr indent="-349250" lvl="5" marL="2743200" marR="0" rtl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Rubik"/>
              <a:buChar char="■"/>
              <a:defRPr i="0" sz="19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6pPr>
            <a:lvl7pPr indent="-349250" lvl="6" marL="3200400" marR="0" rtl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Rubik"/>
              <a:buChar char="●"/>
              <a:defRPr i="0" sz="19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7pPr>
            <a:lvl8pPr indent="-349250" lvl="7" marL="3657600" marR="0" rtl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Rubik"/>
              <a:buChar char="○"/>
              <a:defRPr i="0" sz="19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8pPr>
            <a:lvl9pPr indent="-349250" lvl="8" marL="4114800" marR="0" rtl="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lt1"/>
              </a:buClr>
              <a:buSzPts val="1900"/>
              <a:buFont typeface="Rubik"/>
              <a:buChar char="■"/>
              <a:defRPr i="0" sz="19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4"/>
          <p:cNvSpPr/>
          <p:nvPr/>
        </p:nvSpPr>
        <p:spPr>
          <a:xfrm>
            <a:off x="2484875" y="1436175"/>
            <a:ext cx="7017931" cy="93077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2"/>
                </a:solidFill>
                <a:latin typeface="Aldrich"/>
              </a:rPr>
              <a:t>Can you guess</a:t>
            </a:r>
          </a:p>
        </p:txBody>
      </p:sp>
      <p:sp>
        <p:nvSpPr>
          <p:cNvPr id="242" name="Google Shape;242;p24"/>
          <p:cNvSpPr/>
          <p:nvPr/>
        </p:nvSpPr>
        <p:spPr>
          <a:xfrm>
            <a:off x="1770738" y="2683992"/>
            <a:ext cx="8853073" cy="745007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2"/>
                </a:solidFill>
                <a:latin typeface="Aldrich"/>
              </a:rPr>
              <a:t>what or who it is?</a:t>
            </a:r>
          </a:p>
        </p:txBody>
      </p:sp>
      <p:sp>
        <p:nvSpPr>
          <p:cNvPr id="243" name="Google Shape;243;p24"/>
          <p:cNvSpPr txBox="1"/>
          <p:nvPr>
            <p:ph idx="1" type="subTitle"/>
          </p:nvPr>
        </p:nvSpPr>
        <p:spPr>
          <a:xfrm>
            <a:off x="507325" y="4673575"/>
            <a:ext cx="11379900" cy="717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latin typeface="Schoolbell"/>
                <a:ea typeface="Schoolbell"/>
                <a:cs typeface="Schoolbell"/>
                <a:sym typeface="Schoolbell"/>
              </a:rPr>
              <a:t>use in Present mode</a:t>
            </a:r>
            <a:endParaRPr sz="4300">
              <a:latin typeface="Schoolbell"/>
              <a:ea typeface="Schoolbell"/>
              <a:cs typeface="Schoolbell"/>
              <a:sym typeface="Schoolbel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8" name="Google Shape;248;p25"/>
          <p:cNvGrpSpPr/>
          <p:nvPr/>
        </p:nvGrpSpPr>
        <p:grpSpPr>
          <a:xfrm>
            <a:off x="819147" y="574912"/>
            <a:ext cx="4342050" cy="5708187"/>
            <a:chOff x="4612350" y="455950"/>
            <a:chExt cx="2967300" cy="3900900"/>
          </a:xfrm>
        </p:grpSpPr>
        <p:sp>
          <p:nvSpPr>
            <p:cNvPr id="249" name="Google Shape;249;p25"/>
            <p:cNvSpPr/>
            <p:nvPr/>
          </p:nvSpPr>
          <p:spPr>
            <a:xfrm>
              <a:off x="4612350" y="455950"/>
              <a:ext cx="2967300" cy="3900900"/>
            </a:xfrm>
            <a:prstGeom prst="roundRect">
              <a:avLst>
                <a:gd fmla="val 9669" name="adj"/>
              </a:avLst>
            </a:prstGeom>
            <a:solidFill>
              <a:schemeClr val="accent1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" name="Google Shape;250;p25"/>
            <p:cNvSpPr/>
            <p:nvPr/>
          </p:nvSpPr>
          <p:spPr>
            <a:xfrm>
              <a:off x="5277150" y="1145862"/>
              <a:ext cx="1637700" cy="2521075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?</a:t>
              </a:r>
            </a:p>
          </p:txBody>
        </p:sp>
      </p:grpSp>
      <p:grpSp>
        <p:nvGrpSpPr>
          <p:cNvPr id="251" name="Google Shape;251;p25"/>
          <p:cNvGrpSpPr/>
          <p:nvPr/>
        </p:nvGrpSpPr>
        <p:grpSpPr>
          <a:xfrm>
            <a:off x="5634155" y="4986425"/>
            <a:ext cx="5738700" cy="1231500"/>
            <a:chOff x="5634155" y="4986425"/>
            <a:chExt cx="5738700" cy="1231500"/>
          </a:xfrm>
        </p:grpSpPr>
        <p:sp>
          <p:nvSpPr>
            <p:cNvPr id="252" name="Google Shape;252;p25"/>
            <p:cNvSpPr/>
            <p:nvPr/>
          </p:nvSpPr>
          <p:spPr>
            <a:xfrm>
              <a:off x="5634155" y="4986425"/>
              <a:ext cx="5738700" cy="1231500"/>
            </a:xfrm>
            <a:prstGeom prst="roundRect">
              <a:avLst>
                <a:gd fmla="val 50000" name="adj"/>
              </a:avLst>
            </a:prstGeom>
            <a:solidFill>
              <a:schemeClr val="accent4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" name="Google Shape;253;p25"/>
            <p:cNvSpPr/>
            <p:nvPr/>
          </p:nvSpPr>
          <p:spPr>
            <a:xfrm>
              <a:off x="7714587" y="5494994"/>
              <a:ext cx="1501940" cy="3013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Clue #3</a:t>
              </a:r>
            </a:p>
          </p:txBody>
        </p:sp>
      </p:grpSp>
      <p:grpSp>
        <p:nvGrpSpPr>
          <p:cNvPr id="254" name="Google Shape;254;p25"/>
          <p:cNvGrpSpPr/>
          <p:nvPr/>
        </p:nvGrpSpPr>
        <p:grpSpPr>
          <a:xfrm>
            <a:off x="5634150" y="2910550"/>
            <a:ext cx="5738700" cy="1231500"/>
            <a:chOff x="5634150" y="2910550"/>
            <a:chExt cx="5738700" cy="1231500"/>
          </a:xfrm>
        </p:grpSpPr>
        <p:sp>
          <p:nvSpPr>
            <p:cNvPr id="255" name="Google Shape;255;p25"/>
            <p:cNvSpPr/>
            <p:nvPr/>
          </p:nvSpPr>
          <p:spPr>
            <a:xfrm>
              <a:off x="5634150" y="2910550"/>
              <a:ext cx="5738700" cy="12315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" name="Google Shape;256;p25"/>
            <p:cNvSpPr/>
            <p:nvPr/>
          </p:nvSpPr>
          <p:spPr>
            <a:xfrm>
              <a:off x="7712212" y="3353907"/>
              <a:ext cx="1506691" cy="3013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Clue #2</a:t>
              </a:r>
            </a:p>
          </p:txBody>
        </p:sp>
      </p:grpSp>
      <p:grpSp>
        <p:nvGrpSpPr>
          <p:cNvPr id="257" name="Google Shape;257;p25"/>
          <p:cNvGrpSpPr/>
          <p:nvPr/>
        </p:nvGrpSpPr>
        <p:grpSpPr>
          <a:xfrm>
            <a:off x="5634157" y="834675"/>
            <a:ext cx="5738700" cy="1231500"/>
            <a:chOff x="5634157" y="791200"/>
            <a:chExt cx="5738700" cy="1231500"/>
          </a:xfrm>
        </p:grpSpPr>
        <p:sp>
          <p:nvSpPr>
            <p:cNvPr id="258" name="Google Shape;258;p25"/>
            <p:cNvSpPr/>
            <p:nvPr/>
          </p:nvSpPr>
          <p:spPr>
            <a:xfrm>
              <a:off x="5634157" y="791200"/>
              <a:ext cx="5738700" cy="1231500"/>
            </a:xfrm>
            <a:prstGeom prst="roundRect">
              <a:avLst>
                <a:gd fmla="val 50000" name="adj"/>
              </a:avLst>
            </a:prstGeom>
            <a:solidFill>
              <a:schemeClr val="accent2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25"/>
            <p:cNvSpPr/>
            <p:nvPr/>
          </p:nvSpPr>
          <p:spPr>
            <a:xfrm>
              <a:off x="7783462" y="1256294"/>
              <a:ext cx="1364177" cy="3013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Clue #1</a:t>
              </a: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" presetSubtype="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" presetSubtype="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" presetSubtype="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" presetSubtype="8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-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4" name="Google Shape;264;p26"/>
          <p:cNvGrpSpPr/>
          <p:nvPr/>
        </p:nvGrpSpPr>
        <p:grpSpPr>
          <a:xfrm>
            <a:off x="732322" y="509737"/>
            <a:ext cx="4342050" cy="5708187"/>
            <a:chOff x="4612350" y="455950"/>
            <a:chExt cx="2967300" cy="3900900"/>
          </a:xfrm>
        </p:grpSpPr>
        <p:sp>
          <p:nvSpPr>
            <p:cNvPr id="265" name="Google Shape;265;p26"/>
            <p:cNvSpPr/>
            <p:nvPr/>
          </p:nvSpPr>
          <p:spPr>
            <a:xfrm>
              <a:off x="4612350" y="455950"/>
              <a:ext cx="2967300" cy="3900900"/>
            </a:xfrm>
            <a:prstGeom prst="roundRect">
              <a:avLst>
                <a:gd fmla="val 9669" name="adj"/>
              </a:avLst>
            </a:prstGeom>
            <a:solidFill>
              <a:schemeClr val="accent1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26"/>
            <p:cNvSpPr/>
            <p:nvPr/>
          </p:nvSpPr>
          <p:spPr>
            <a:xfrm>
              <a:off x="5277150" y="1145862"/>
              <a:ext cx="1637700" cy="2521075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?</a:t>
              </a:r>
            </a:p>
          </p:txBody>
        </p:sp>
      </p:grpSp>
      <p:grpSp>
        <p:nvGrpSpPr>
          <p:cNvPr id="267" name="Google Shape;267;p26"/>
          <p:cNvGrpSpPr/>
          <p:nvPr/>
        </p:nvGrpSpPr>
        <p:grpSpPr>
          <a:xfrm>
            <a:off x="5634155" y="4986425"/>
            <a:ext cx="5738700" cy="1231500"/>
            <a:chOff x="5634155" y="4986425"/>
            <a:chExt cx="5738700" cy="1231500"/>
          </a:xfrm>
        </p:grpSpPr>
        <p:sp>
          <p:nvSpPr>
            <p:cNvPr id="268" name="Google Shape;268;p26"/>
            <p:cNvSpPr/>
            <p:nvPr/>
          </p:nvSpPr>
          <p:spPr>
            <a:xfrm>
              <a:off x="5634155" y="4986425"/>
              <a:ext cx="5738700" cy="1231500"/>
            </a:xfrm>
            <a:prstGeom prst="roundRect">
              <a:avLst>
                <a:gd fmla="val 50000" name="adj"/>
              </a:avLst>
            </a:prstGeom>
            <a:solidFill>
              <a:schemeClr val="accent4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26"/>
            <p:cNvSpPr/>
            <p:nvPr/>
          </p:nvSpPr>
          <p:spPr>
            <a:xfrm>
              <a:off x="7714587" y="5494994"/>
              <a:ext cx="1501940" cy="3013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Clue #3</a:t>
              </a:r>
            </a:p>
          </p:txBody>
        </p:sp>
      </p:grpSp>
      <p:grpSp>
        <p:nvGrpSpPr>
          <p:cNvPr id="270" name="Google Shape;270;p26"/>
          <p:cNvGrpSpPr/>
          <p:nvPr/>
        </p:nvGrpSpPr>
        <p:grpSpPr>
          <a:xfrm>
            <a:off x="5634150" y="2910550"/>
            <a:ext cx="5738700" cy="1231500"/>
            <a:chOff x="5634150" y="2910550"/>
            <a:chExt cx="5738700" cy="1231500"/>
          </a:xfrm>
        </p:grpSpPr>
        <p:sp>
          <p:nvSpPr>
            <p:cNvPr id="271" name="Google Shape;271;p26"/>
            <p:cNvSpPr/>
            <p:nvPr/>
          </p:nvSpPr>
          <p:spPr>
            <a:xfrm>
              <a:off x="5634150" y="2910550"/>
              <a:ext cx="5738700" cy="12315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" name="Google Shape;272;p26"/>
            <p:cNvSpPr/>
            <p:nvPr/>
          </p:nvSpPr>
          <p:spPr>
            <a:xfrm>
              <a:off x="7712212" y="3353907"/>
              <a:ext cx="1506691" cy="3013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Clue #2</a:t>
              </a:r>
            </a:p>
          </p:txBody>
        </p:sp>
      </p:grpSp>
      <p:grpSp>
        <p:nvGrpSpPr>
          <p:cNvPr id="273" name="Google Shape;273;p26"/>
          <p:cNvGrpSpPr/>
          <p:nvPr/>
        </p:nvGrpSpPr>
        <p:grpSpPr>
          <a:xfrm>
            <a:off x="5692032" y="834675"/>
            <a:ext cx="5738700" cy="1231500"/>
            <a:chOff x="5634157" y="791200"/>
            <a:chExt cx="5738700" cy="1231500"/>
          </a:xfrm>
        </p:grpSpPr>
        <p:sp>
          <p:nvSpPr>
            <p:cNvPr id="274" name="Google Shape;274;p26"/>
            <p:cNvSpPr/>
            <p:nvPr/>
          </p:nvSpPr>
          <p:spPr>
            <a:xfrm>
              <a:off x="5634157" y="791200"/>
              <a:ext cx="5738700" cy="1231500"/>
            </a:xfrm>
            <a:prstGeom prst="roundRect">
              <a:avLst>
                <a:gd fmla="val 50000" name="adj"/>
              </a:avLst>
            </a:prstGeom>
            <a:solidFill>
              <a:schemeClr val="accent2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" name="Google Shape;275;p26"/>
            <p:cNvSpPr/>
            <p:nvPr/>
          </p:nvSpPr>
          <p:spPr>
            <a:xfrm>
              <a:off x="7783462" y="1256294"/>
              <a:ext cx="1364177" cy="3013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Clue #1</a:t>
              </a: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" presetSubtype="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" presetSubtype="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" presetSubtype="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" presetSubtype="8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-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0" name="Google Shape;280;p27"/>
          <p:cNvGrpSpPr/>
          <p:nvPr/>
        </p:nvGrpSpPr>
        <p:grpSpPr>
          <a:xfrm>
            <a:off x="819147" y="574912"/>
            <a:ext cx="4342050" cy="5708187"/>
            <a:chOff x="4612350" y="455950"/>
            <a:chExt cx="2967300" cy="3900900"/>
          </a:xfrm>
        </p:grpSpPr>
        <p:sp>
          <p:nvSpPr>
            <p:cNvPr id="281" name="Google Shape;281;p27"/>
            <p:cNvSpPr/>
            <p:nvPr/>
          </p:nvSpPr>
          <p:spPr>
            <a:xfrm>
              <a:off x="4612350" y="455950"/>
              <a:ext cx="2967300" cy="3900900"/>
            </a:xfrm>
            <a:prstGeom prst="roundRect">
              <a:avLst>
                <a:gd fmla="val 9669" name="adj"/>
              </a:avLst>
            </a:prstGeom>
            <a:solidFill>
              <a:schemeClr val="accent1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27"/>
            <p:cNvSpPr/>
            <p:nvPr/>
          </p:nvSpPr>
          <p:spPr>
            <a:xfrm>
              <a:off x="5277150" y="1145862"/>
              <a:ext cx="1637700" cy="2521075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?</a:t>
              </a:r>
            </a:p>
          </p:txBody>
        </p:sp>
      </p:grpSp>
      <p:grpSp>
        <p:nvGrpSpPr>
          <p:cNvPr id="283" name="Google Shape;283;p27"/>
          <p:cNvGrpSpPr/>
          <p:nvPr/>
        </p:nvGrpSpPr>
        <p:grpSpPr>
          <a:xfrm>
            <a:off x="5634155" y="4986425"/>
            <a:ext cx="5738700" cy="1231500"/>
            <a:chOff x="5634155" y="4986425"/>
            <a:chExt cx="5738700" cy="1231500"/>
          </a:xfrm>
        </p:grpSpPr>
        <p:sp>
          <p:nvSpPr>
            <p:cNvPr id="284" name="Google Shape;284;p27"/>
            <p:cNvSpPr/>
            <p:nvPr/>
          </p:nvSpPr>
          <p:spPr>
            <a:xfrm>
              <a:off x="5634155" y="4986425"/>
              <a:ext cx="5738700" cy="1231500"/>
            </a:xfrm>
            <a:prstGeom prst="roundRect">
              <a:avLst>
                <a:gd fmla="val 50000" name="adj"/>
              </a:avLst>
            </a:prstGeom>
            <a:solidFill>
              <a:schemeClr val="accent4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27"/>
            <p:cNvSpPr/>
            <p:nvPr/>
          </p:nvSpPr>
          <p:spPr>
            <a:xfrm>
              <a:off x="7714587" y="5494994"/>
              <a:ext cx="1501940" cy="3013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Clue #3</a:t>
              </a:r>
            </a:p>
          </p:txBody>
        </p:sp>
      </p:grpSp>
      <p:grpSp>
        <p:nvGrpSpPr>
          <p:cNvPr id="286" name="Google Shape;286;p27"/>
          <p:cNvGrpSpPr/>
          <p:nvPr/>
        </p:nvGrpSpPr>
        <p:grpSpPr>
          <a:xfrm>
            <a:off x="5634150" y="2910550"/>
            <a:ext cx="5738700" cy="1231500"/>
            <a:chOff x="5634150" y="2910550"/>
            <a:chExt cx="5738700" cy="1231500"/>
          </a:xfrm>
        </p:grpSpPr>
        <p:sp>
          <p:nvSpPr>
            <p:cNvPr id="287" name="Google Shape;287;p27"/>
            <p:cNvSpPr/>
            <p:nvPr/>
          </p:nvSpPr>
          <p:spPr>
            <a:xfrm>
              <a:off x="5634150" y="2910550"/>
              <a:ext cx="5738700" cy="12315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27"/>
            <p:cNvSpPr/>
            <p:nvPr/>
          </p:nvSpPr>
          <p:spPr>
            <a:xfrm>
              <a:off x="7712212" y="3353907"/>
              <a:ext cx="1506691" cy="3013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Clue #2</a:t>
              </a:r>
            </a:p>
          </p:txBody>
        </p:sp>
      </p:grpSp>
      <p:grpSp>
        <p:nvGrpSpPr>
          <p:cNvPr id="289" name="Google Shape;289;p27"/>
          <p:cNvGrpSpPr/>
          <p:nvPr/>
        </p:nvGrpSpPr>
        <p:grpSpPr>
          <a:xfrm>
            <a:off x="5735432" y="834675"/>
            <a:ext cx="5738700" cy="1231500"/>
            <a:chOff x="5634157" y="791200"/>
            <a:chExt cx="5738700" cy="1231500"/>
          </a:xfrm>
        </p:grpSpPr>
        <p:sp>
          <p:nvSpPr>
            <p:cNvPr id="290" name="Google Shape;290;p27"/>
            <p:cNvSpPr/>
            <p:nvPr/>
          </p:nvSpPr>
          <p:spPr>
            <a:xfrm>
              <a:off x="5634157" y="791200"/>
              <a:ext cx="5738700" cy="1231500"/>
            </a:xfrm>
            <a:prstGeom prst="roundRect">
              <a:avLst>
                <a:gd fmla="val 50000" name="adj"/>
              </a:avLst>
            </a:prstGeom>
            <a:solidFill>
              <a:schemeClr val="accent2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" name="Google Shape;291;p27"/>
            <p:cNvSpPr/>
            <p:nvPr/>
          </p:nvSpPr>
          <p:spPr>
            <a:xfrm>
              <a:off x="7783462" y="1256294"/>
              <a:ext cx="1364177" cy="3013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Clue #1</a:t>
              </a: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" presetSubtype="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" presetSubtype="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" presetSubtype="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" presetSubtype="8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-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" name="Google Shape;296;p28"/>
          <p:cNvGrpSpPr/>
          <p:nvPr/>
        </p:nvGrpSpPr>
        <p:grpSpPr>
          <a:xfrm>
            <a:off x="848097" y="574912"/>
            <a:ext cx="4342050" cy="5708187"/>
            <a:chOff x="4612350" y="455950"/>
            <a:chExt cx="2967300" cy="3900900"/>
          </a:xfrm>
        </p:grpSpPr>
        <p:sp>
          <p:nvSpPr>
            <p:cNvPr id="297" name="Google Shape;297;p28"/>
            <p:cNvSpPr/>
            <p:nvPr/>
          </p:nvSpPr>
          <p:spPr>
            <a:xfrm>
              <a:off x="4612350" y="455950"/>
              <a:ext cx="2967300" cy="3900900"/>
            </a:xfrm>
            <a:prstGeom prst="roundRect">
              <a:avLst>
                <a:gd fmla="val 9669" name="adj"/>
              </a:avLst>
            </a:prstGeom>
            <a:solidFill>
              <a:schemeClr val="accent1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" name="Google Shape;298;p28"/>
            <p:cNvSpPr/>
            <p:nvPr/>
          </p:nvSpPr>
          <p:spPr>
            <a:xfrm>
              <a:off x="5277150" y="1145862"/>
              <a:ext cx="1637700" cy="2521075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?</a:t>
              </a:r>
            </a:p>
          </p:txBody>
        </p:sp>
      </p:grpSp>
      <p:grpSp>
        <p:nvGrpSpPr>
          <p:cNvPr id="299" name="Google Shape;299;p28"/>
          <p:cNvGrpSpPr/>
          <p:nvPr/>
        </p:nvGrpSpPr>
        <p:grpSpPr>
          <a:xfrm>
            <a:off x="5634155" y="4986425"/>
            <a:ext cx="5738700" cy="1231500"/>
            <a:chOff x="5634155" y="4986425"/>
            <a:chExt cx="5738700" cy="1231500"/>
          </a:xfrm>
        </p:grpSpPr>
        <p:sp>
          <p:nvSpPr>
            <p:cNvPr id="300" name="Google Shape;300;p28"/>
            <p:cNvSpPr/>
            <p:nvPr/>
          </p:nvSpPr>
          <p:spPr>
            <a:xfrm>
              <a:off x="5634155" y="4986425"/>
              <a:ext cx="5738700" cy="1231500"/>
            </a:xfrm>
            <a:prstGeom prst="roundRect">
              <a:avLst>
                <a:gd fmla="val 50000" name="adj"/>
              </a:avLst>
            </a:prstGeom>
            <a:solidFill>
              <a:schemeClr val="accent4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" name="Google Shape;301;p28"/>
            <p:cNvSpPr/>
            <p:nvPr/>
          </p:nvSpPr>
          <p:spPr>
            <a:xfrm>
              <a:off x="7714587" y="5494994"/>
              <a:ext cx="1501940" cy="3013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Clue #3</a:t>
              </a:r>
            </a:p>
          </p:txBody>
        </p:sp>
      </p:grpSp>
      <p:grpSp>
        <p:nvGrpSpPr>
          <p:cNvPr id="302" name="Google Shape;302;p28"/>
          <p:cNvGrpSpPr/>
          <p:nvPr/>
        </p:nvGrpSpPr>
        <p:grpSpPr>
          <a:xfrm>
            <a:off x="5634150" y="2910550"/>
            <a:ext cx="5738700" cy="1231500"/>
            <a:chOff x="5634150" y="2910550"/>
            <a:chExt cx="5738700" cy="1231500"/>
          </a:xfrm>
        </p:grpSpPr>
        <p:sp>
          <p:nvSpPr>
            <p:cNvPr id="303" name="Google Shape;303;p28"/>
            <p:cNvSpPr/>
            <p:nvPr/>
          </p:nvSpPr>
          <p:spPr>
            <a:xfrm>
              <a:off x="5634150" y="2910550"/>
              <a:ext cx="5738700" cy="12315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28"/>
            <p:cNvSpPr/>
            <p:nvPr/>
          </p:nvSpPr>
          <p:spPr>
            <a:xfrm>
              <a:off x="7712212" y="3353907"/>
              <a:ext cx="1506691" cy="3013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Clue #2</a:t>
              </a:r>
            </a:p>
          </p:txBody>
        </p:sp>
      </p:grpSp>
      <p:grpSp>
        <p:nvGrpSpPr>
          <p:cNvPr id="305" name="Google Shape;305;p28"/>
          <p:cNvGrpSpPr/>
          <p:nvPr/>
        </p:nvGrpSpPr>
        <p:grpSpPr>
          <a:xfrm>
            <a:off x="5634157" y="791200"/>
            <a:ext cx="5738700" cy="1231500"/>
            <a:chOff x="5634157" y="791200"/>
            <a:chExt cx="5738700" cy="1231500"/>
          </a:xfrm>
        </p:grpSpPr>
        <p:sp>
          <p:nvSpPr>
            <p:cNvPr id="306" name="Google Shape;306;p28"/>
            <p:cNvSpPr/>
            <p:nvPr/>
          </p:nvSpPr>
          <p:spPr>
            <a:xfrm>
              <a:off x="5634157" y="791200"/>
              <a:ext cx="5738700" cy="1231500"/>
            </a:xfrm>
            <a:prstGeom prst="roundRect">
              <a:avLst>
                <a:gd fmla="val 50000" name="adj"/>
              </a:avLst>
            </a:prstGeom>
            <a:solidFill>
              <a:schemeClr val="accent2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" name="Google Shape;307;p28"/>
            <p:cNvSpPr/>
            <p:nvPr/>
          </p:nvSpPr>
          <p:spPr>
            <a:xfrm>
              <a:off x="7783462" y="1256294"/>
              <a:ext cx="1364177" cy="3013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Clue #1</a:t>
              </a: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" presetSubtype="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" presetSubtype="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" presetSubtype="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" presetSubtype="8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-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2" name="Google Shape;312;p29"/>
          <p:cNvGrpSpPr/>
          <p:nvPr/>
        </p:nvGrpSpPr>
        <p:grpSpPr>
          <a:xfrm>
            <a:off x="819147" y="574912"/>
            <a:ext cx="4342050" cy="5708187"/>
            <a:chOff x="4612350" y="455950"/>
            <a:chExt cx="2967300" cy="3900900"/>
          </a:xfrm>
        </p:grpSpPr>
        <p:sp>
          <p:nvSpPr>
            <p:cNvPr id="313" name="Google Shape;313;p29"/>
            <p:cNvSpPr/>
            <p:nvPr/>
          </p:nvSpPr>
          <p:spPr>
            <a:xfrm>
              <a:off x="4612350" y="455950"/>
              <a:ext cx="2967300" cy="3900900"/>
            </a:xfrm>
            <a:prstGeom prst="roundRect">
              <a:avLst>
                <a:gd fmla="val 9669" name="adj"/>
              </a:avLst>
            </a:prstGeom>
            <a:solidFill>
              <a:schemeClr val="accent1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" name="Google Shape;314;p29"/>
            <p:cNvSpPr/>
            <p:nvPr/>
          </p:nvSpPr>
          <p:spPr>
            <a:xfrm>
              <a:off x="5277150" y="1145862"/>
              <a:ext cx="1637700" cy="2521075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?</a:t>
              </a:r>
            </a:p>
          </p:txBody>
        </p:sp>
      </p:grpSp>
      <p:grpSp>
        <p:nvGrpSpPr>
          <p:cNvPr id="315" name="Google Shape;315;p29"/>
          <p:cNvGrpSpPr/>
          <p:nvPr/>
        </p:nvGrpSpPr>
        <p:grpSpPr>
          <a:xfrm>
            <a:off x="5634155" y="4986425"/>
            <a:ext cx="5738700" cy="1231500"/>
            <a:chOff x="5634155" y="4986425"/>
            <a:chExt cx="5738700" cy="1231500"/>
          </a:xfrm>
        </p:grpSpPr>
        <p:sp>
          <p:nvSpPr>
            <p:cNvPr id="316" name="Google Shape;316;p29"/>
            <p:cNvSpPr/>
            <p:nvPr/>
          </p:nvSpPr>
          <p:spPr>
            <a:xfrm>
              <a:off x="5634155" y="4986425"/>
              <a:ext cx="5738700" cy="1231500"/>
            </a:xfrm>
            <a:prstGeom prst="roundRect">
              <a:avLst>
                <a:gd fmla="val 50000" name="adj"/>
              </a:avLst>
            </a:prstGeom>
            <a:solidFill>
              <a:schemeClr val="accent4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" name="Google Shape;317;p29"/>
            <p:cNvSpPr/>
            <p:nvPr/>
          </p:nvSpPr>
          <p:spPr>
            <a:xfrm>
              <a:off x="7714587" y="5494994"/>
              <a:ext cx="1501940" cy="3013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Clue #3</a:t>
              </a:r>
            </a:p>
          </p:txBody>
        </p:sp>
      </p:grpSp>
      <p:grpSp>
        <p:nvGrpSpPr>
          <p:cNvPr id="318" name="Google Shape;318;p29"/>
          <p:cNvGrpSpPr/>
          <p:nvPr/>
        </p:nvGrpSpPr>
        <p:grpSpPr>
          <a:xfrm>
            <a:off x="5634150" y="2910550"/>
            <a:ext cx="5738700" cy="1231500"/>
            <a:chOff x="5634150" y="2910550"/>
            <a:chExt cx="5738700" cy="1231500"/>
          </a:xfrm>
        </p:grpSpPr>
        <p:sp>
          <p:nvSpPr>
            <p:cNvPr id="319" name="Google Shape;319;p29"/>
            <p:cNvSpPr/>
            <p:nvPr/>
          </p:nvSpPr>
          <p:spPr>
            <a:xfrm>
              <a:off x="5634150" y="2910550"/>
              <a:ext cx="5738700" cy="12315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" name="Google Shape;320;p29"/>
            <p:cNvSpPr/>
            <p:nvPr/>
          </p:nvSpPr>
          <p:spPr>
            <a:xfrm>
              <a:off x="7712212" y="3353907"/>
              <a:ext cx="1506691" cy="3013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Clue #2</a:t>
              </a:r>
            </a:p>
          </p:txBody>
        </p:sp>
      </p:grpSp>
      <p:grpSp>
        <p:nvGrpSpPr>
          <p:cNvPr id="321" name="Google Shape;321;p29"/>
          <p:cNvGrpSpPr/>
          <p:nvPr/>
        </p:nvGrpSpPr>
        <p:grpSpPr>
          <a:xfrm>
            <a:off x="5634157" y="718850"/>
            <a:ext cx="5738700" cy="1231500"/>
            <a:chOff x="5634157" y="791200"/>
            <a:chExt cx="5738700" cy="1231500"/>
          </a:xfrm>
        </p:grpSpPr>
        <p:sp>
          <p:nvSpPr>
            <p:cNvPr id="322" name="Google Shape;322;p29"/>
            <p:cNvSpPr/>
            <p:nvPr/>
          </p:nvSpPr>
          <p:spPr>
            <a:xfrm>
              <a:off x="5634157" y="791200"/>
              <a:ext cx="5738700" cy="1231500"/>
            </a:xfrm>
            <a:prstGeom prst="roundRect">
              <a:avLst>
                <a:gd fmla="val 50000" name="adj"/>
              </a:avLst>
            </a:prstGeom>
            <a:solidFill>
              <a:schemeClr val="accent2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" name="Google Shape;323;p29"/>
            <p:cNvSpPr/>
            <p:nvPr/>
          </p:nvSpPr>
          <p:spPr>
            <a:xfrm>
              <a:off x="7783462" y="1256294"/>
              <a:ext cx="1364177" cy="3013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Clue #1</a:t>
              </a: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" presetSubtype="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" presetSubtype="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" presetSubtype="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" presetSubtype="8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-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8" name="Google Shape;328;p30"/>
          <p:cNvGrpSpPr/>
          <p:nvPr/>
        </p:nvGrpSpPr>
        <p:grpSpPr>
          <a:xfrm>
            <a:off x="819147" y="574912"/>
            <a:ext cx="4342050" cy="5708187"/>
            <a:chOff x="4612350" y="455950"/>
            <a:chExt cx="2967300" cy="3900900"/>
          </a:xfrm>
        </p:grpSpPr>
        <p:sp>
          <p:nvSpPr>
            <p:cNvPr id="329" name="Google Shape;329;p30"/>
            <p:cNvSpPr/>
            <p:nvPr/>
          </p:nvSpPr>
          <p:spPr>
            <a:xfrm>
              <a:off x="4612350" y="455950"/>
              <a:ext cx="2967300" cy="3900900"/>
            </a:xfrm>
            <a:prstGeom prst="roundRect">
              <a:avLst>
                <a:gd fmla="val 9669" name="adj"/>
              </a:avLst>
            </a:prstGeom>
            <a:solidFill>
              <a:schemeClr val="accent1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" name="Google Shape;330;p30"/>
            <p:cNvSpPr/>
            <p:nvPr/>
          </p:nvSpPr>
          <p:spPr>
            <a:xfrm>
              <a:off x="5277150" y="1145862"/>
              <a:ext cx="1637700" cy="2521075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?</a:t>
              </a:r>
            </a:p>
          </p:txBody>
        </p:sp>
      </p:grpSp>
      <p:grpSp>
        <p:nvGrpSpPr>
          <p:cNvPr id="331" name="Google Shape;331;p30"/>
          <p:cNvGrpSpPr/>
          <p:nvPr/>
        </p:nvGrpSpPr>
        <p:grpSpPr>
          <a:xfrm>
            <a:off x="5634155" y="4986425"/>
            <a:ext cx="5738700" cy="1231500"/>
            <a:chOff x="5634155" y="4986425"/>
            <a:chExt cx="5738700" cy="1231500"/>
          </a:xfrm>
        </p:grpSpPr>
        <p:sp>
          <p:nvSpPr>
            <p:cNvPr id="332" name="Google Shape;332;p30"/>
            <p:cNvSpPr/>
            <p:nvPr/>
          </p:nvSpPr>
          <p:spPr>
            <a:xfrm>
              <a:off x="5634155" y="4986425"/>
              <a:ext cx="5738700" cy="1231500"/>
            </a:xfrm>
            <a:prstGeom prst="roundRect">
              <a:avLst>
                <a:gd fmla="val 50000" name="adj"/>
              </a:avLst>
            </a:prstGeom>
            <a:solidFill>
              <a:schemeClr val="accent4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30"/>
            <p:cNvSpPr/>
            <p:nvPr/>
          </p:nvSpPr>
          <p:spPr>
            <a:xfrm>
              <a:off x="7714587" y="5494994"/>
              <a:ext cx="1501940" cy="3013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Clue #3</a:t>
              </a:r>
            </a:p>
          </p:txBody>
        </p:sp>
      </p:grpSp>
      <p:grpSp>
        <p:nvGrpSpPr>
          <p:cNvPr id="334" name="Google Shape;334;p30"/>
          <p:cNvGrpSpPr/>
          <p:nvPr/>
        </p:nvGrpSpPr>
        <p:grpSpPr>
          <a:xfrm>
            <a:off x="5634150" y="2910550"/>
            <a:ext cx="5738700" cy="1231500"/>
            <a:chOff x="5634150" y="2910550"/>
            <a:chExt cx="5738700" cy="1231500"/>
          </a:xfrm>
        </p:grpSpPr>
        <p:sp>
          <p:nvSpPr>
            <p:cNvPr id="335" name="Google Shape;335;p30"/>
            <p:cNvSpPr/>
            <p:nvPr/>
          </p:nvSpPr>
          <p:spPr>
            <a:xfrm>
              <a:off x="5634150" y="2910550"/>
              <a:ext cx="5738700" cy="12315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30"/>
            <p:cNvSpPr/>
            <p:nvPr/>
          </p:nvSpPr>
          <p:spPr>
            <a:xfrm>
              <a:off x="7712212" y="3353907"/>
              <a:ext cx="1506691" cy="3013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Clue #2</a:t>
              </a:r>
            </a:p>
          </p:txBody>
        </p:sp>
      </p:grpSp>
      <p:grpSp>
        <p:nvGrpSpPr>
          <p:cNvPr id="337" name="Google Shape;337;p30"/>
          <p:cNvGrpSpPr/>
          <p:nvPr/>
        </p:nvGrpSpPr>
        <p:grpSpPr>
          <a:xfrm>
            <a:off x="5634157" y="834675"/>
            <a:ext cx="5738700" cy="1231500"/>
            <a:chOff x="5634157" y="791200"/>
            <a:chExt cx="5738700" cy="1231500"/>
          </a:xfrm>
        </p:grpSpPr>
        <p:sp>
          <p:nvSpPr>
            <p:cNvPr id="338" name="Google Shape;338;p30"/>
            <p:cNvSpPr/>
            <p:nvPr/>
          </p:nvSpPr>
          <p:spPr>
            <a:xfrm>
              <a:off x="5634157" y="791200"/>
              <a:ext cx="5738700" cy="1231500"/>
            </a:xfrm>
            <a:prstGeom prst="roundRect">
              <a:avLst>
                <a:gd fmla="val 50000" name="adj"/>
              </a:avLst>
            </a:prstGeom>
            <a:solidFill>
              <a:schemeClr val="accent2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30"/>
            <p:cNvSpPr/>
            <p:nvPr/>
          </p:nvSpPr>
          <p:spPr>
            <a:xfrm>
              <a:off x="7783462" y="1256294"/>
              <a:ext cx="1364177" cy="3013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Clue #1</a:t>
              </a: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" presetSubtype="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" presetSubtype="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" presetSubtype="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" presetSubtype="8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-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lidesMania">
  <a:themeElements>
    <a:clrScheme name="Violet II">
      <a:dk1>
        <a:srgbClr val="000000"/>
      </a:dk1>
      <a:lt1>
        <a:srgbClr val="FFFFFF"/>
      </a:lt1>
      <a:dk2>
        <a:srgbClr val="051937"/>
      </a:dk2>
      <a:lt2>
        <a:srgbClr val="FFFFFF"/>
      </a:lt2>
      <a:accent1>
        <a:srgbClr val="073E5E"/>
      </a:accent1>
      <a:accent2>
        <a:srgbClr val="93C919"/>
      </a:accent2>
      <a:accent3>
        <a:srgbClr val="00BF72"/>
      </a:accent3>
      <a:accent4>
        <a:srgbClr val="008793"/>
      </a:accent4>
      <a:accent5>
        <a:srgbClr val="051937"/>
      </a:accent5>
      <a:accent6>
        <a:srgbClr val="FFFFFF"/>
      </a:accent6>
      <a:hlink>
        <a:srgbClr val="000000"/>
      </a:hlink>
      <a:folHlink>
        <a:srgbClr val="66669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