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Caveat"/>
      <p:regular r:id="rId17"/>
      <p:bold r:id="rId18"/>
    </p:embeddedFont>
    <p:embeddedFont>
      <p:font typeface="Oswald"/>
      <p:regular r:id="rId19"/>
      <p:bold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swal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Caveat-regular.fntdata"/><Relationship Id="rId16" Type="http://schemas.openxmlformats.org/officeDocument/2006/relationships/slide" Target="slides/slide11.xml"/><Relationship Id="rId19" Type="http://schemas.openxmlformats.org/officeDocument/2006/relationships/font" Target="fonts/Oswald-regular.fntdata"/><Relationship Id="rId18" Type="http://schemas.openxmlformats.org/officeDocument/2006/relationships/font" Target="fonts/Cave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b7980d5b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b7980d5b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8b7980d5b4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8b7980d5b4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8b7980d5b4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8b7980d5b4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8b7980d5b4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8b7980d5b4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8b7980d5b4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8b7980d5b4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8b7980d5b4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8b7980d5b4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8a2d3e307b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8a2d3e307b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8a27e8f443_0_7:notes"/>
          <p:cNvSpPr/>
          <p:nvPr>
            <p:ph idx="2" type="sldImg"/>
          </p:nvPr>
        </p:nvSpPr>
        <p:spPr>
          <a:xfrm>
            <a:off x="381372" y="685800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8a27e8f443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8a27e8f443_0_49:notes"/>
          <p:cNvSpPr/>
          <p:nvPr>
            <p:ph idx="2" type="sldImg"/>
          </p:nvPr>
        </p:nvSpPr>
        <p:spPr>
          <a:xfrm>
            <a:off x="381372" y="685800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8a27e8f443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8a27e8f443_0_71:notes"/>
          <p:cNvSpPr/>
          <p:nvPr>
            <p:ph idx="2" type="sldImg"/>
          </p:nvPr>
        </p:nvSpPr>
        <p:spPr>
          <a:xfrm>
            <a:off x="381372" y="685800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8a27e8f443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slide" Target="/ppt/slides/slide4.xml"/><Relationship Id="rId22" Type="http://schemas.openxmlformats.org/officeDocument/2006/relationships/slide" Target="/ppt/slides/slide3.xml"/><Relationship Id="rId21" Type="http://schemas.openxmlformats.org/officeDocument/2006/relationships/image" Target="../media/image9.png"/><Relationship Id="rId24" Type="http://schemas.openxmlformats.org/officeDocument/2006/relationships/slide" Target="/ppt/slides/slide5.xml"/><Relationship Id="rId23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4.png"/><Relationship Id="rId9" Type="http://schemas.openxmlformats.org/officeDocument/2006/relationships/image" Target="../media/image12.png"/><Relationship Id="rId26" Type="http://schemas.openxmlformats.org/officeDocument/2006/relationships/hyperlink" Target="https://drive.google.com/file/d/15-HEAJuRwlCZVJnutVsXES7Ea3q1F11D/view?usp=sharing" TargetMode="External"/><Relationship Id="rId25" Type="http://schemas.openxmlformats.org/officeDocument/2006/relationships/image" Target="../media/image20.png"/><Relationship Id="rId28" Type="http://schemas.openxmlformats.org/officeDocument/2006/relationships/hyperlink" Target="https://www.google.com/search?q=tic+tac+toe" TargetMode="External"/><Relationship Id="rId27" Type="http://schemas.openxmlformats.org/officeDocument/2006/relationships/image" Target="../media/image15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29" Type="http://schemas.openxmlformats.org/officeDocument/2006/relationships/image" Target="../media/image22.png"/><Relationship Id="rId7" Type="http://schemas.openxmlformats.org/officeDocument/2006/relationships/image" Target="../media/image1.png"/><Relationship Id="rId8" Type="http://schemas.openxmlformats.org/officeDocument/2006/relationships/image" Target="../media/image6.png"/><Relationship Id="rId31" Type="http://schemas.openxmlformats.org/officeDocument/2006/relationships/image" Target="../media/image13.png"/><Relationship Id="rId30" Type="http://schemas.openxmlformats.org/officeDocument/2006/relationships/slide" Target="/ppt/slides/slide6.xml"/><Relationship Id="rId11" Type="http://schemas.openxmlformats.org/officeDocument/2006/relationships/image" Target="../media/image14.png"/><Relationship Id="rId33" Type="http://schemas.openxmlformats.org/officeDocument/2006/relationships/image" Target="../media/image19.png"/><Relationship Id="rId10" Type="http://schemas.openxmlformats.org/officeDocument/2006/relationships/image" Target="../media/image8.jpg"/><Relationship Id="rId32" Type="http://schemas.openxmlformats.org/officeDocument/2006/relationships/image" Target="../media/image21.png"/><Relationship Id="rId13" Type="http://schemas.openxmlformats.org/officeDocument/2006/relationships/image" Target="../media/image11.png"/><Relationship Id="rId35" Type="http://schemas.openxmlformats.org/officeDocument/2006/relationships/image" Target="../media/image25.png"/><Relationship Id="rId12" Type="http://schemas.openxmlformats.org/officeDocument/2006/relationships/image" Target="../media/image7.png"/><Relationship Id="rId34" Type="http://schemas.openxmlformats.org/officeDocument/2006/relationships/image" Target="../media/image16.png"/><Relationship Id="rId15" Type="http://schemas.openxmlformats.org/officeDocument/2006/relationships/image" Target="../media/image10.png"/><Relationship Id="rId14" Type="http://schemas.openxmlformats.org/officeDocument/2006/relationships/hyperlink" Target="https://meet.google.com/hac-snpc-rbu" TargetMode="External"/><Relationship Id="rId17" Type="http://schemas.openxmlformats.org/officeDocument/2006/relationships/image" Target="../media/image23.png"/><Relationship Id="rId16" Type="http://schemas.openxmlformats.org/officeDocument/2006/relationships/hyperlink" Target="https://forms.gle/EmCrV85sfkjrnEKR8" TargetMode="External"/><Relationship Id="rId19" Type="http://schemas.openxmlformats.org/officeDocument/2006/relationships/image" Target="../media/image18.png"/><Relationship Id="rId18" Type="http://schemas.openxmlformats.org/officeDocument/2006/relationships/slide" Target="/ppt/slides/slide2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6.png"/><Relationship Id="rId4" Type="http://schemas.openxmlformats.org/officeDocument/2006/relationships/image" Target="../media/image62.png"/><Relationship Id="rId9" Type="http://schemas.openxmlformats.org/officeDocument/2006/relationships/image" Target="../media/image24.png"/><Relationship Id="rId5" Type="http://schemas.openxmlformats.org/officeDocument/2006/relationships/image" Target="../media/image31.png"/><Relationship Id="rId6" Type="http://schemas.openxmlformats.org/officeDocument/2006/relationships/image" Target="../media/image35.png"/><Relationship Id="rId7" Type="http://schemas.openxmlformats.org/officeDocument/2006/relationships/slide" Target="/ppt/slides/slide1.xml"/><Relationship Id="rId8" Type="http://schemas.openxmlformats.org/officeDocument/2006/relationships/image" Target="../media/image28.png"/><Relationship Id="rId11" Type="http://schemas.openxmlformats.org/officeDocument/2006/relationships/image" Target="../media/image34.png"/><Relationship Id="rId10" Type="http://schemas.openxmlformats.org/officeDocument/2006/relationships/hyperlink" Target="https://safeyoutube.net/w/nWTM" TargetMode="External"/><Relationship Id="rId13" Type="http://schemas.openxmlformats.org/officeDocument/2006/relationships/image" Target="../media/image33.png"/><Relationship Id="rId12" Type="http://schemas.openxmlformats.org/officeDocument/2006/relationships/hyperlink" Target="https://safeyoutube.net/w/AWTM" TargetMode="External"/><Relationship Id="rId15" Type="http://schemas.openxmlformats.org/officeDocument/2006/relationships/image" Target="../media/image42.png"/><Relationship Id="rId14" Type="http://schemas.openxmlformats.org/officeDocument/2006/relationships/hyperlink" Target="https://safeyoutube.net/w/yWTM" TargetMode="External"/><Relationship Id="rId16" Type="http://schemas.openxmlformats.org/officeDocument/2006/relationships/image" Target="../media/image27.png"/></Relationships>
</file>

<file path=ppt/slides/_rels/slide3.xml.rels><?xml version="1.0" encoding="UTF-8" standalone="yes"?><Relationships xmlns="http://schemas.openxmlformats.org/package/2006/relationships"><Relationship Id="rId20" Type="http://schemas.openxmlformats.org/officeDocument/2006/relationships/hyperlink" Target="https://safeyoutube.net/w/nWTM" TargetMode="External"/><Relationship Id="rId22" Type="http://schemas.openxmlformats.org/officeDocument/2006/relationships/image" Target="../media/image47.png"/><Relationship Id="rId21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0.jpg"/><Relationship Id="rId4" Type="http://schemas.openxmlformats.org/officeDocument/2006/relationships/image" Target="../media/image37.png"/><Relationship Id="rId9" Type="http://schemas.openxmlformats.org/officeDocument/2006/relationships/image" Target="../media/image38.png"/><Relationship Id="rId5" Type="http://schemas.openxmlformats.org/officeDocument/2006/relationships/slide" Target="/ppt/slides/slide1.xml"/><Relationship Id="rId6" Type="http://schemas.openxmlformats.org/officeDocument/2006/relationships/image" Target="../media/image28.png"/><Relationship Id="rId7" Type="http://schemas.openxmlformats.org/officeDocument/2006/relationships/image" Target="../media/image32.png"/><Relationship Id="rId8" Type="http://schemas.openxmlformats.org/officeDocument/2006/relationships/image" Target="../media/image40.png"/><Relationship Id="rId11" Type="http://schemas.openxmlformats.org/officeDocument/2006/relationships/image" Target="../media/image41.png"/><Relationship Id="rId10" Type="http://schemas.openxmlformats.org/officeDocument/2006/relationships/image" Target="../media/image43.png"/><Relationship Id="rId13" Type="http://schemas.openxmlformats.org/officeDocument/2006/relationships/image" Target="../media/image17.png"/><Relationship Id="rId12" Type="http://schemas.openxmlformats.org/officeDocument/2006/relationships/hyperlink" Target="https://forms.gle/SCfC2kaC4ERP5faE9" TargetMode="External"/><Relationship Id="rId15" Type="http://schemas.openxmlformats.org/officeDocument/2006/relationships/image" Target="../media/image44.png"/><Relationship Id="rId14" Type="http://schemas.openxmlformats.org/officeDocument/2006/relationships/hyperlink" Target="https://safeyoutube.net/w/aORM" TargetMode="External"/><Relationship Id="rId17" Type="http://schemas.openxmlformats.org/officeDocument/2006/relationships/image" Target="../media/image36.png"/><Relationship Id="rId16" Type="http://schemas.openxmlformats.org/officeDocument/2006/relationships/hyperlink" Target="https://safeyoutube.net/w/rdUM" TargetMode="External"/><Relationship Id="rId19" Type="http://schemas.openxmlformats.org/officeDocument/2006/relationships/image" Target="../media/image39.png"/><Relationship Id="rId18" Type="http://schemas.openxmlformats.org/officeDocument/2006/relationships/hyperlink" Target="https://safeyoutube.net/w/NdUM" TargetMode="External"/></Relationships>
</file>

<file path=ppt/slides/_rels/slide4.xml.rels><?xml version="1.0" encoding="UTF-8" standalone="yes"?><Relationships xmlns="http://schemas.openxmlformats.org/package/2006/relationships"><Relationship Id="rId20" Type="http://schemas.openxmlformats.org/officeDocument/2006/relationships/image" Target="../media/image61.png"/><Relationship Id="rId22" Type="http://schemas.openxmlformats.org/officeDocument/2006/relationships/image" Target="../media/image60.png"/><Relationship Id="rId21" Type="http://schemas.openxmlformats.org/officeDocument/2006/relationships/image" Target="../media/image57.png"/><Relationship Id="rId23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6.jpg"/><Relationship Id="rId4" Type="http://schemas.openxmlformats.org/officeDocument/2006/relationships/slide" Target="/ppt/slides/slide1.xml"/><Relationship Id="rId9" Type="http://schemas.openxmlformats.org/officeDocument/2006/relationships/image" Target="../media/image51.png"/><Relationship Id="rId5" Type="http://schemas.openxmlformats.org/officeDocument/2006/relationships/image" Target="../media/image28.png"/><Relationship Id="rId6" Type="http://schemas.openxmlformats.org/officeDocument/2006/relationships/image" Target="../media/image45.png"/><Relationship Id="rId7" Type="http://schemas.openxmlformats.org/officeDocument/2006/relationships/image" Target="../media/image54.png"/><Relationship Id="rId8" Type="http://schemas.openxmlformats.org/officeDocument/2006/relationships/image" Target="../media/image50.png"/><Relationship Id="rId11" Type="http://schemas.openxmlformats.org/officeDocument/2006/relationships/image" Target="../media/image52.png"/><Relationship Id="rId10" Type="http://schemas.openxmlformats.org/officeDocument/2006/relationships/image" Target="../media/image40.png"/><Relationship Id="rId13" Type="http://schemas.openxmlformats.org/officeDocument/2006/relationships/hyperlink" Target="https://drive.google.com/file/d/14Zfc4ZWYxH1fvuOXLNDJP1K6D_vHJIkj/copy?usp=sharing" TargetMode="External"/><Relationship Id="rId12" Type="http://schemas.openxmlformats.org/officeDocument/2006/relationships/image" Target="../media/image48.png"/><Relationship Id="rId15" Type="http://schemas.openxmlformats.org/officeDocument/2006/relationships/hyperlink" Target="https://safeyoutube.net/w/WEPM" TargetMode="External"/><Relationship Id="rId14" Type="http://schemas.openxmlformats.org/officeDocument/2006/relationships/image" Target="../media/image9.png"/><Relationship Id="rId17" Type="http://schemas.openxmlformats.org/officeDocument/2006/relationships/hyperlink" Target="https://safeyoutube.net/w/ofUM" TargetMode="External"/><Relationship Id="rId16" Type="http://schemas.openxmlformats.org/officeDocument/2006/relationships/image" Target="../media/image53.png"/><Relationship Id="rId19" Type="http://schemas.openxmlformats.org/officeDocument/2006/relationships/hyperlink" Target="https://safeyoutube.net/w/5FPM" TargetMode="External"/><Relationship Id="rId18" Type="http://schemas.openxmlformats.org/officeDocument/2006/relationships/image" Target="../media/image56.png"/></Relationships>
</file>

<file path=ppt/slides/_rels/slide5.xml.rels><?xml version="1.0" encoding="UTF-8" standalone="yes"?><Relationships xmlns="http://schemas.openxmlformats.org/package/2006/relationships"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6.png"/><Relationship Id="rId4" Type="http://schemas.openxmlformats.org/officeDocument/2006/relationships/image" Target="../media/image63.png"/><Relationship Id="rId9" Type="http://schemas.openxmlformats.org/officeDocument/2006/relationships/slide" Target="/ppt/slides/slide1.xml"/><Relationship Id="rId5" Type="http://schemas.openxmlformats.org/officeDocument/2006/relationships/image" Target="../media/image78.png"/><Relationship Id="rId6" Type="http://schemas.openxmlformats.org/officeDocument/2006/relationships/image" Target="../media/image64.png"/><Relationship Id="rId7" Type="http://schemas.openxmlformats.org/officeDocument/2006/relationships/hyperlink" Target="https://docs.google.com/presentation/d/1LCbgmet_EbxUvm28b1ISKGv5KNDfDshtzdZ3GO6FCM0/copy?usp=sharing" TargetMode="External"/><Relationship Id="rId8" Type="http://schemas.openxmlformats.org/officeDocument/2006/relationships/image" Target="../media/image20.png"/><Relationship Id="rId11" Type="http://schemas.openxmlformats.org/officeDocument/2006/relationships/image" Target="../media/image60.png"/><Relationship Id="rId10" Type="http://schemas.openxmlformats.org/officeDocument/2006/relationships/image" Target="../media/image28.png"/><Relationship Id="rId13" Type="http://schemas.openxmlformats.org/officeDocument/2006/relationships/image" Target="../media/image68.png"/><Relationship Id="rId12" Type="http://schemas.openxmlformats.org/officeDocument/2006/relationships/hyperlink" Target="https://safeyoutube.net/w/ZhUM" TargetMode="External"/><Relationship Id="rId15" Type="http://schemas.openxmlformats.org/officeDocument/2006/relationships/image" Target="../media/image76.png"/><Relationship Id="rId14" Type="http://schemas.openxmlformats.org/officeDocument/2006/relationships/hyperlink" Target="https://safeyoutube.net/w/3iUM" TargetMode="External"/><Relationship Id="rId17" Type="http://schemas.openxmlformats.org/officeDocument/2006/relationships/image" Target="../media/image70.png"/><Relationship Id="rId16" Type="http://schemas.openxmlformats.org/officeDocument/2006/relationships/hyperlink" Target="https://safeyoutube.net/w/LjUM" TargetMode="External"/><Relationship Id="rId19" Type="http://schemas.openxmlformats.org/officeDocument/2006/relationships/image" Target="../media/image69.png"/><Relationship Id="rId18" Type="http://schemas.openxmlformats.org/officeDocument/2006/relationships/hyperlink" Target="https://safeyoutube.net/w/1lUM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6.png"/><Relationship Id="rId4" Type="http://schemas.openxmlformats.org/officeDocument/2006/relationships/hyperlink" Target="https://youtu.be/1_ijSxaxLWM" TargetMode="External"/><Relationship Id="rId9" Type="http://schemas.openxmlformats.org/officeDocument/2006/relationships/image" Target="../media/image13.png"/><Relationship Id="rId5" Type="http://schemas.openxmlformats.org/officeDocument/2006/relationships/image" Target="../media/image72.png"/><Relationship Id="rId6" Type="http://schemas.openxmlformats.org/officeDocument/2006/relationships/slide" Target="/ppt/slides/slide1.xml"/><Relationship Id="rId7" Type="http://schemas.openxmlformats.org/officeDocument/2006/relationships/image" Target="../media/image28.png"/><Relationship Id="rId8" Type="http://schemas.openxmlformats.org/officeDocument/2006/relationships/hyperlink" Target="https://www.games-kids.com/game/19780/spot-the-difference-school-bus.html" TargetMode="External"/><Relationship Id="rId11" Type="http://schemas.openxmlformats.org/officeDocument/2006/relationships/image" Target="../media/image27.png"/><Relationship Id="rId10" Type="http://schemas.openxmlformats.org/officeDocument/2006/relationships/image" Target="../media/image63.png"/><Relationship Id="rId13" Type="http://schemas.openxmlformats.org/officeDocument/2006/relationships/image" Target="../media/image75.png"/><Relationship Id="rId12" Type="http://schemas.openxmlformats.org/officeDocument/2006/relationships/image" Target="../media/image81.png"/><Relationship Id="rId14" Type="http://schemas.openxmlformats.org/officeDocument/2006/relationships/image" Target="../media/image41.png"/></Relationships>
</file>

<file path=ppt/slides/_rels/slide7.xml.rels><?xml version="1.0" encoding="UTF-8" standalone="yes"?><Relationships xmlns="http://schemas.openxmlformats.org/package/2006/relationships"><Relationship Id="rId20" Type="http://schemas.openxmlformats.org/officeDocument/2006/relationships/hyperlink" Target="https://drive.google.com/file/d/1tdYZhc612ceUQn74gvdvUEGuJZEqW7D7/view?usp=sharing" TargetMode="External"/><Relationship Id="rId22" Type="http://schemas.openxmlformats.org/officeDocument/2006/relationships/hyperlink" Target="https://drive.google.com/file/d/1a3_EKUybgGVnlZKco3PFjjhKj4FFTv6i/view?usp=sharing" TargetMode="External"/><Relationship Id="rId21" Type="http://schemas.openxmlformats.org/officeDocument/2006/relationships/image" Target="../media/image17.png"/><Relationship Id="rId24" Type="http://schemas.openxmlformats.org/officeDocument/2006/relationships/hyperlink" Target="https://www.google.com/search?q=tic+tac+toe" TargetMode="External"/><Relationship Id="rId23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Relationship Id="rId4" Type="http://schemas.openxmlformats.org/officeDocument/2006/relationships/image" Target="../media/image4.png"/><Relationship Id="rId9" Type="http://schemas.openxmlformats.org/officeDocument/2006/relationships/image" Target="../media/image12.png"/><Relationship Id="rId26" Type="http://schemas.openxmlformats.org/officeDocument/2006/relationships/image" Target="../media/image21.png"/><Relationship Id="rId25" Type="http://schemas.openxmlformats.org/officeDocument/2006/relationships/image" Target="../media/image22.png"/><Relationship Id="rId28" Type="http://schemas.openxmlformats.org/officeDocument/2006/relationships/image" Target="../media/image16.png"/><Relationship Id="rId27" Type="http://schemas.openxmlformats.org/officeDocument/2006/relationships/image" Target="../media/image19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29" Type="http://schemas.openxmlformats.org/officeDocument/2006/relationships/image" Target="../media/image25.png"/><Relationship Id="rId7" Type="http://schemas.openxmlformats.org/officeDocument/2006/relationships/image" Target="../media/image1.png"/><Relationship Id="rId8" Type="http://schemas.openxmlformats.org/officeDocument/2006/relationships/image" Target="../media/image6.png"/><Relationship Id="rId11" Type="http://schemas.openxmlformats.org/officeDocument/2006/relationships/image" Target="../media/image14.png"/><Relationship Id="rId10" Type="http://schemas.openxmlformats.org/officeDocument/2006/relationships/image" Target="../media/image8.jpg"/><Relationship Id="rId13" Type="http://schemas.openxmlformats.org/officeDocument/2006/relationships/image" Target="../media/image11.png"/><Relationship Id="rId12" Type="http://schemas.openxmlformats.org/officeDocument/2006/relationships/image" Target="../media/image7.png"/><Relationship Id="rId15" Type="http://schemas.openxmlformats.org/officeDocument/2006/relationships/image" Target="../media/image10.png"/><Relationship Id="rId14" Type="http://schemas.openxmlformats.org/officeDocument/2006/relationships/hyperlink" Target="https://meet.google.com/hac-snpc-rbu" TargetMode="External"/><Relationship Id="rId17" Type="http://schemas.openxmlformats.org/officeDocument/2006/relationships/image" Target="../media/image23.png"/><Relationship Id="rId16" Type="http://schemas.openxmlformats.org/officeDocument/2006/relationships/hyperlink" Target="https://forms.gle/EmCrV85sfkjrnEKR8" TargetMode="External"/><Relationship Id="rId19" Type="http://schemas.openxmlformats.org/officeDocument/2006/relationships/image" Target="../media/image18.png"/><Relationship Id="rId18" Type="http://schemas.openxmlformats.org/officeDocument/2006/relationships/hyperlink" Target="https://drive.google.com/file/d/1EQ8hb6QImWy315oQEiSdYeG4pyuXr4tv/view?usp=sharing" TargetMode="External"/></Relationships>
</file>

<file path=ppt/slides/_rels/slide8.xml.rels><?xml version="1.0" encoding="UTF-8" standalone="yes"?><Relationships xmlns="http://schemas.openxmlformats.org/package/2006/relationships"><Relationship Id="rId20" Type="http://schemas.openxmlformats.org/officeDocument/2006/relationships/image" Target="../media/image23.png"/><Relationship Id="rId22" Type="http://schemas.openxmlformats.org/officeDocument/2006/relationships/image" Target="../media/image22.png"/><Relationship Id="rId21" Type="http://schemas.openxmlformats.org/officeDocument/2006/relationships/hyperlink" Target="https://www.google.com/search?q=tic+tac+toe" TargetMode="External"/><Relationship Id="rId24" Type="http://schemas.openxmlformats.org/officeDocument/2006/relationships/slide" Target="/ppt/slides/slide10.xml"/><Relationship Id="rId23" Type="http://schemas.openxmlformats.org/officeDocument/2006/relationships/image" Target="../media/image1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Relationship Id="rId4" Type="http://schemas.openxmlformats.org/officeDocument/2006/relationships/image" Target="../media/image4.png"/><Relationship Id="rId9" Type="http://schemas.openxmlformats.org/officeDocument/2006/relationships/image" Target="../media/image12.png"/><Relationship Id="rId26" Type="http://schemas.openxmlformats.org/officeDocument/2006/relationships/image" Target="../media/image119.png"/><Relationship Id="rId25" Type="http://schemas.openxmlformats.org/officeDocument/2006/relationships/image" Target="../media/image115.png"/><Relationship Id="rId27" Type="http://schemas.openxmlformats.org/officeDocument/2006/relationships/image" Target="../media/image11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1.png"/><Relationship Id="rId8" Type="http://schemas.openxmlformats.org/officeDocument/2006/relationships/image" Target="../media/image6.png"/><Relationship Id="rId11" Type="http://schemas.openxmlformats.org/officeDocument/2006/relationships/image" Target="../media/image14.png"/><Relationship Id="rId10" Type="http://schemas.openxmlformats.org/officeDocument/2006/relationships/image" Target="../media/image8.jpg"/><Relationship Id="rId13" Type="http://schemas.openxmlformats.org/officeDocument/2006/relationships/image" Target="../media/image19.png"/><Relationship Id="rId12" Type="http://schemas.openxmlformats.org/officeDocument/2006/relationships/image" Target="../media/image21.png"/><Relationship Id="rId15" Type="http://schemas.openxmlformats.org/officeDocument/2006/relationships/image" Target="../media/image25.png"/><Relationship Id="rId14" Type="http://schemas.openxmlformats.org/officeDocument/2006/relationships/image" Target="../media/image16.png"/><Relationship Id="rId17" Type="http://schemas.openxmlformats.org/officeDocument/2006/relationships/hyperlink" Target="https://meet.google.com/hac-snpc-rbu" TargetMode="External"/><Relationship Id="rId16" Type="http://schemas.openxmlformats.org/officeDocument/2006/relationships/image" Target="../media/image148.png"/><Relationship Id="rId19" Type="http://schemas.openxmlformats.org/officeDocument/2006/relationships/hyperlink" Target="https://forms.gle/EmCrV85sfkjrnEKR8" TargetMode="External"/><Relationship Id="rId18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40" Type="http://schemas.openxmlformats.org/officeDocument/2006/relationships/image" Target="../media/image130.png"/><Relationship Id="rId20" Type="http://schemas.openxmlformats.org/officeDocument/2006/relationships/hyperlink" Target="https://safeyoutube.net/w/NkHK" TargetMode="External"/><Relationship Id="rId42" Type="http://schemas.openxmlformats.org/officeDocument/2006/relationships/image" Target="../media/image111.png"/><Relationship Id="rId41" Type="http://schemas.openxmlformats.org/officeDocument/2006/relationships/image" Target="../media/image125.png"/><Relationship Id="rId22" Type="http://schemas.openxmlformats.org/officeDocument/2006/relationships/hyperlink" Target="https://safeyoutube.net/w/ulHK" TargetMode="External"/><Relationship Id="rId21" Type="http://schemas.openxmlformats.org/officeDocument/2006/relationships/image" Target="../media/image146.png"/><Relationship Id="rId24" Type="http://schemas.openxmlformats.org/officeDocument/2006/relationships/hyperlink" Target="https://safeyoutube.net/w/MmHK" TargetMode="External"/><Relationship Id="rId23" Type="http://schemas.openxmlformats.org/officeDocument/2006/relationships/hyperlink" Target="https://safeyoutube.net/w/WlHK" TargetMode="Externa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Relationship Id="rId4" Type="http://schemas.openxmlformats.org/officeDocument/2006/relationships/image" Target="../media/image117.png"/><Relationship Id="rId9" Type="http://schemas.openxmlformats.org/officeDocument/2006/relationships/hyperlink" Target="https://safeyoutube.net/w/EAGK" TargetMode="External"/><Relationship Id="rId26" Type="http://schemas.openxmlformats.org/officeDocument/2006/relationships/hyperlink" Target="https://safeyoutube.net/w/koHK" TargetMode="External"/><Relationship Id="rId25" Type="http://schemas.openxmlformats.org/officeDocument/2006/relationships/image" Target="../media/image142.png"/><Relationship Id="rId28" Type="http://schemas.openxmlformats.org/officeDocument/2006/relationships/image" Target="../media/image145.png"/><Relationship Id="rId27" Type="http://schemas.openxmlformats.org/officeDocument/2006/relationships/hyperlink" Target="https://youtu.be/5NPQKMSbVt8" TargetMode="External"/><Relationship Id="rId5" Type="http://schemas.openxmlformats.org/officeDocument/2006/relationships/hyperlink" Target="https://safeyoutube.net/w/g8GK" TargetMode="External"/><Relationship Id="rId6" Type="http://schemas.openxmlformats.org/officeDocument/2006/relationships/image" Target="../media/image120.png"/><Relationship Id="rId29" Type="http://schemas.openxmlformats.org/officeDocument/2006/relationships/hyperlink" Target="https://youtu.be/MmdNEn5P5-0" TargetMode="External"/><Relationship Id="rId7" Type="http://schemas.openxmlformats.org/officeDocument/2006/relationships/hyperlink" Target="https://safeyoutube.net/w/29GK" TargetMode="External"/><Relationship Id="rId8" Type="http://schemas.openxmlformats.org/officeDocument/2006/relationships/image" Target="../media/image139.png"/><Relationship Id="rId31" Type="http://schemas.openxmlformats.org/officeDocument/2006/relationships/hyperlink" Target="https://safeyoutube.net/w/bsHK" TargetMode="External"/><Relationship Id="rId30" Type="http://schemas.openxmlformats.org/officeDocument/2006/relationships/image" Target="../media/image147.png"/><Relationship Id="rId11" Type="http://schemas.openxmlformats.org/officeDocument/2006/relationships/image" Target="../media/image136.png"/><Relationship Id="rId33" Type="http://schemas.openxmlformats.org/officeDocument/2006/relationships/hyperlink" Target="https://safeyoutube.net/w/VpHK" TargetMode="External"/><Relationship Id="rId10" Type="http://schemas.openxmlformats.org/officeDocument/2006/relationships/hyperlink" Target="https://safeyoutube.net/w/GCGK" TargetMode="External"/><Relationship Id="rId32" Type="http://schemas.openxmlformats.org/officeDocument/2006/relationships/image" Target="../media/image131.png"/><Relationship Id="rId13" Type="http://schemas.openxmlformats.org/officeDocument/2006/relationships/image" Target="../media/image132.png"/><Relationship Id="rId35" Type="http://schemas.openxmlformats.org/officeDocument/2006/relationships/hyperlink" Target="https://safeyoutube.net/w/KqHK" TargetMode="External"/><Relationship Id="rId12" Type="http://schemas.openxmlformats.org/officeDocument/2006/relationships/hyperlink" Target="https://safeyoutube.net/w/ekHK" TargetMode="External"/><Relationship Id="rId34" Type="http://schemas.openxmlformats.org/officeDocument/2006/relationships/image" Target="../media/image121.png"/><Relationship Id="rId15" Type="http://schemas.openxmlformats.org/officeDocument/2006/relationships/image" Target="../media/image122.png"/><Relationship Id="rId37" Type="http://schemas.openxmlformats.org/officeDocument/2006/relationships/image" Target="../media/image126.png"/><Relationship Id="rId14" Type="http://schemas.openxmlformats.org/officeDocument/2006/relationships/hyperlink" Target="https://safeyoutube.net/w/JWGK" TargetMode="External"/><Relationship Id="rId36" Type="http://schemas.openxmlformats.org/officeDocument/2006/relationships/hyperlink" Target="https://safeyoutube.net/w/mrHK" TargetMode="External"/><Relationship Id="rId17" Type="http://schemas.openxmlformats.org/officeDocument/2006/relationships/image" Target="../media/image141.png"/><Relationship Id="rId39" Type="http://schemas.openxmlformats.org/officeDocument/2006/relationships/image" Target="../media/image123.jpg"/><Relationship Id="rId16" Type="http://schemas.openxmlformats.org/officeDocument/2006/relationships/hyperlink" Target="https://safeyoutube.net/w/8YGK" TargetMode="External"/><Relationship Id="rId38" Type="http://schemas.openxmlformats.org/officeDocument/2006/relationships/image" Target="../media/image124.png"/><Relationship Id="rId19" Type="http://schemas.openxmlformats.org/officeDocument/2006/relationships/hyperlink" Target="https://youtu.be/_K_-9P3aKsE" TargetMode="External"/><Relationship Id="rId18" Type="http://schemas.openxmlformats.org/officeDocument/2006/relationships/hyperlink" Target="https://safeyoutube.net/w/DZGK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8.png"/><Relationship Id="rId4" Type="http://schemas.openxmlformats.org/officeDocument/2006/relationships/image" Target="../media/image126.png"/><Relationship Id="rId9" Type="http://schemas.openxmlformats.org/officeDocument/2006/relationships/hyperlink" Target="http://mommyspeechtherapy.com/?page_id=55" TargetMode="External"/><Relationship Id="rId5" Type="http://schemas.openxmlformats.org/officeDocument/2006/relationships/image" Target="../media/image124.png"/><Relationship Id="rId6" Type="http://schemas.openxmlformats.org/officeDocument/2006/relationships/image" Target="../media/image123.jpg"/><Relationship Id="rId7" Type="http://schemas.openxmlformats.org/officeDocument/2006/relationships/image" Target="../media/image135.png"/><Relationship Id="rId8" Type="http://schemas.openxmlformats.org/officeDocument/2006/relationships/image" Target="../media/image125.png"/><Relationship Id="rId10" Type="http://schemas.openxmlformats.org/officeDocument/2006/relationships/image" Target="../media/image1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3.jpg"/><Relationship Id="rId4" Type="http://schemas.openxmlformats.org/officeDocument/2006/relationships/image" Target="../media/image126.png"/><Relationship Id="rId9" Type="http://schemas.openxmlformats.org/officeDocument/2006/relationships/image" Target="../media/image140.png"/><Relationship Id="rId5" Type="http://schemas.openxmlformats.org/officeDocument/2006/relationships/image" Target="../media/image124.png"/><Relationship Id="rId6" Type="http://schemas.openxmlformats.org/officeDocument/2006/relationships/image" Target="../media/image123.jpg"/><Relationship Id="rId7" Type="http://schemas.openxmlformats.org/officeDocument/2006/relationships/hyperlink" Target="https://forms.gle/2vPf5nKRwh48vcpy6" TargetMode="External"/><Relationship Id="rId8" Type="http://schemas.openxmlformats.org/officeDocument/2006/relationships/image" Target="../media/image137.png"/><Relationship Id="rId11" Type="http://schemas.openxmlformats.org/officeDocument/2006/relationships/image" Target="../media/image28.png"/><Relationship Id="rId10" Type="http://schemas.openxmlformats.org/officeDocument/2006/relationships/slide" Target="/ppt/slides/slide8.xml"/><Relationship Id="rId13" Type="http://schemas.openxmlformats.org/officeDocument/2006/relationships/image" Target="../media/image138.png"/><Relationship Id="rId12" Type="http://schemas.openxmlformats.org/officeDocument/2006/relationships/image" Target="../media/image143.png"/><Relationship Id="rId14" Type="http://schemas.openxmlformats.org/officeDocument/2006/relationships/image" Target="../media/image1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8 Inch Yellow Round Paper Lantern, Even Ribbing, Hanging ..." id="54" name="Google Shape;54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6076" y="67522"/>
            <a:ext cx="1123390" cy="112339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3832373" y="1419499"/>
            <a:ext cx="3376800" cy="17205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15977" y="3092475"/>
            <a:ext cx="1123400" cy="163287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80950" y="2551013"/>
            <a:ext cx="1823225" cy="18232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" name="Google Shape;58;p13"/>
          <p:cNvGrpSpPr/>
          <p:nvPr/>
        </p:nvGrpSpPr>
        <p:grpSpPr>
          <a:xfrm>
            <a:off x="183818" y="-126751"/>
            <a:ext cx="8952734" cy="1557971"/>
            <a:chOff x="183818" y="-126751"/>
            <a:chExt cx="8952734" cy="1557971"/>
          </a:xfrm>
        </p:grpSpPr>
        <p:pic>
          <p:nvPicPr>
            <p:cNvPr descr="8 Inch Yellow Round Paper Lantern, Even Ribbing, Hanging ..." id="59" name="Google Shape;59;p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83818" y="16930"/>
              <a:ext cx="1123390" cy="11233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8 Inch Yellow Round Paper Lantern, Even Ribbing, Hanging ..." id="60" name="Google Shape;60;p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747906" y="49214"/>
              <a:ext cx="1123390" cy="11233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13"/>
            <p:cNvPicPr preferRelativeResize="0"/>
            <p:nvPr/>
          </p:nvPicPr>
          <p:blipFill rotWithShape="1">
            <a:blip r:embed="rId7">
              <a:alphaModFix/>
            </a:blip>
            <a:srcRect b="22481" l="0" r="0" t="41766"/>
            <a:stretch/>
          </p:blipFill>
          <p:spPr>
            <a:xfrm>
              <a:off x="5857594" y="-126750"/>
              <a:ext cx="2607398" cy="9378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3"/>
            <p:cNvPicPr preferRelativeResize="0"/>
            <p:nvPr/>
          </p:nvPicPr>
          <p:blipFill rotWithShape="1">
            <a:blip r:embed="rId7">
              <a:alphaModFix/>
            </a:blip>
            <a:srcRect b="22481" l="0" r="0" t="41766"/>
            <a:stretch/>
          </p:blipFill>
          <p:spPr>
            <a:xfrm>
              <a:off x="579424" y="-126751"/>
              <a:ext cx="2607398" cy="9378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12 PCS Blue Chinese/Japanese Paper Lantern/Lamp 12&quot; Diameter ..." id="63" name="Google Shape;63;p13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44719" y="305757"/>
              <a:ext cx="1089043" cy="10890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Just Artifacts 18-Inch Red Round Chinese Japanese Paper Lantern ..." id="64" name="Google Shape;64;p13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90910" y="597717"/>
              <a:ext cx="763265" cy="7297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12 PCS Blue Chinese/Japanese Paper Lantern/Lamp 12&quot; Diameter ..." id="65" name="Google Shape;65;p13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139695" y="342177"/>
              <a:ext cx="1089043" cy="10890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66;p13"/>
            <p:cNvPicPr preferRelativeResize="0"/>
            <p:nvPr/>
          </p:nvPicPr>
          <p:blipFill rotWithShape="1">
            <a:blip r:embed="rId7">
              <a:alphaModFix/>
            </a:blip>
            <a:srcRect b="22481" l="0" r="0" t="41766"/>
            <a:stretch/>
          </p:blipFill>
          <p:spPr>
            <a:xfrm>
              <a:off x="3226980" y="-116655"/>
              <a:ext cx="2607398" cy="9378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Just Artifacts 18-Inch Red Round Chinese Japanese Paper Lantern ..." id="67" name="Google Shape;67;p13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3787686" y="597717"/>
              <a:ext cx="763265" cy="7297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12 PCS Blue Chinese/Japanese Paper Lantern/Lamp 12&quot; Diameter ..." id="68" name="Google Shape;68;p13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8047509" y="331889"/>
              <a:ext cx="1089043" cy="10890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Just Artifacts 18-Inch Red Round Chinese Japanese Paper Lantern ..." id="69" name="Google Shape;69;p13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7665876" y="578625"/>
              <a:ext cx="763265" cy="72970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Free Images Of Back To School, Download Free Clip Art, Free Clip ..." id="70" name="Google Shape;70;p1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931887" y="1595884"/>
            <a:ext cx="3177765" cy="1408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 rotWithShape="1">
          <a:blip r:embed="rId11">
            <a:alphaModFix/>
          </a:blip>
          <a:srcRect b="1133" l="0" r="0" t="1124"/>
          <a:stretch/>
        </p:blipFill>
        <p:spPr>
          <a:xfrm rot="-5400000">
            <a:off x="3843325" y="2252950"/>
            <a:ext cx="1073300" cy="470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 rotWithShape="1">
          <a:blip r:embed="rId12">
            <a:alphaModFix/>
          </a:blip>
          <a:srcRect b="23559" l="0" r="0" t="0"/>
          <a:stretch/>
        </p:blipFill>
        <p:spPr>
          <a:xfrm>
            <a:off x="0" y="1800500"/>
            <a:ext cx="3066425" cy="2344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uy Yellow : Gold Medal Bean Bags Wet Look Vinyl Bean Bag, Medium ..." id="73" name="Google Shape;73;p13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888574" y="3368611"/>
            <a:ext cx="1557975" cy="155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219925" y="3458650"/>
            <a:ext cx="667300" cy="66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323087" y="3503100"/>
            <a:ext cx="420250" cy="578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action="ppaction://hlinksldjump"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73975" y="2009965"/>
            <a:ext cx="585009" cy="53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action="ppaction://hlinksldjump"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219925" y="2009963"/>
            <a:ext cx="585000" cy="539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action="ppaction://hlinksldjump"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246950" y="2030326"/>
            <a:ext cx="585000" cy="539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action="ppaction://hlinksldjump"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273975" y="2768558"/>
            <a:ext cx="585000" cy="539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2184875" y="2772259"/>
            <a:ext cx="585000" cy="539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273975" y="3484551"/>
            <a:ext cx="585000" cy="539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action="ppaction://hlinksldjump"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229425" y="2766712"/>
            <a:ext cx="585000" cy="539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6142700" y="3522525"/>
            <a:ext cx="3066425" cy="182323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" name="Google Shape;84;p13"/>
          <p:cNvGrpSpPr/>
          <p:nvPr/>
        </p:nvGrpSpPr>
        <p:grpSpPr>
          <a:xfrm>
            <a:off x="5903893" y="4070193"/>
            <a:ext cx="2493756" cy="1212873"/>
            <a:chOff x="5796918" y="3993543"/>
            <a:chExt cx="2493756" cy="1212873"/>
          </a:xfrm>
        </p:grpSpPr>
        <p:pic>
          <p:nvPicPr>
            <p:cNvPr descr="Amazon.com: Champion Barbell Stability Ball with Feet, 65cm ..." id="85" name="Google Shape;85;p13"/>
            <p:cNvPicPr preferRelativeResize="0"/>
            <p:nvPr/>
          </p:nvPicPr>
          <p:blipFill rotWithShape="1">
            <a:blip r:embed="rId33">
              <a:alphaModFix/>
            </a:blip>
            <a:srcRect b="0" l="0" r="0" t="0"/>
            <a:stretch/>
          </p:blipFill>
          <p:spPr>
            <a:xfrm>
              <a:off x="5796918" y="3993543"/>
              <a:ext cx="810183" cy="9333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Amazon.com: Champion Barbell Stability Ball with Feet, 65cm ..." id="86" name="Google Shape;86;p13"/>
            <p:cNvPicPr preferRelativeResize="0"/>
            <p:nvPr/>
          </p:nvPicPr>
          <p:blipFill rotWithShape="1">
            <a:blip r:embed="rId33">
              <a:alphaModFix/>
            </a:blip>
            <a:srcRect b="0" l="0" r="0" t="0"/>
            <a:stretch/>
          </p:blipFill>
          <p:spPr>
            <a:xfrm>
              <a:off x="6590138" y="4234039"/>
              <a:ext cx="810183" cy="9333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Amazon.com: Champion Barbell Stability Ball with Feet, 65cm ..." id="87" name="Google Shape;87;p13"/>
            <p:cNvPicPr preferRelativeResize="0"/>
            <p:nvPr/>
          </p:nvPicPr>
          <p:blipFill rotWithShape="1">
            <a:blip r:embed="rId33">
              <a:alphaModFix/>
            </a:blip>
            <a:srcRect b="0" l="0" r="0" t="0"/>
            <a:stretch/>
          </p:blipFill>
          <p:spPr>
            <a:xfrm>
              <a:off x="7480491" y="4273025"/>
              <a:ext cx="810183" cy="93339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8" name="Google Shape;88;p13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7985081" y="3639128"/>
            <a:ext cx="792821" cy="539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 rot="626726">
            <a:off x="6675145" y="3697807"/>
            <a:ext cx="507286" cy="341388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 txBox="1"/>
          <p:nvPr/>
        </p:nvSpPr>
        <p:spPr>
          <a:xfrm>
            <a:off x="69675" y="4725350"/>
            <a:ext cx="11772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PRIMARY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/>
          <p:cNvPicPr preferRelativeResize="0"/>
          <p:nvPr/>
        </p:nvPicPr>
        <p:blipFill rotWithShape="1">
          <a:blip r:embed="rId4">
            <a:alphaModFix/>
          </a:blip>
          <a:srcRect b="49433" l="0" r="18962" t="0"/>
          <a:stretch/>
        </p:blipFill>
        <p:spPr>
          <a:xfrm>
            <a:off x="5883410" y="1507975"/>
            <a:ext cx="3276165" cy="277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24750" y="2534656"/>
            <a:ext cx="1054025" cy="1979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87212" y="2646225"/>
            <a:ext cx="1539248" cy="1792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>
            <a:hlinkClick action="ppaction://hlinksldjump"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390850" y="4509275"/>
            <a:ext cx="573975" cy="5739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4"/>
          <p:cNvSpPr txBox="1"/>
          <p:nvPr/>
        </p:nvSpPr>
        <p:spPr>
          <a:xfrm>
            <a:off x="1477850" y="1307375"/>
            <a:ext cx="2712600" cy="13044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1334150" y="1459775"/>
            <a:ext cx="3000000" cy="13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Let’s Listen To </a:t>
            </a:r>
            <a:endParaRPr b="1" sz="2500">
              <a:solidFill>
                <a:srgbClr val="FF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Some Book</a:t>
            </a:r>
            <a:endParaRPr b="1" sz="2500">
              <a:solidFill>
                <a:srgbClr val="FF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descr="Bitmoji Image" id="101" name="Google Shape;101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931625" y="1307375"/>
            <a:ext cx="3735900" cy="373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499250" y="1759775"/>
            <a:ext cx="770216" cy="101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356223" y="3061675"/>
            <a:ext cx="770225" cy="961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8020300" y="1784963"/>
            <a:ext cx="857371" cy="96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/>
          <p:cNvPicPr preferRelativeResize="0"/>
          <p:nvPr/>
        </p:nvPicPr>
        <p:blipFill rotWithShape="1">
          <a:blip r:embed="rId16">
            <a:alphaModFix/>
          </a:blip>
          <a:srcRect b="20269" l="24814" r="18153" t="10339"/>
          <a:stretch/>
        </p:blipFill>
        <p:spPr>
          <a:xfrm rot="9272629">
            <a:off x="5784825" y="706249"/>
            <a:ext cx="573975" cy="753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7175" y="192863"/>
            <a:ext cx="2434437" cy="1825828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1" name="Google Shape;111;p15">
            <a:hlinkClick action="ppaction://hlinksldjump"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27950" y="4509275"/>
            <a:ext cx="573975" cy="573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5"/>
          <p:cNvSpPr txBox="1"/>
          <p:nvPr/>
        </p:nvSpPr>
        <p:spPr>
          <a:xfrm>
            <a:off x="2817700" y="85475"/>
            <a:ext cx="3000000" cy="14376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5"/>
          <p:cNvSpPr txBox="1"/>
          <p:nvPr/>
        </p:nvSpPr>
        <p:spPr>
          <a:xfrm>
            <a:off x="2817700" y="304475"/>
            <a:ext cx="3000000" cy="13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19D6C0"/>
                </a:solidFill>
                <a:latin typeface="Caveat"/>
                <a:ea typeface="Caveat"/>
                <a:cs typeface="Caveat"/>
                <a:sym typeface="Caveat"/>
              </a:rPr>
              <a:t>Let’s Work On </a:t>
            </a:r>
            <a:endParaRPr b="1" sz="2500">
              <a:solidFill>
                <a:srgbClr val="19D6C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19D6C0"/>
                </a:solidFill>
                <a:latin typeface="Caveat"/>
                <a:ea typeface="Caveat"/>
                <a:cs typeface="Caveat"/>
                <a:sym typeface="Caveat"/>
              </a:rPr>
              <a:t>Answering Questions</a:t>
            </a:r>
            <a:endParaRPr b="1" sz="2500">
              <a:solidFill>
                <a:srgbClr val="19D6C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14" name="Google Shape;114;p15"/>
          <p:cNvPicPr preferRelativeResize="0"/>
          <p:nvPr/>
        </p:nvPicPr>
        <p:blipFill rotWithShape="1">
          <a:blip r:embed="rId7">
            <a:alphaModFix/>
          </a:blip>
          <a:srcRect b="27433" l="0" r="0" t="32657"/>
          <a:stretch/>
        </p:blipFill>
        <p:spPr>
          <a:xfrm>
            <a:off x="819325" y="3075850"/>
            <a:ext cx="7032675" cy="241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5"/>
          <p:cNvPicPr preferRelativeResize="0"/>
          <p:nvPr/>
        </p:nvPicPr>
        <p:blipFill rotWithShape="1">
          <a:blip r:embed="rId8">
            <a:alphaModFix/>
          </a:blip>
          <a:srcRect b="0" l="0" r="0" t="37500"/>
          <a:stretch/>
        </p:blipFill>
        <p:spPr>
          <a:xfrm>
            <a:off x="2507425" y="1656375"/>
            <a:ext cx="3772950" cy="222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525400" y="3274950"/>
            <a:ext cx="1965348" cy="143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742825" y="2571750"/>
            <a:ext cx="4097578" cy="2228299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5"/>
          <p:cNvSpPr/>
          <p:nvPr/>
        </p:nvSpPr>
        <p:spPr>
          <a:xfrm>
            <a:off x="763688" y="2018700"/>
            <a:ext cx="1241400" cy="6567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Click the items on the shelf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descr="wanna hang out" id="119" name="Google Shape;119;p15"/>
          <p:cNvPicPr preferRelativeResize="0"/>
          <p:nvPr/>
        </p:nvPicPr>
        <p:blipFill rotWithShape="1">
          <a:blip r:embed="rId11">
            <a:alphaModFix/>
          </a:blip>
          <a:srcRect b="17481" l="35536" r="33843" t="16724"/>
          <a:stretch/>
        </p:blipFill>
        <p:spPr>
          <a:xfrm>
            <a:off x="-57025" y="2182850"/>
            <a:ext cx="1330820" cy="285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5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728529" y="2574451"/>
            <a:ext cx="622296" cy="573975"/>
          </a:xfrm>
          <a:prstGeom prst="rect">
            <a:avLst/>
          </a:prstGeom>
          <a:noFill/>
          <a:ln cap="flat" cmpd="sng" w="28575">
            <a:solidFill>
              <a:srgbClr val="19D6C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1" name="Google Shape;121;p15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208050" y="1803321"/>
            <a:ext cx="674275" cy="573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5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054250" y="1803321"/>
            <a:ext cx="674275" cy="573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4900450" y="1804676"/>
            <a:ext cx="674275" cy="573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882321" y="2571750"/>
            <a:ext cx="436715" cy="57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5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181175" y="343747"/>
            <a:ext cx="2628100" cy="20349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6">
            <a:hlinkClick action="ppaction://hlinksldjump"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90850" y="4509275"/>
            <a:ext cx="573975" cy="57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87300" y="3265326"/>
            <a:ext cx="860738" cy="107445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6"/>
          <p:cNvSpPr/>
          <p:nvPr/>
        </p:nvSpPr>
        <p:spPr>
          <a:xfrm>
            <a:off x="1506800" y="2067425"/>
            <a:ext cx="1241400" cy="6567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Click the items on the shelf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3" name="Google Shape;133;p16"/>
          <p:cNvSpPr txBox="1"/>
          <p:nvPr/>
        </p:nvSpPr>
        <p:spPr>
          <a:xfrm>
            <a:off x="2857900" y="357125"/>
            <a:ext cx="3027900" cy="17205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" name="Google Shape;134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6250" y="421475"/>
            <a:ext cx="2360600" cy="1591821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5" name="Google Shape;135;p16"/>
          <p:cNvSpPr txBox="1"/>
          <p:nvPr/>
        </p:nvSpPr>
        <p:spPr>
          <a:xfrm>
            <a:off x="2871850" y="565175"/>
            <a:ext cx="3000000" cy="13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6AA84F"/>
                </a:solidFill>
                <a:latin typeface="Caveat"/>
                <a:ea typeface="Caveat"/>
                <a:cs typeface="Caveat"/>
                <a:sym typeface="Caveat"/>
              </a:rPr>
              <a:t>Let’s Work On </a:t>
            </a:r>
            <a:endParaRPr b="1" sz="2500">
              <a:solidFill>
                <a:srgbClr val="6AA84F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6AA84F"/>
                </a:solidFill>
                <a:latin typeface="Caveat"/>
                <a:ea typeface="Caveat"/>
                <a:cs typeface="Caveat"/>
                <a:sym typeface="Caveat"/>
              </a:rPr>
              <a:t>Following Directions</a:t>
            </a:r>
            <a:endParaRPr b="1" sz="2500">
              <a:solidFill>
                <a:srgbClr val="6AA84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36" name="Google Shape;136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111300" y="275738"/>
            <a:ext cx="2947551" cy="1883273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7" name="Google Shape;137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5400000">
            <a:off x="3330887" y="1041787"/>
            <a:ext cx="2055525" cy="678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6"/>
          <p:cNvPicPr preferRelativeResize="0"/>
          <p:nvPr/>
        </p:nvPicPr>
        <p:blipFill rotWithShape="1">
          <a:blip r:embed="rId10">
            <a:alphaModFix/>
          </a:blip>
          <a:srcRect b="0" l="0" r="0" t="37500"/>
          <a:stretch/>
        </p:blipFill>
        <p:spPr>
          <a:xfrm>
            <a:off x="2550225" y="2500425"/>
            <a:ext cx="3772960" cy="235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234900" y="2500425"/>
            <a:ext cx="1241474" cy="1947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857699" y="3782194"/>
            <a:ext cx="1454901" cy="1222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6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158063" y="3399965"/>
            <a:ext cx="771350" cy="711422"/>
          </a:xfrm>
          <a:prstGeom prst="rect">
            <a:avLst/>
          </a:prstGeom>
          <a:noFill/>
          <a:ln cap="flat" cmpd="sng" w="28575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2" name="Google Shape;142;p16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156650" y="2647924"/>
            <a:ext cx="771350" cy="656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6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043025" y="2647912"/>
            <a:ext cx="771371" cy="65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6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4929428" y="2647909"/>
            <a:ext cx="771350" cy="656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6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96575" y="2816350"/>
            <a:ext cx="2090278" cy="1437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6" name="Google Shape;146;p16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 flipH="1">
            <a:off x="350500" y="1895750"/>
            <a:ext cx="2358100" cy="235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6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26725" y="3597600"/>
            <a:ext cx="1898264" cy="159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42275" y="2514608"/>
            <a:ext cx="3465000" cy="2608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74400" y="3530944"/>
            <a:ext cx="2372400" cy="2029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59687" y="1468550"/>
            <a:ext cx="3206475" cy="3192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51430" y="3782526"/>
            <a:ext cx="835846" cy="770900"/>
          </a:xfrm>
          <a:prstGeom prst="rect">
            <a:avLst/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6" name="Google Shape;156;p17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390850" y="4509275"/>
            <a:ext cx="573975" cy="57397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7"/>
          <p:cNvSpPr/>
          <p:nvPr/>
        </p:nvSpPr>
        <p:spPr>
          <a:xfrm>
            <a:off x="1201025" y="2551522"/>
            <a:ext cx="1574700" cy="7710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Click the items on the shelf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8" name="Google Shape;158;p17"/>
          <p:cNvSpPr txBox="1"/>
          <p:nvPr/>
        </p:nvSpPr>
        <p:spPr>
          <a:xfrm>
            <a:off x="2889825" y="1386125"/>
            <a:ext cx="2544300" cy="15849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7"/>
          <p:cNvSpPr txBox="1"/>
          <p:nvPr/>
        </p:nvSpPr>
        <p:spPr>
          <a:xfrm>
            <a:off x="2975788" y="1600125"/>
            <a:ext cx="23724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Let’s Learn About School Vocabulary</a:t>
            </a:r>
            <a:endParaRPr b="1" sz="2500">
              <a:solidFill>
                <a:srgbClr val="FF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descr="Bitmoji Image" id="160" name="Google Shape;160;p1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-174400" y="2294202"/>
            <a:ext cx="2849322" cy="284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227625" y="2759950"/>
            <a:ext cx="1028000" cy="77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623575" y="2621850"/>
            <a:ext cx="951823" cy="96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7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172752" y="1730422"/>
            <a:ext cx="1137750" cy="63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7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733325" y="1676637"/>
            <a:ext cx="1028000" cy="754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7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537175" y="819750"/>
            <a:ext cx="1137750" cy="1523341"/>
          </a:xfrm>
          <a:prstGeom prst="rect">
            <a:avLst/>
          </a:prstGeom>
          <a:noFill/>
          <a:ln cap="flat" cmpd="sng" w="762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18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3624" y="1400638"/>
            <a:ext cx="1074700" cy="174212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1" name="Google Shape;171;p18">
            <a:hlinkClick action="ppaction://hlinksldjump"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90850" y="4509275"/>
            <a:ext cx="573975" cy="57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8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079325" y="1423250"/>
            <a:ext cx="1160775" cy="107065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3" name="Google Shape;173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928075" y="2788499"/>
            <a:ext cx="3000000" cy="225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8"/>
          <p:cNvPicPr preferRelativeResize="0"/>
          <p:nvPr/>
        </p:nvPicPr>
        <p:blipFill rotWithShape="1">
          <a:blip r:embed="rId11">
            <a:alphaModFix/>
          </a:blip>
          <a:srcRect b="20269" l="24814" r="18153" t="10339"/>
          <a:stretch/>
        </p:blipFill>
        <p:spPr>
          <a:xfrm rot="-2233249">
            <a:off x="1717312" y="2139975"/>
            <a:ext cx="573975" cy="753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8"/>
          <p:cNvPicPr preferRelativeResize="0"/>
          <p:nvPr/>
        </p:nvPicPr>
        <p:blipFill rotWithShape="1">
          <a:blip r:embed="rId11">
            <a:alphaModFix/>
          </a:blip>
          <a:srcRect b="20269" l="24814" r="18153" t="10339"/>
          <a:stretch/>
        </p:blipFill>
        <p:spPr>
          <a:xfrm rot="-855740">
            <a:off x="8324075" y="1879100"/>
            <a:ext cx="573975" cy="753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52400" y="3142750"/>
            <a:ext cx="2435076" cy="1848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837499" y="2993676"/>
            <a:ext cx="1468991" cy="18483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nna hang out" id="178" name="Google Shape;178;p18"/>
          <p:cNvPicPr preferRelativeResize="0"/>
          <p:nvPr/>
        </p:nvPicPr>
        <p:blipFill rotWithShape="1">
          <a:blip r:embed="rId14">
            <a:alphaModFix/>
          </a:blip>
          <a:srcRect b="17481" l="35536" r="33843" t="16724"/>
          <a:stretch/>
        </p:blipFill>
        <p:spPr>
          <a:xfrm>
            <a:off x="5983225" y="2670800"/>
            <a:ext cx="1160775" cy="249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/>
          <p:nvPr/>
        </p:nvSpPr>
        <p:spPr>
          <a:xfrm>
            <a:off x="6925163" y="2554537"/>
            <a:ext cx="1469100" cy="9471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veat"/>
                <a:ea typeface="Caveat"/>
                <a:cs typeface="Caveat"/>
                <a:sym typeface="Caveat"/>
              </a:rPr>
              <a:t>Click on the link to play the game</a:t>
            </a:r>
            <a:endParaRPr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80" name="Google Shape;180;p18"/>
          <p:cNvSpPr txBox="1"/>
          <p:nvPr/>
        </p:nvSpPr>
        <p:spPr>
          <a:xfrm>
            <a:off x="2838375" y="1408425"/>
            <a:ext cx="3000000" cy="13800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8"/>
          <p:cNvSpPr txBox="1"/>
          <p:nvPr/>
        </p:nvSpPr>
        <p:spPr>
          <a:xfrm>
            <a:off x="2843813" y="1619500"/>
            <a:ext cx="3000000" cy="13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Let’s Work On </a:t>
            </a:r>
            <a:endParaRPr b="1" sz="2500">
              <a:solidFill>
                <a:srgbClr val="FF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Same and Different</a:t>
            </a:r>
            <a:endParaRPr b="1" sz="2500">
              <a:solidFill>
                <a:srgbClr val="FF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8 Inch Yellow Round Paper Lantern, Even Ribbing, Hanging ..." id="186" name="Google Shape;186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6076" y="67522"/>
            <a:ext cx="1123390" cy="112339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9"/>
          <p:cNvSpPr txBox="1"/>
          <p:nvPr/>
        </p:nvSpPr>
        <p:spPr>
          <a:xfrm>
            <a:off x="3832373" y="1419499"/>
            <a:ext cx="3376800" cy="17205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15977" y="3092475"/>
            <a:ext cx="1123400" cy="163287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89" name="Google Shape;189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80950" y="2551013"/>
            <a:ext cx="1823225" cy="18232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0" name="Google Shape;190;p19"/>
          <p:cNvGrpSpPr/>
          <p:nvPr/>
        </p:nvGrpSpPr>
        <p:grpSpPr>
          <a:xfrm>
            <a:off x="183818" y="-126751"/>
            <a:ext cx="8952734" cy="1557971"/>
            <a:chOff x="183818" y="-126751"/>
            <a:chExt cx="8952734" cy="1557971"/>
          </a:xfrm>
        </p:grpSpPr>
        <p:pic>
          <p:nvPicPr>
            <p:cNvPr descr="8 Inch Yellow Round Paper Lantern, Even Ribbing, Hanging ..." id="191" name="Google Shape;191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83818" y="16930"/>
              <a:ext cx="1123390" cy="11233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8 Inch Yellow Round Paper Lantern, Even Ribbing, Hanging ..." id="192" name="Google Shape;192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747906" y="49214"/>
              <a:ext cx="1123390" cy="11233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3" name="Google Shape;193;p19"/>
            <p:cNvPicPr preferRelativeResize="0"/>
            <p:nvPr/>
          </p:nvPicPr>
          <p:blipFill rotWithShape="1">
            <a:blip r:embed="rId7">
              <a:alphaModFix/>
            </a:blip>
            <a:srcRect b="22481" l="0" r="0" t="41766"/>
            <a:stretch/>
          </p:blipFill>
          <p:spPr>
            <a:xfrm>
              <a:off x="5857594" y="-126750"/>
              <a:ext cx="2607398" cy="9378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" name="Google Shape;194;p19"/>
            <p:cNvPicPr preferRelativeResize="0"/>
            <p:nvPr/>
          </p:nvPicPr>
          <p:blipFill rotWithShape="1">
            <a:blip r:embed="rId7">
              <a:alphaModFix/>
            </a:blip>
            <a:srcRect b="22481" l="0" r="0" t="41766"/>
            <a:stretch/>
          </p:blipFill>
          <p:spPr>
            <a:xfrm>
              <a:off x="579424" y="-126751"/>
              <a:ext cx="2607398" cy="9378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12 PCS Blue Chinese/Japanese Paper Lantern/Lamp 12&quot; Diameter ..." id="195" name="Google Shape;195;p19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44719" y="305757"/>
              <a:ext cx="1089043" cy="10890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Just Artifacts 18-Inch Red Round Chinese Japanese Paper Lantern ..." id="196" name="Google Shape;196;p19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90910" y="597717"/>
              <a:ext cx="763265" cy="7297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12 PCS Blue Chinese/Japanese Paper Lantern/Lamp 12&quot; Diameter ..." id="197" name="Google Shape;197;p19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139695" y="342177"/>
              <a:ext cx="1089043" cy="10890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8" name="Google Shape;198;p19"/>
            <p:cNvPicPr preferRelativeResize="0"/>
            <p:nvPr/>
          </p:nvPicPr>
          <p:blipFill rotWithShape="1">
            <a:blip r:embed="rId7">
              <a:alphaModFix/>
            </a:blip>
            <a:srcRect b="22481" l="0" r="0" t="41766"/>
            <a:stretch/>
          </p:blipFill>
          <p:spPr>
            <a:xfrm>
              <a:off x="3226980" y="-116655"/>
              <a:ext cx="2607398" cy="9378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Just Artifacts 18-Inch Red Round Chinese Japanese Paper Lantern ..." id="199" name="Google Shape;199;p19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3787686" y="597717"/>
              <a:ext cx="763265" cy="7297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12 PCS Blue Chinese/Japanese Paper Lantern/Lamp 12&quot; Diameter ..." id="200" name="Google Shape;200;p19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8047509" y="331889"/>
              <a:ext cx="1089043" cy="10890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Just Artifacts 18-Inch Red Round Chinese Japanese Paper Lantern ..." id="201" name="Google Shape;201;p19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7665876" y="578625"/>
              <a:ext cx="763265" cy="72970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Free Images Of Back To School, Download Free Clip Art, Free Clip ..." id="202" name="Google Shape;202;p1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931887" y="1595884"/>
            <a:ext cx="3177765" cy="1408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9"/>
          <p:cNvPicPr preferRelativeResize="0"/>
          <p:nvPr/>
        </p:nvPicPr>
        <p:blipFill rotWithShape="1">
          <a:blip r:embed="rId11">
            <a:alphaModFix/>
          </a:blip>
          <a:srcRect b="1133" l="0" r="0" t="1124"/>
          <a:stretch/>
        </p:blipFill>
        <p:spPr>
          <a:xfrm rot="-5400000">
            <a:off x="3843325" y="2252950"/>
            <a:ext cx="1073300" cy="470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9"/>
          <p:cNvPicPr preferRelativeResize="0"/>
          <p:nvPr/>
        </p:nvPicPr>
        <p:blipFill rotWithShape="1">
          <a:blip r:embed="rId12">
            <a:alphaModFix/>
          </a:blip>
          <a:srcRect b="23559" l="0" r="0" t="0"/>
          <a:stretch/>
        </p:blipFill>
        <p:spPr>
          <a:xfrm>
            <a:off x="0" y="1800500"/>
            <a:ext cx="3066425" cy="2344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uy Yellow : Gold Medal Bean Bags Wet Look Vinyl Bean Bag, Medium ..." id="205" name="Google Shape;205;p19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888574" y="3368611"/>
            <a:ext cx="1557975" cy="155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9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219925" y="3458650"/>
            <a:ext cx="667300" cy="66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9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323087" y="3503100"/>
            <a:ext cx="420250" cy="578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9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73975" y="2009965"/>
            <a:ext cx="585009" cy="53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9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179125" y="2030326"/>
            <a:ext cx="585000" cy="539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9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246950" y="2766720"/>
            <a:ext cx="585000" cy="539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9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273975" y="3484551"/>
            <a:ext cx="585000" cy="539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9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6142700" y="3522525"/>
            <a:ext cx="3066425" cy="182323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3" name="Google Shape;213;p19"/>
          <p:cNvGrpSpPr/>
          <p:nvPr/>
        </p:nvGrpSpPr>
        <p:grpSpPr>
          <a:xfrm>
            <a:off x="5903893" y="4070193"/>
            <a:ext cx="2493756" cy="1212873"/>
            <a:chOff x="5796918" y="3993543"/>
            <a:chExt cx="2493756" cy="1212873"/>
          </a:xfrm>
        </p:grpSpPr>
        <p:pic>
          <p:nvPicPr>
            <p:cNvPr descr="Amazon.com: Champion Barbell Stability Ball with Feet, 65cm ..." id="214" name="Google Shape;214;p19"/>
            <p:cNvPicPr preferRelativeResize="0"/>
            <p:nvPr/>
          </p:nvPicPr>
          <p:blipFill rotWithShape="1">
            <a:blip r:embed="rId27">
              <a:alphaModFix/>
            </a:blip>
            <a:srcRect b="0" l="0" r="0" t="0"/>
            <a:stretch/>
          </p:blipFill>
          <p:spPr>
            <a:xfrm>
              <a:off x="5796918" y="3993543"/>
              <a:ext cx="810183" cy="9333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Amazon.com: Champion Barbell Stability Ball with Feet, 65cm ..." id="215" name="Google Shape;215;p19"/>
            <p:cNvPicPr preferRelativeResize="0"/>
            <p:nvPr/>
          </p:nvPicPr>
          <p:blipFill rotWithShape="1">
            <a:blip r:embed="rId27">
              <a:alphaModFix/>
            </a:blip>
            <a:srcRect b="0" l="0" r="0" t="0"/>
            <a:stretch/>
          </p:blipFill>
          <p:spPr>
            <a:xfrm>
              <a:off x="6590138" y="4234039"/>
              <a:ext cx="810183" cy="9333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Amazon.com: Champion Barbell Stability Ball with Feet, 65cm ..." id="216" name="Google Shape;216;p19"/>
            <p:cNvPicPr preferRelativeResize="0"/>
            <p:nvPr/>
          </p:nvPicPr>
          <p:blipFill rotWithShape="1">
            <a:blip r:embed="rId27">
              <a:alphaModFix/>
            </a:blip>
            <a:srcRect b="0" l="0" r="0" t="0"/>
            <a:stretch/>
          </p:blipFill>
          <p:spPr>
            <a:xfrm>
              <a:off x="7480491" y="4273025"/>
              <a:ext cx="810183" cy="93339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17" name="Google Shape;217;p19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7985081" y="3639128"/>
            <a:ext cx="792821" cy="539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9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 rot="626726">
            <a:off x="6675145" y="3697807"/>
            <a:ext cx="507286" cy="341388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9"/>
          <p:cNvSpPr txBox="1"/>
          <p:nvPr/>
        </p:nvSpPr>
        <p:spPr>
          <a:xfrm>
            <a:off x="69675" y="4725350"/>
            <a:ext cx="13614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SECONDARY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8 Inch Yellow Round Paper Lantern, Even Ribbing, Hanging ..." id="224" name="Google Shape;224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6076" y="67522"/>
            <a:ext cx="1123390" cy="112339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0"/>
          <p:cNvSpPr txBox="1"/>
          <p:nvPr/>
        </p:nvSpPr>
        <p:spPr>
          <a:xfrm>
            <a:off x="3832373" y="1419499"/>
            <a:ext cx="3376800" cy="17205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15977" y="3092475"/>
            <a:ext cx="1123400" cy="163287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27" name="Google Shape;227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80950" y="2551013"/>
            <a:ext cx="1823225" cy="18232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8" name="Google Shape;228;p20"/>
          <p:cNvGrpSpPr/>
          <p:nvPr/>
        </p:nvGrpSpPr>
        <p:grpSpPr>
          <a:xfrm>
            <a:off x="183818" y="-126751"/>
            <a:ext cx="8952734" cy="1557971"/>
            <a:chOff x="183818" y="-126751"/>
            <a:chExt cx="8952734" cy="1557971"/>
          </a:xfrm>
        </p:grpSpPr>
        <p:pic>
          <p:nvPicPr>
            <p:cNvPr descr="8 Inch Yellow Round Paper Lantern, Even Ribbing, Hanging ..." id="229" name="Google Shape;229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83818" y="16930"/>
              <a:ext cx="1123390" cy="11233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8 Inch Yellow Round Paper Lantern, Even Ribbing, Hanging ..." id="230" name="Google Shape;230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747906" y="49214"/>
              <a:ext cx="1123390" cy="11233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" name="Google Shape;231;p20"/>
            <p:cNvPicPr preferRelativeResize="0"/>
            <p:nvPr/>
          </p:nvPicPr>
          <p:blipFill rotWithShape="1">
            <a:blip r:embed="rId7">
              <a:alphaModFix/>
            </a:blip>
            <a:srcRect b="22481" l="0" r="0" t="41766"/>
            <a:stretch/>
          </p:blipFill>
          <p:spPr>
            <a:xfrm>
              <a:off x="5857594" y="-126750"/>
              <a:ext cx="2607398" cy="9378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2" name="Google Shape;232;p20"/>
            <p:cNvPicPr preferRelativeResize="0"/>
            <p:nvPr/>
          </p:nvPicPr>
          <p:blipFill rotWithShape="1">
            <a:blip r:embed="rId7">
              <a:alphaModFix/>
            </a:blip>
            <a:srcRect b="22481" l="0" r="0" t="41766"/>
            <a:stretch/>
          </p:blipFill>
          <p:spPr>
            <a:xfrm>
              <a:off x="579424" y="-126751"/>
              <a:ext cx="2607398" cy="9378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12 PCS Blue Chinese/Japanese Paper Lantern/Lamp 12&quot; Diameter ..." id="233" name="Google Shape;233;p20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44719" y="305757"/>
              <a:ext cx="1089043" cy="10890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Just Artifacts 18-Inch Red Round Chinese Japanese Paper Lantern ..." id="234" name="Google Shape;234;p20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90910" y="597717"/>
              <a:ext cx="763265" cy="7297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12 PCS Blue Chinese/Japanese Paper Lantern/Lamp 12&quot; Diameter ..." id="235" name="Google Shape;235;p20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139695" y="342177"/>
              <a:ext cx="1089043" cy="10890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6" name="Google Shape;236;p20"/>
            <p:cNvPicPr preferRelativeResize="0"/>
            <p:nvPr/>
          </p:nvPicPr>
          <p:blipFill rotWithShape="1">
            <a:blip r:embed="rId7">
              <a:alphaModFix/>
            </a:blip>
            <a:srcRect b="22481" l="0" r="0" t="41766"/>
            <a:stretch/>
          </p:blipFill>
          <p:spPr>
            <a:xfrm>
              <a:off x="3226980" y="-116655"/>
              <a:ext cx="2607398" cy="9378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Just Artifacts 18-Inch Red Round Chinese Japanese Paper Lantern ..." id="237" name="Google Shape;237;p20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3787686" y="597717"/>
              <a:ext cx="763265" cy="7297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12 PCS Blue Chinese/Japanese Paper Lantern/Lamp 12&quot; Diameter ..." id="238" name="Google Shape;238;p20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8047509" y="331889"/>
              <a:ext cx="1089043" cy="10890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Just Artifacts 18-Inch Red Round Chinese Japanese Paper Lantern ..." id="239" name="Google Shape;239;p20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7665876" y="578625"/>
              <a:ext cx="763265" cy="72970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Free Images Of Back To School, Download Free Clip Art, Free Clip ..." id="240" name="Google Shape;240;p2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931887" y="1595884"/>
            <a:ext cx="3177765" cy="1408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0"/>
          <p:cNvPicPr preferRelativeResize="0"/>
          <p:nvPr/>
        </p:nvPicPr>
        <p:blipFill rotWithShape="1">
          <a:blip r:embed="rId11">
            <a:alphaModFix/>
          </a:blip>
          <a:srcRect b="1133" l="0" r="0" t="1124"/>
          <a:stretch/>
        </p:blipFill>
        <p:spPr>
          <a:xfrm rot="-5400000">
            <a:off x="3843325" y="2252950"/>
            <a:ext cx="1073300" cy="470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0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6142700" y="3522525"/>
            <a:ext cx="3066425" cy="182323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3" name="Google Shape;243;p20"/>
          <p:cNvGrpSpPr/>
          <p:nvPr/>
        </p:nvGrpSpPr>
        <p:grpSpPr>
          <a:xfrm>
            <a:off x="5903893" y="4070193"/>
            <a:ext cx="2493756" cy="1212873"/>
            <a:chOff x="5796918" y="3993543"/>
            <a:chExt cx="2493756" cy="1212873"/>
          </a:xfrm>
        </p:grpSpPr>
        <p:pic>
          <p:nvPicPr>
            <p:cNvPr descr="Amazon.com: Champion Barbell Stability Ball with Feet, 65cm ..." id="244" name="Google Shape;244;p20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5796918" y="3993543"/>
              <a:ext cx="810183" cy="9333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Amazon.com: Champion Barbell Stability Ball with Feet, 65cm ..." id="245" name="Google Shape;245;p20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6590138" y="4234039"/>
              <a:ext cx="810183" cy="9333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Amazon.com: Champion Barbell Stability Ball with Feet, 65cm ..." id="246" name="Google Shape;246;p20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7480491" y="4273025"/>
              <a:ext cx="810183" cy="93339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7" name="Google Shape;247;p20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7985081" y="3639128"/>
            <a:ext cx="792821" cy="539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rot="626726">
            <a:off x="6675145" y="3697807"/>
            <a:ext cx="507286" cy="341388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0"/>
          <p:cNvSpPr txBox="1"/>
          <p:nvPr/>
        </p:nvSpPr>
        <p:spPr>
          <a:xfrm>
            <a:off x="69675" y="4725350"/>
            <a:ext cx="15579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ARTICULATION</a:t>
            </a:r>
            <a:endParaRPr/>
          </a:p>
        </p:txBody>
      </p:sp>
      <p:pic>
        <p:nvPicPr>
          <p:cNvPr id="250" name="Google Shape;250;p20"/>
          <p:cNvPicPr preferRelativeResize="0"/>
          <p:nvPr/>
        </p:nvPicPr>
        <p:blipFill rotWithShape="1">
          <a:blip r:embed="rId16">
            <a:alphaModFix/>
          </a:blip>
          <a:srcRect b="0" l="0" r="0" t="32962"/>
          <a:stretch/>
        </p:blipFill>
        <p:spPr>
          <a:xfrm>
            <a:off x="69675" y="2449475"/>
            <a:ext cx="3512650" cy="163287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51" name="Google Shape;251;p20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624600" y="3368588"/>
            <a:ext cx="667300" cy="66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0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675712" y="3413050"/>
            <a:ext cx="420250" cy="578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0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71000" y="3432463"/>
            <a:ext cx="585000" cy="539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0">
            <a:hlinkClick action="ppaction://hlinkshowjump?jump=nextslide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54888" y="2571750"/>
            <a:ext cx="691675" cy="69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0">
            <a:hlinkClick action="ppaction://hlinksldjump"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1545613" y="2594099"/>
            <a:ext cx="560775" cy="620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0">
            <a:hlinkClick action="ppaction://hlinkshowjump?jump=lastslide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2591712" y="2615000"/>
            <a:ext cx="420250" cy="5783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uy Yellow : Gold Medal Bean Bags Wet Look Vinyl Bean Bag, Medium ..." id="257" name="Google Shape;257;p20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3302349" y="3089524"/>
            <a:ext cx="1557975" cy="155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62350" y="863978"/>
            <a:ext cx="2693632" cy="3132382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3" name="Google Shape;263;p21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21250" y="3552143"/>
            <a:ext cx="420794" cy="392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1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62850" y="3592091"/>
            <a:ext cx="562391" cy="352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1">
            <a:hlinkClick r:id="rId9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51399" y="3612056"/>
            <a:ext cx="498731" cy="312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1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984974" y="3592091"/>
            <a:ext cx="389211" cy="352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1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021250" y="2978447"/>
            <a:ext cx="389204" cy="321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1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331660" y="3014466"/>
            <a:ext cx="389204" cy="249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1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021611" y="2963003"/>
            <a:ext cx="323255" cy="352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1">
            <a:hlinkClick r:id="rId18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676636" y="2962991"/>
            <a:ext cx="323255" cy="352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1">
            <a:hlinkClick r:id="rId19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984974" y="2436862"/>
            <a:ext cx="389204" cy="249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1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662488" y="2315111"/>
            <a:ext cx="420795" cy="35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1">
            <a:hlinkClick r:id="rId22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371188" y="2335091"/>
            <a:ext cx="420795" cy="35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1">
            <a:hlinkClick r:id="rId23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8003700" y="2335091"/>
            <a:ext cx="420795" cy="35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1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021613" y="1774040"/>
            <a:ext cx="323259" cy="283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1">
            <a:hlinkClick r:id="rId26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752813" y="1774040"/>
            <a:ext cx="323259" cy="283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1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388737" y="1759581"/>
            <a:ext cx="389205" cy="312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1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8082310" y="1759589"/>
            <a:ext cx="279296" cy="312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1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8021250" y="1182055"/>
            <a:ext cx="420796" cy="287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1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5984975" y="1196215"/>
            <a:ext cx="498740" cy="259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1">
            <a:hlinkClick r:id="rId35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6651400" y="1196215"/>
            <a:ext cx="498740" cy="259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1">
            <a:hlinkClick r:id="rId36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298225" y="1170430"/>
            <a:ext cx="498740" cy="259345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1"/>
          <p:cNvSpPr txBox="1"/>
          <p:nvPr/>
        </p:nvSpPr>
        <p:spPr>
          <a:xfrm>
            <a:off x="2335450" y="3470220"/>
            <a:ext cx="1493700" cy="3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4" name="Google Shape;284;p21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 rot="5400000">
            <a:off x="-1102275" y="1954949"/>
            <a:ext cx="3343374" cy="898025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21"/>
          <p:cNvSpPr txBox="1"/>
          <p:nvPr/>
        </p:nvSpPr>
        <p:spPr>
          <a:xfrm>
            <a:off x="255763" y="837813"/>
            <a:ext cx="627300" cy="31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W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E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L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C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M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E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286" name="Google Shape;286;p21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20037" y="2686775"/>
            <a:ext cx="498725" cy="366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1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1429900" y="996525"/>
            <a:ext cx="4020950" cy="247369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1"/>
          <p:cNvSpPr txBox="1"/>
          <p:nvPr/>
        </p:nvSpPr>
        <p:spPr>
          <a:xfrm>
            <a:off x="1592675" y="1398772"/>
            <a:ext cx="3695400" cy="16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Caveat"/>
                <a:ea typeface="Caveat"/>
                <a:cs typeface="Caveat"/>
                <a:sym typeface="Caveat"/>
              </a:rPr>
              <a:t>Welcome to Speech</a:t>
            </a:r>
            <a:endParaRPr sz="2600"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Caveat"/>
                <a:ea typeface="Caveat"/>
                <a:cs typeface="Caveat"/>
                <a:sym typeface="Caveat"/>
              </a:rPr>
              <a:t>Click on a mouth for a short video of how to make that sound!</a:t>
            </a:r>
            <a:endParaRPr sz="2600">
              <a:latin typeface="Caveat"/>
              <a:ea typeface="Caveat"/>
              <a:cs typeface="Caveat"/>
              <a:sym typeface="Caveat"/>
            </a:endParaRPr>
          </a:p>
        </p:txBody>
      </p:sp>
      <p:grpSp>
        <p:nvGrpSpPr>
          <p:cNvPr id="289" name="Google Shape;289;p21"/>
          <p:cNvGrpSpPr/>
          <p:nvPr/>
        </p:nvGrpSpPr>
        <p:grpSpPr>
          <a:xfrm>
            <a:off x="0" y="-508474"/>
            <a:ext cx="9095675" cy="1925824"/>
            <a:chOff x="0" y="-508474"/>
            <a:chExt cx="9095675" cy="1925824"/>
          </a:xfrm>
        </p:grpSpPr>
        <p:pic>
          <p:nvPicPr>
            <p:cNvPr id="290" name="Google Shape;290;p21"/>
            <p:cNvPicPr preferRelativeResize="0"/>
            <p:nvPr/>
          </p:nvPicPr>
          <p:blipFill>
            <a:blip r:embed="rId40">
              <a:alphaModFix/>
            </a:blip>
            <a:stretch>
              <a:fillRect/>
            </a:stretch>
          </p:blipFill>
          <p:spPr>
            <a:xfrm>
              <a:off x="0" y="-460170"/>
              <a:ext cx="4572000" cy="18775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1" name="Google Shape;291;p21"/>
            <p:cNvPicPr preferRelativeResize="0"/>
            <p:nvPr/>
          </p:nvPicPr>
          <p:blipFill rotWithShape="1">
            <a:blip r:embed="rId40">
              <a:alphaModFix/>
            </a:blip>
            <a:srcRect b="19839" l="0" r="0" t="0"/>
            <a:stretch/>
          </p:blipFill>
          <p:spPr>
            <a:xfrm>
              <a:off x="4523675" y="-508474"/>
              <a:ext cx="4572000" cy="1505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2" name="Google Shape;292;p21"/>
            <p:cNvPicPr preferRelativeResize="0"/>
            <p:nvPr/>
          </p:nvPicPr>
          <p:blipFill>
            <a:blip r:embed="rId38">
              <a:alphaModFix/>
            </a:blip>
            <a:stretch>
              <a:fillRect/>
            </a:stretch>
          </p:blipFill>
          <p:spPr>
            <a:xfrm>
              <a:off x="1745074" y="518425"/>
              <a:ext cx="279300" cy="2051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3" name="Google Shape;293;p21"/>
            <p:cNvPicPr preferRelativeResize="0"/>
            <p:nvPr/>
          </p:nvPicPr>
          <p:blipFill>
            <a:blip r:embed="rId38">
              <a:alphaModFix/>
            </a:blip>
            <a:stretch>
              <a:fillRect/>
            </a:stretch>
          </p:blipFill>
          <p:spPr>
            <a:xfrm>
              <a:off x="255774" y="308400"/>
              <a:ext cx="279300" cy="2051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4" name="Google Shape;294;p21"/>
            <p:cNvPicPr preferRelativeResize="0"/>
            <p:nvPr/>
          </p:nvPicPr>
          <p:blipFill>
            <a:blip r:embed="rId38">
              <a:alphaModFix/>
            </a:blip>
            <a:stretch>
              <a:fillRect/>
            </a:stretch>
          </p:blipFill>
          <p:spPr>
            <a:xfrm>
              <a:off x="3300724" y="376025"/>
              <a:ext cx="279300" cy="2051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5" name="Google Shape;295;p21"/>
            <p:cNvPicPr preferRelativeResize="0"/>
            <p:nvPr/>
          </p:nvPicPr>
          <p:blipFill>
            <a:blip r:embed="rId38">
              <a:alphaModFix/>
            </a:blip>
            <a:stretch>
              <a:fillRect/>
            </a:stretch>
          </p:blipFill>
          <p:spPr>
            <a:xfrm>
              <a:off x="4767074" y="230350"/>
              <a:ext cx="279300" cy="2051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6" name="Google Shape;296;p21"/>
            <p:cNvPicPr preferRelativeResize="0"/>
            <p:nvPr/>
          </p:nvPicPr>
          <p:blipFill>
            <a:blip r:embed="rId38">
              <a:alphaModFix/>
            </a:blip>
            <a:stretch>
              <a:fillRect/>
            </a:stretch>
          </p:blipFill>
          <p:spPr>
            <a:xfrm>
              <a:off x="6269474" y="452225"/>
              <a:ext cx="279300" cy="2051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7" name="Google Shape;297;p21"/>
            <p:cNvPicPr preferRelativeResize="0"/>
            <p:nvPr/>
          </p:nvPicPr>
          <p:blipFill>
            <a:blip r:embed="rId38">
              <a:alphaModFix/>
            </a:blip>
            <a:stretch>
              <a:fillRect/>
            </a:stretch>
          </p:blipFill>
          <p:spPr>
            <a:xfrm>
              <a:off x="7825249" y="308400"/>
              <a:ext cx="279300" cy="20511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Bitmoji Image" id="298" name="Google Shape;298;p21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525138" y="2194325"/>
            <a:ext cx="2904600" cy="290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1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4258338" y="2573287"/>
            <a:ext cx="898025" cy="898025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1">
            <a:hlinkClick action="ppaction://hlinkshowjump?jump=nextslide"/>
          </p:cNvPr>
          <p:cNvSpPr/>
          <p:nvPr/>
        </p:nvSpPr>
        <p:spPr>
          <a:xfrm>
            <a:off x="7825250" y="4075525"/>
            <a:ext cx="1130400" cy="897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C0000"/>
          </a:solidFill>
          <a:ln cap="flat" cmpd="sng" w="952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 u="sng">
                <a:solidFill>
                  <a:schemeClr val="hlink"/>
                </a:solidFill>
                <a:hlinkClick action="ppaction://hlinkshowjump?jump=nextslide"/>
              </a:rPr>
              <a:t>NEXT</a:t>
            </a:r>
            <a:endParaRPr b="1" sz="15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2"/>
          <p:cNvSpPr txBox="1"/>
          <p:nvPr/>
        </p:nvSpPr>
        <p:spPr>
          <a:xfrm>
            <a:off x="2335450" y="3470220"/>
            <a:ext cx="1493700" cy="3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6" name="Google Shape;30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-1102275" y="1954949"/>
            <a:ext cx="3343374" cy="898025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22"/>
          <p:cNvSpPr txBox="1"/>
          <p:nvPr/>
        </p:nvSpPr>
        <p:spPr>
          <a:xfrm>
            <a:off x="255763" y="837813"/>
            <a:ext cx="627300" cy="31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W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E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L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C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M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E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308" name="Google Shape;308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0037" y="2686775"/>
            <a:ext cx="498725" cy="366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29900" y="996525"/>
            <a:ext cx="4020950" cy="247369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2"/>
          <p:cNvSpPr txBox="1"/>
          <p:nvPr/>
        </p:nvSpPr>
        <p:spPr>
          <a:xfrm>
            <a:off x="1592675" y="1398772"/>
            <a:ext cx="3695400" cy="16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Caveat"/>
                <a:ea typeface="Caveat"/>
                <a:cs typeface="Caveat"/>
                <a:sym typeface="Caveat"/>
              </a:rPr>
              <a:t>Click on the picture. Look for your sound and click on the initial position PDF. Now it is time to practice some words!</a:t>
            </a:r>
            <a:endParaRPr sz="2600">
              <a:latin typeface="Caveat"/>
              <a:ea typeface="Caveat"/>
              <a:cs typeface="Caveat"/>
              <a:sym typeface="Caveat"/>
            </a:endParaRPr>
          </a:p>
        </p:txBody>
      </p:sp>
      <p:grpSp>
        <p:nvGrpSpPr>
          <p:cNvPr id="311" name="Google Shape;311;p22"/>
          <p:cNvGrpSpPr/>
          <p:nvPr/>
        </p:nvGrpSpPr>
        <p:grpSpPr>
          <a:xfrm>
            <a:off x="0" y="-508474"/>
            <a:ext cx="9095675" cy="1925824"/>
            <a:chOff x="0" y="-508474"/>
            <a:chExt cx="9095675" cy="1925824"/>
          </a:xfrm>
        </p:grpSpPr>
        <p:pic>
          <p:nvPicPr>
            <p:cNvPr id="312" name="Google Shape;312;p2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0" y="-460170"/>
              <a:ext cx="4572000" cy="18775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3" name="Google Shape;313;p22"/>
            <p:cNvPicPr preferRelativeResize="0"/>
            <p:nvPr/>
          </p:nvPicPr>
          <p:blipFill rotWithShape="1">
            <a:blip r:embed="rId7">
              <a:alphaModFix/>
            </a:blip>
            <a:srcRect b="19839" l="0" r="0" t="0"/>
            <a:stretch/>
          </p:blipFill>
          <p:spPr>
            <a:xfrm>
              <a:off x="4523675" y="-508474"/>
              <a:ext cx="4572000" cy="1505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4" name="Google Shape;314;p2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745074" y="518425"/>
              <a:ext cx="279300" cy="2051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5" name="Google Shape;315;p2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55774" y="308400"/>
              <a:ext cx="279300" cy="2051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6" name="Google Shape;316;p2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300724" y="376025"/>
              <a:ext cx="279300" cy="2051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7" name="Google Shape;317;p2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767074" y="230350"/>
              <a:ext cx="279300" cy="2051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8" name="Google Shape;318;p2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269474" y="452225"/>
              <a:ext cx="279300" cy="2051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9" name="Google Shape;319;p2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825249" y="308400"/>
              <a:ext cx="279300" cy="20511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Bitmoji Image" id="320" name="Google Shape;320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2238900"/>
            <a:ext cx="2904600" cy="290460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22">
            <a:hlinkClick action="ppaction://hlinkshowjump?jump=nextslide"/>
          </p:cNvPr>
          <p:cNvSpPr/>
          <p:nvPr/>
        </p:nvSpPr>
        <p:spPr>
          <a:xfrm>
            <a:off x="7937125" y="4346825"/>
            <a:ext cx="981000" cy="588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C0000"/>
          </a:solidFill>
          <a:ln cap="flat" cmpd="sng" w="952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 u="sng">
                <a:solidFill>
                  <a:schemeClr val="hlink"/>
                </a:solidFill>
                <a:hlinkClick action="ppaction://hlinkshowjump?jump=nextslide"/>
              </a:rPr>
              <a:t>NEXT</a:t>
            </a:r>
            <a:endParaRPr b="1" sz="1500"/>
          </a:p>
        </p:txBody>
      </p:sp>
      <p:sp>
        <p:nvSpPr>
          <p:cNvPr id="322" name="Google Shape;322;p22"/>
          <p:cNvSpPr/>
          <p:nvPr/>
        </p:nvSpPr>
        <p:spPr>
          <a:xfrm rot="1886519">
            <a:off x="5532915" y="1019499"/>
            <a:ext cx="1115723" cy="69171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3" name="Google Shape;323;p22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58600" y="1716251"/>
            <a:ext cx="1111174" cy="122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3"/>
          <p:cNvSpPr txBox="1"/>
          <p:nvPr/>
        </p:nvSpPr>
        <p:spPr>
          <a:xfrm>
            <a:off x="2335450" y="3470220"/>
            <a:ext cx="1493700" cy="3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9" name="Google Shape;32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-1102275" y="1954949"/>
            <a:ext cx="3343374" cy="898025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3"/>
          <p:cNvSpPr txBox="1"/>
          <p:nvPr/>
        </p:nvSpPr>
        <p:spPr>
          <a:xfrm>
            <a:off x="255763" y="837813"/>
            <a:ext cx="627300" cy="31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W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E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L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C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M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E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331" name="Google Shape;331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0037" y="2686775"/>
            <a:ext cx="498725" cy="366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62325" y="1075261"/>
            <a:ext cx="2713277" cy="2316226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23"/>
          <p:cNvSpPr txBox="1"/>
          <p:nvPr/>
        </p:nvSpPr>
        <p:spPr>
          <a:xfrm>
            <a:off x="5862325" y="1149225"/>
            <a:ext cx="2630700" cy="22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Caveat"/>
                <a:ea typeface="Caveat"/>
                <a:cs typeface="Caveat"/>
                <a:sym typeface="Caveat"/>
              </a:rPr>
              <a:t>Do you understand what you are working on?</a:t>
            </a:r>
            <a:endParaRPr sz="2600"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u="sng">
                <a:solidFill>
                  <a:schemeClr val="hlink"/>
                </a:solidFill>
                <a:latin typeface="Caveat"/>
                <a:ea typeface="Caveat"/>
                <a:cs typeface="Caveat"/>
                <a:sym typeface="Caveat"/>
                <a:hlinkClick r:id="rId7"/>
              </a:rPr>
              <a:t>Click here </a:t>
            </a:r>
            <a:r>
              <a:rPr lang="en" sz="2600">
                <a:latin typeface="Caveat"/>
                <a:ea typeface="Caveat"/>
                <a:cs typeface="Caveat"/>
                <a:sym typeface="Caveat"/>
              </a:rPr>
              <a:t>to find out!</a:t>
            </a:r>
            <a:endParaRPr sz="2600">
              <a:latin typeface="Caveat"/>
              <a:ea typeface="Caveat"/>
              <a:cs typeface="Caveat"/>
              <a:sym typeface="Caveat"/>
            </a:endParaRPr>
          </a:p>
        </p:txBody>
      </p:sp>
      <p:grpSp>
        <p:nvGrpSpPr>
          <p:cNvPr id="334" name="Google Shape;334;p23"/>
          <p:cNvGrpSpPr/>
          <p:nvPr/>
        </p:nvGrpSpPr>
        <p:grpSpPr>
          <a:xfrm>
            <a:off x="0" y="-508474"/>
            <a:ext cx="9095675" cy="1925824"/>
            <a:chOff x="0" y="-508474"/>
            <a:chExt cx="9095675" cy="1925824"/>
          </a:xfrm>
        </p:grpSpPr>
        <p:pic>
          <p:nvPicPr>
            <p:cNvPr id="335" name="Google Shape;335;p2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0" y="-460170"/>
              <a:ext cx="4572000" cy="18775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6" name="Google Shape;336;p23"/>
            <p:cNvPicPr preferRelativeResize="0"/>
            <p:nvPr/>
          </p:nvPicPr>
          <p:blipFill rotWithShape="1">
            <a:blip r:embed="rId9">
              <a:alphaModFix/>
            </a:blip>
            <a:srcRect b="19839" l="0" r="0" t="0"/>
            <a:stretch/>
          </p:blipFill>
          <p:spPr>
            <a:xfrm>
              <a:off x="4523675" y="-508474"/>
              <a:ext cx="4572000" cy="1505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7" name="Google Shape;337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745074" y="518425"/>
              <a:ext cx="279300" cy="2051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8" name="Google Shape;338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55774" y="308400"/>
              <a:ext cx="279300" cy="2051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9" name="Google Shape;339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300724" y="376025"/>
              <a:ext cx="279300" cy="2051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0" name="Google Shape;340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767074" y="230350"/>
              <a:ext cx="279300" cy="2051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1" name="Google Shape;341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269474" y="452225"/>
              <a:ext cx="279300" cy="2051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2" name="Google Shape;342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825249" y="308400"/>
              <a:ext cx="279300" cy="20511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43" name="Google Shape;343;p23">
            <a:hlinkClick action="ppaction://hlinksldjump"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4937" y="4294425"/>
            <a:ext cx="640975" cy="64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entmoji" id="344" name="Google Shape;344;p23"/>
          <p:cNvPicPr preferRelativeResize="0"/>
          <p:nvPr/>
        </p:nvPicPr>
        <p:blipFill rotWithShape="1">
          <a:blip r:embed="rId12">
            <a:alphaModFix/>
          </a:blip>
          <a:srcRect b="48683" l="0" r="0" t="0"/>
          <a:stretch/>
        </p:blipFill>
        <p:spPr>
          <a:xfrm>
            <a:off x="1266388" y="902549"/>
            <a:ext cx="3252733" cy="1669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45" name="Google Shape;345;p2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506463" y="1417350"/>
            <a:ext cx="2572925" cy="257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2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767100" y="1619150"/>
            <a:ext cx="641001" cy="88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