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 id="2147483684" r:id="rId6"/>
    <p:sldMasterId id="214748368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Lst>
  <p:sldSz cy="5143500" cx="9144000"/>
  <p:notesSz cx="6858000" cy="9144000"/>
  <p:embeddedFontLst>
    <p:embeddedFont>
      <p:font typeface="Roboto"/>
      <p:regular r:id="rId26"/>
      <p:bold r:id="rId27"/>
      <p:italic r:id="rId28"/>
      <p:boldItalic r:id="rId29"/>
    </p:embeddedFont>
    <p:embeddedFont>
      <p:font typeface="Abril Fatface"/>
      <p:regular r:id="rId30"/>
    </p:embeddedFont>
    <p:embeddedFont>
      <p:font typeface="Didact Gothic"/>
      <p:regular r:id="rId31"/>
    </p:embeddedFont>
    <p:embeddedFont>
      <p:font typeface="Dancing Script"/>
      <p:regular r:id="rId32"/>
      <p:bold r:id="rId33"/>
    </p:embeddedFont>
    <p:embeddedFont>
      <p:font typeface="Pompiere"/>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3577E2-99CD-4C19-8B76-2337AB0FEC49}">
  <a:tblStyle styleId="{E53577E2-99CD-4C19-8B76-2337AB0FEC4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font" Target="fonts/Roboto-regular.fntdata"/><Relationship Id="rId25" Type="http://schemas.openxmlformats.org/officeDocument/2006/relationships/slide" Target="slides/slide17.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oboto-boldItalic.fntdata"/><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DidactGothic-regular.fntdata"/><Relationship Id="rId30" Type="http://schemas.openxmlformats.org/officeDocument/2006/relationships/font" Target="fonts/AbrilFatface-regular.fntdata"/><Relationship Id="rId11" Type="http://schemas.openxmlformats.org/officeDocument/2006/relationships/slide" Target="slides/slide3.xml"/><Relationship Id="rId33" Type="http://schemas.openxmlformats.org/officeDocument/2006/relationships/font" Target="fonts/DancingScript-bold.fntdata"/><Relationship Id="rId10" Type="http://schemas.openxmlformats.org/officeDocument/2006/relationships/slide" Target="slides/slide2.xml"/><Relationship Id="rId32" Type="http://schemas.openxmlformats.org/officeDocument/2006/relationships/font" Target="fonts/DancingScript-regular.fntdata"/><Relationship Id="rId13" Type="http://schemas.openxmlformats.org/officeDocument/2006/relationships/slide" Target="slides/slide5.xml"/><Relationship Id="rId12" Type="http://schemas.openxmlformats.org/officeDocument/2006/relationships/slide" Target="slides/slide4.xml"/><Relationship Id="rId34" Type="http://schemas.openxmlformats.org/officeDocument/2006/relationships/font" Target="fonts/Pompiere-regular.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3efac49888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3efac49888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3efac49888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3efac49888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3efac49888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3efac49888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the title to see some amazing photos of flower fields in the Netherlands.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3efac49888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3efac49888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Which flower do you like better: Tulip or Rose?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3efac49888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3efac49888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JOKE...The teacher IS here today.)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3efac49888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3efac49888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3efac49888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3efac49888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3efac49888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3efac49888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Do you like April Fool’s pranks?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3f5be684fc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3f5be684fc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April is Autism Awareness Month</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3f5be684fc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3f5be684fc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3f5be684fc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3f5be684fc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Have you ever met or do you know someone with autism?</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3f5be684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3f5be684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3f5be684fc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3f5be684fc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3f5be684fc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3f5be684fc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Do you think Crocs are ugly or do you think they are a great fashion statement?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40f60aef5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40f60aef5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GSFE are the initials of my school. Click on them to remove them. The Giphy App has all of the letters if you wanted to put in yours.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40f60aef5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40f60aef5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40f60aef5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40f60aef5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Which type of chicken do you prefer?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0.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95" name="Shape 95"/>
        <p:cNvGrpSpPr/>
        <p:nvPr/>
      </p:nvGrpSpPr>
      <p:grpSpPr>
        <a:xfrm>
          <a:off x="0" y="0"/>
          <a:ext cx="0" cy="0"/>
          <a:chOff x="0" y="0"/>
          <a:chExt cx="0" cy="0"/>
        </a:xfrm>
      </p:grpSpPr>
      <p:pic>
        <p:nvPicPr>
          <p:cNvPr descr="1.jpg" id="96" name="Google Shape;96;p25"/>
          <p:cNvPicPr preferRelativeResize="0"/>
          <p:nvPr/>
        </p:nvPicPr>
        <p:blipFill>
          <a:blip r:embed="rId2">
            <a:alphaModFix/>
          </a:blip>
          <a:stretch>
            <a:fillRect/>
          </a:stretch>
        </p:blipFill>
        <p:spPr>
          <a:xfrm>
            <a:off x="0" y="202"/>
            <a:ext cx="9144000" cy="5143097"/>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1" name="Shape 101"/>
        <p:cNvGrpSpPr/>
        <p:nvPr/>
      </p:nvGrpSpPr>
      <p:grpSpPr>
        <a:xfrm>
          <a:off x="0" y="0"/>
          <a:ext cx="0" cy="0"/>
          <a:chOff x="0" y="0"/>
          <a:chExt cx="0" cy="0"/>
        </a:xfrm>
      </p:grpSpPr>
      <p:sp>
        <p:nvSpPr>
          <p:cNvPr id="102" name="Google Shape;102;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3" name="Google Shape;103;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4" name="Google Shape;104;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7" name="Google Shape;10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8" name="Shape 108"/>
        <p:cNvGrpSpPr/>
        <p:nvPr/>
      </p:nvGrpSpPr>
      <p:grpSpPr>
        <a:xfrm>
          <a:off x="0" y="0"/>
          <a:ext cx="0" cy="0"/>
          <a:chOff x="0" y="0"/>
          <a:chExt cx="0" cy="0"/>
        </a:xfrm>
      </p:grpSpPr>
      <p:sp>
        <p:nvSpPr>
          <p:cNvPr id="109" name="Google Shape;109;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1" name="Google Shape;11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2" name="Shape 112"/>
        <p:cNvGrpSpPr/>
        <p:nvPr/>
      </p:nvGrpSpPr>
      <p:grpSpPr>
        <a:xfrm>
          <a:off x="0" y="0"/>
          <a:ext cx="0" cy="0"/>
          <a:chOff x="0" y="0"/>
          <a:chExt cx="0" cy="0"/>
        </a:xfrm>
      </p:grpSpPr>
      <p:sp>
        <p:nvSpPr>
          <p:cNvPr id="113" name="Google Shape;11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4" name="Google Shape;114;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5" name="Google Shape;115;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6" name="Google Shape;11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7" name="Shape 117"/>
        <p:cNvGrpSpPr/>
        <p:nvPr/>
      </p:nvGrpSpPr>
      <p:grpSpPr>
        <a:xfrm>
          <a:off x="0" y="0"/>
          <a:ext cx="0" cy="0"/>
          <a:chOff x="0" y="0"/>
          <a:chExt cx="0" cy="0"/>
        </a:xfrm>
      </p:grpSpPr>
      <p:sp>
        <p:nvSpPr>
          <p:cNvPr id="118" name="Google Shape;11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9" name="Google Shape;11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0" name="Shape 120"/>
        <p:cNvGrpSpPr/>
        <p:nvPr/>
      </p:nvGrpSpPr>
      <p:grpSpPr>
        <a:xfrm>
          <a:off x="0" y="0"/>
          <a:ext cx="0" cy="0"/>
          <a:chOff x="0" y="0"/>
          <a:chExt cx="0" cy="0"/>
        </a:xfrm>
      </p:grpSpPr>
      <p:sp>
        <p:nvSpPr>
          <p:cNvPr id="121" name="Google Shape;121;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2" name="Google Shape;122;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3" name="Google Shape;123;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4" name="Shape 124"/>
        <p:cNvGrpSpPr/>
        <p:nvPr/>
      </p:nvGrpSpPr>
      <p:grpSpPr>
        <a:xfrm>
          <a:off x="0" y="0"/>
          <a:ext cx="0" cy="0"/>
          <a:chOff x="0" y="0"/>
          <a:chExt cx="0" cy="0"/>
        </a:xfrm>
      </p:grpSpPr>
      <p:sp>
        <p:nvSpPr>
          <p:cNvPr id="125" name="Google Shape;125;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6" name="Google Shape;12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sp>
        <p:nvSpPr>
          <p:cNvPr id="128" name="Google Shape;128;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30" name="Google Shape;130;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1" name="Google Shape;131;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32" name="Google Shape;132;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3" name="Shape 133"/>
        <p:cNvGrpSpPr/>
        <p:nvPr/>
      </p:nvGrpSpPr>
      <p:grpSpPr>
        <a:xfrm>
          <a:off x="0" y="0"/>
          <a:ext cx="0" cy="0"/>
          <a:chOff x="0" y="0"/>
          <a:chExt cx="0" cy="0"/>
        </a:xfrm>
      </p:grpSpPr>
      <p:sp>
        <p:nvSpPr>
          <p:cNvPr id="134" name="Google Shape;134;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35" name="Google Shape;135;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6" name="Shape 136"/>
        <p:cNvGrpSpPr/>
        <p:nvPr/>
      </p:nvGrpSpPr>
      <p:grpSpPr>
        <a:xfrm>
          <a:off x="0" y="0"/>
          <a:ext cx="0" cy="0"/>
          <a:chOff x="0" y="0"/>
          <a:chExt cx="0" cy="0"/>
        </a:xfrm>
      </p:grpSpPr>
      <p:sp>
        <p:nvSpPr>
          <p:cNvPr id="137" name="Google Shape;137;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8" name="Google Shape;138;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39" name="Google Shape;13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0" name="Shape 140"/>
        <p:cNvGrpSpPr/>
        <p:nvPr/>
      </p:nvGrpSpPr>
      <p:grpSpPr>
        <a:xfrm>
          <a:off x="0" y="0"/>
          <a:ext cx="0" cy="0"/>
          <a:chOff x="0" y="0"/>
          <a:chExt cx="0" cy="0"/>
        </a:xfrm>
      </p:grpSpPr>
      <p:sp>
        <p:nvSpPr>
          <p:cNvPr id="141" name="Google Shape;14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42" name="Shape 142"/>
        <p:cNvGrpSpPr/>
        <p:nvPr/>
      </p:nvGrpSpPr>
      <p:grpSpPr>
        <a:xfrm>
          <a:off x="0" y="0"/>
          <a:ext cx="0" cy="0"/>
          <a:chOff x="0" y="0"/>
          <a:chExt cx="0" cy="0"/>
        </a:xfrm>
      </p:grpSpPr>
      <p:sp>
        <p:nvSpPr>
          <p:cNvPr id="143" name="Google Shape;143;p38"/>
          <p:cNvSpPr txBox="1"/>
          <p:nvPr>
            <p:ph idx="12" type="sldNum"/>
          </p:nvPr>
        </p:nvSpPr>
        <p:spPr>
          <a:xfrm>
            <a:off x="7870274" y="4663225"/>
            <a:ext cx="11508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r>
              <a:rPr lang="en"/>
              <a:t>bit.ly/bitmojiclass</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1.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3.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7" name="Shape 97"/>
        <p:cNvGrpSpPr/>
        <p:nvPr/>
      </p:nvGrpSpPr>
      <p:grpSpPr>
        <a:xfrm>
          <a:off x="0" y="0"/>
          <a:ext cx="0" cy="0"/>
          <a:chOff x="0" y="0"/>
          <a:chExt cx="0" cy="0"/>
        </a:xfrm>
      </p:grpSpPr>
      <p:sp>
        <p:nvSpPr>
          <p:cNvPr id="98" name="Google Shape;98;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9" name="Google Shape;99;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00" name="Google Shape;10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image" Target="../media/image4.gif"/><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54.jpg"/><Relationship Id="rId4" Type="http://schemas.openxmlformats.org/officeDocument/2006/relationships/image" Target="../media/image104.png"/><Relationship Id="rId9" Type="http://schemas.openxmlformats.org/officeDocument/2006/relationships/image" Target="../media/image10.gif"/><Relationship Id="rId5" Type="http://schemas.openxmlformats.org/officeDocument/2006/relationships/image" Target="../media/image1.gif"/><Relationship Id="rId6" Type="http://schemas.openxmlformats.org/officeDocument/2006/relationships/image" Target="../media/image5.gif"/><Relationship Id="rId7" Type="http://schemas.openxmlformats.org/officeDocument/2006/relationships/image" Target="../media/image3.png"/><Relationship Id="rId8"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6.gif"/><Relationship Id="rId4" Type="http://schemas.openxmlformats.org/officeDocument/2006/relationships/image" Target="../media/image15.gif"/><Relationship Id="rId5" Type="http://schemas.openxmlformats.org/officeDocument/2006/relationships/image" Target="../media/image13.gif"/><Relationship Id="rId6" Type="http://schemas.openxmlformats.org/officeDocument/2006/relationships/image" Target="../media/image22.gif"/><Relationship Id="rId7" Type="http://schemas.openxmlformats.org/officeDocument/2006/relationships/image" Target="../media/image20.gif"/><Relationship Id="rId8" Type="http://schemas.openxmlformats.org/officeDocument/2006/relationships/image" Target="../media/image19.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hyperlink" Target="https://www.youtube.com/watch?v=_Yg1Ltp5SSk" TargetMode="External"/></Relationships>
</file>

<file path=ppt/slides/_rels/slide4.xml.rels><?xml version="1.0" encoding="UTF-8" standalone="yes"?><Relationships xmlns="http://schemas.openxmlformats.org/package/2006/relationships"><Relationship Id="rId11" Type="http://schemas.openxmlformats.org/officeDocument/2006/relationships/hyperlink" Target="http://www.youtube.com/watch?v=clG0fj2Z_i0" TargetMode="External"/><Relationship Id="rId10" Type="http://schemas.openxmlformats.org/officeDocument/2006/relationships/image" Target="../media/image25.png"/><Relationship Id="rId13" Type="http://schemas.openxmlformats.org/officeDocument/2006/relationships/image" Target="../media/image27.png"/><Relationship Id="rId12" Type="http://schemas.openxmlformats.org/officeDocument/2006/relationships/image" Target="../media/image18.jp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24.png"/><Relationship Id="rId15" Type="http://schemas.openxmlformats.org/officeDocument/2006/relationships/image" Target="../media/image28.jpg"/><Relationship Id="rId14" Type="http://schemas.openxmlformats.org/officeDocument/2006/relationships/image" Target="../media/image17.png"/><Relationship Id="rId16" Type="http://schemas.openxmlformats.org/officeDocument/2006/relationships/image" Target="../media/image49.jp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5.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32.gif"/><Relationship Id="rId13" Type="http://schemas.openxmlformats.org/officeDocument/2006/relationships/image" Target="../media/image33.gif"/><Relationship Id="rId12" Type="http://schemas.openxmlformats.org/officeDocument/2006/relationships/image" Target="../media/image35.png"/><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23.jpg"/><Relationship Id="rId4" Type="http://schemas.openxmlformats.org/officeDocument/2006/relationships/image" Target="../media/image21.png"/><Relationship Id="rId9" Type="http://schemas.openxmlformats.org/officeDocument/2006/relationships/image" Target="../media/image31.gif"/><Relationship Id="rId14" Type="http://schemas.openxmlformats.org/officeDocument/2006/relationships/image" Target="../media/image34.gif"/><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40.png"/><Relationship Id="rId8" Type="http://schemas.openxmlformats.org/officeDocument/2006/relationships/image" Target="../media/image63.png"/></Relationships>
</file>

<file path=ppt/slides/_rels/slide6.xml.rels><?xml version="1.0" encoding="UTF-8" standalone="yes"?><Relationships xmlns="http://schemas.openxmlformats.org/package/2006/relationships"><Relationship Id="rId10" Type="http://schemas.openxmlformats.org/officeDocument/2006/relationships/image" Target="../media/image69.gif"/><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37.gif"/><Relationship Id="rId4" Type="http://schemas.openxmlformats.org/officeDocument/2006/relationships/image" Target="../media/image39.gif"/><Relationship Id="rId9" Type="http://schemas.openxmlformats.org/officeDocument/2006/relationships/image" Target="../media/image42.gif"/><Relationship Id="rId5" Type="http://schemas.openxmlformats.org/officeDocument/2006/relationships/image" Target="../media/image36.gif"/><Relationship Id="rId6" Type="http://schemas.openxmlformats.org/officeDocument/2006/relationships/image" Target="../media/image38.gif"/><Relationship Id="rId7" Type="http://schemas.openxmlformats.org/officeDocument/2006/relationships/image" Target="../media/image50.gif"/><Relationship Id="rId8" Type="http://schemas.openxmlformats.org/officeDocument/2006/relationships/image" Target="../media/image4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47.png"/></Relationships>
</file>

<file path=ppt/slides/_rels/slide8.xml.rels><?xml version="1.0" encoding="UTF-8" standalone="yes"?><Relationships xmlns="http://schemas.openxmlformats.org/package/2006/relationships"><Relationship Id="rId11" Type="http://schemas.openxmlformats.org/officeDocument/2006/relationships/hyperlink" Target="http://www.youtube.com/watch?v=XmMMNyDbqcQ" TargetMode="External"/><Relationship Id="rId10" Type="http://schemas.openxmlformats.org/officeDocument/2006/relationships/image" Target="../media/image25.png"/><Relationship Id="rId13" Type="http://schemas.openxmlformats.org/officeDocument/2006/relationships/image" Target="../media/image53.png"/><Relationship Id="rId12" Type="http://schemas.openxmlformats.org/officeDocument/2006/relationships/image" Target="../media/image52.jpg"/><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24.png"/><Relationship Id="rId1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1" Type="http://schemas.openxmlformats.org/officeDocument/2006/relationships/image" Target="../media/image66.gif"/><Relationship Id="rId10" Type="http://schemas.openxmlformats.org/officeDocument/2006/relationships/image" Target="../media/image79.png"/><Relationship Id="rId13" Type="http://schemas.openxmlformats.org/officeDocument/2006/relationships/image" Target="../media/image61.jpg"/><Relationship Id="rId12" Type="http://schemas.openxmlformats.org/officeDocument/2006/relationships/hyperlink" Target="http://www.youtube.com/watch?v=dUbsyd8Fnyw" TargetMode="External"/><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64.png"/><Relationship Id="rId4" Type="http://schemas.openxmlformats.org/officeDocument/2006/relationships/image" Target="../media/image55.png"/><Relationship Id="rId9" Type="http://schemas.openxmlformats.org/officeDocument/2006/relationships/image" Target="../media/image70.png"/><Relationship Id="rId15" Type="http://schemas.openxmlformats.org/officeDocument/2006/relationships/image" Target="../media/image68.png"/><Relationship Id="rId14" Type="http://schemas.openxmlformats.org/officeDocument/2006/relationships/image" Target="../media/image74.png"/><Relationship Id="rId5" Type="http://schemas.openxmlformats.org/officeDocument/2006/relationships/image" Target="../media/image59.png"/><Relationship Id="rId6" Type="http://schemas.openxmlformats.org/officeDocument/2006/relationships/hyperlink" Target="http://www.youtube.com/watch?v=1GaeQYon-jY" TargetMode="External"/><Relationship Id="rId7" Type="http://schemas.openxmlformats.org/officeDocument/2006/relationships/image" Target="../media/image58.jpg"/><Relationship Id="rId8"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image" Target="../media/image62.png"/><Relationship Id="rId4" Type="http://schemas.openxmlformats.org/officeDocument/2006/relationships/image" Target="../media/image72.gif"/><Relationship Id="rId5" Type="http://schemas.openxmlformats.org/officeDocument/2006/relationships/image" Target="../media/image77.gif"/></Relationships>
</file>

<file path=ppt/slides/_rels/slide11.xml.rels><?xml version="1.0" encoding="UTF-8" standalone="yes"?><Relationships xmlns="http://schemas.openxmlformats.org/package/2006/relationships"><Relationship Id="rId11" Type="http://schemas.openxmlformats.org/officeDocument/2006/relationships/image" Target="../media/image91.png"/><Relationship Id="rId10" Type="http://schemas.openxmlformats.org/officeDocument/2006/relationships/image" Target="../media/image25.png"/><Relationship Id="rId13" Type="http://schemas.openxmlformats.org/officeDocument/2006/relationships/hyperlink" Target="http://www.youtube.com/watch?v=Ezv85LMFx2E" TargetMode="External"/><Relationship Id="rId12" Type="http://schemas.openxmlformats.org/officeDocument/2006/relationships/image" Target="../media/image17.png"/><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24.png"/><Relationship Id="rId15" Type="http://schemas.openxmlformats.org/officeDocument/2006/relationships/hyperlink" Target="http://www.youtube.com/watch?v=5oyZJDBUzWc" TargetMode="External"/><Relationship Id="rId14" Type="http://schemas.openxmlformats.org/officeDocument/2006/relationships/image" Target="../media/image82.jpg"/><Relationship Id="rId16" Type="http://schemas.openxmlformats.org/officeDocument/2006/relationships/image" Target="../media/image90.jp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12.xml.rels><?xml version="1.0" encoding="UTF-8" standalone="yes"?><Relationships xmlns="http://schemas.openxmlformats.org/package/2006/relationships"><Relationship Id="rId11" Type="http://schemas.openxmlformats.org/officeDocument/2006/relationships/image" Target="../media/image89.png"/><Relationship Id="rId10" Type="http://schemas.openxmlformats.org/officeDocument/2006/relationships/image" Target="../media/image86.png"/><Relationship Id="rId13" Type="http://schemas.openxmlformats.org/officeDocument/2006/relationships/image" Target="../media/image87.png"/><Relationship Id="rId12" Type="http://schemas.openxmlformats.org/officeDocument/2006/relationships/image" Target="../media/image94.png"/><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101.jpg"/><Relationship Id="rId4" Type="http://schemas.openxmlformats.org/officeDocument/2006/relationships/image" Target="../media/image83.png"/><Relationship Id="rId9" Type="http://schemas.openxmlformats.org/officeDocument/2006/relationships/image" Target="../media/image129.png"/><Relationship Id="rId15" Type="http://schemas.openxmlformats.org/officeDocument/2006/relationships/image" Target="../media/image88.png"/><Relationship Id="rId14" Type="http://schemas.openxmlformats.org/officeDocument/2006/relationships/image" Target="../media/image96.gif"/><Relationship Id="rId17" Type="http://schemas.openxmlformats.org/officeDocument/2006/relationships/image" Target="../media/image93.png"/><Relationship Id="rId16" Type="http://schemas.openxmlformats.org/officeDocument/2006/relationships/image" Target="../media/image100.gif"/><Relationship Id="rId5" Type="http://schemas.openxmlformats.org/officeDocument/2006/relationships/image" Target="../media/image74.png"/><Relationship Id="rId6" Type="http://schemas.openxmlformats.org/officeDocument/2006/relationships/image" Target="../media/image92.gif"/><Relationship Id="rId7" Type="http://schemas.openxmlformats.org/officeDocument/2006/relationships/image" Target="../media/image81.png"/><Relationship Id="rId8" Type="http://schemas.openxmlformats.org/officeDocument/2006/relationships/image" Target="../media/image95.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98.gif"/><Relationship Id="rId4" Type="http://schemas.openxmlformats.org/officeDocument/2006/relationships/image" Target="../media/image97.gif"/><Relationship Id="rId5" Type="http://schemas.openxmlformats.org/officeDocument/2006/relationships/image" Target="../media/image99.gif"/><Relationship Id="rId6" Type="http://schemas.openxmlformats.org/officeDocument/2006/relationships/image" Target="../media/image102.gif"/><Relationship Id="rId7" Type="http://schemas.openxmlformats.org/officeDocument/2006/relationships/image" Target="../media/image103.gif"/><Relationship Id="rId8" Type="http://schemas.openxmlformats.org/officeDocument/2006/relationships/image" Target="../media/image105.gif"/></Relationships>
</file>

<file path=ppt/slides/_rels/slide14.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25.png"/><Relationship Id="rId13" Type="http://schemas.openxmlformats.org/officeDocument/2006/relationships/hyperlink" Target="http://www.youtube.com/watch?v=kO5FURUKTi4" TargetMode="External"/><Relationship Id="rId12" Type="http://schemas.openxmlformats.org/officeDocument/2006/relationships/image" Target="../media/image112.gif"/><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24.png"/><Relationship Id="rId14" Type="http://schemas.openxmlformats.org/officeDocument/2006/relationships/image" Target="../media/image107.jp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15.xml.rels><?xml version="1.0" encoding="UTF-8" standalone="yes"?><Relationships xmlns="http://schemas.openxmlformats.org/package/2006/relationships"><Relationship Id="rId11" Type="http://schemas.openxmlformats.org/officeDocument/2006/relationships/image" Target="../media/image115.gif"/><Relationship Id="rId10" Type="http://schemas.openxmlformats.org/officeDocument/2006/relationships/image" Target="../media/image116.gif"/><Relationship Id="rId13" Type="http://schemas.openxmlformats.org/officeDocument/2006/relationships/image" Target="../media/image118.gif"/><Relationship Id="rId12" Type="http://schemas.openxmlformats.org/officeDocument/2006/relationships/image" Target="../media/image114.gif"/><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4.png"/><Relationship Id="rId4" Type="http://schemas.openxmlformats.org/officeDocument/2006/relationships/image" Target="../media/image109.png"/><Relationship Id="rId9" Type="http://schemas.openxmlformats.org/officeDocument/2006/relationships/image" Target="../media/image108.gif"/><Relationship Id="rId15" Type="http://schemas.openxmlformats.org/officeDocument/2006/relationships/image" Target="../media/image127.gif"/><Relationship Id="rId14" Type="http://schemas.openxmlformats.org/officeDocument/2006/relationships/image" Target="../media/image113.gif"/><Relationship Id="rId17" Type="http://schemas.openxmlformats.org/officeDocument/2006/relationships/image" Target="../media/image121.gif"/><Relationship Id="rId16" Type="http://schemas.openxmlformats.org/officeDocument/2006/relationships/image" Target="../media/image117.gif"/><Relationship Id="rId5" Type="http://schemas.openxmlformats.org/officeDocument/2006/relationships/image" Target="../media/image74.png"/><Relationship Id="rId6" Type="http://schemas.openxmlformats.org/officeDocument/2006/relationships/image" Target="../media/image130.png"/><Relationship Id="rId7" Type="http://schemas.openxmlformats.org/officeDocument/2006/relationships/image" Target="../media/image106.png"/><Relationship Id="rId8" Type="http://schemas.openxmlformats.org/officeDocument/2006/relationships/image" Target="../media/image111.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20.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3.png"/><Relationship Id="rId7" Type="http://schemas.openxmlformats.org/officeDocument/2006/relationships/image" Target="../media/image119.png"/><Relationship Id="rId8" Type="http://schemas.openxmlformats.org/officeDocument/2006/relationships/image" Target="../media/image124.png"/></Relationships>
</file>

<file path=ppt/slides/_rels/slide17.xml.rels><?xml version="1.0" encoding="UTF-8" standalone="yes"?><Relationships xmlns="http://schemas.openxmlformats.org/package/2006/relationships"><Relationship Id="rId11" Type="http://schemas.openxmlformats.org/officeDocument/2006/relationships/image" Target="../media/image128.png"/><Relationship Id="rId10" Type="http://schemas.openxmlformats.org/officeDocument/2006/relationships/image" Target="../media/image25.png"/><Relationship Id="rId13" Type="http://schemas.openxmlformats.org/officeDocument/2006/relationships/hyperlink" Target="http://www.youtube.com/watch?v=lGgshX3du40" TargetMode="External"/><Relationship Id="rId12" Type="http://schemas.openxmlformats.org/officeDocument/2006/relationships/image" Target="../media/image17.png"/><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24.png"/><Relationship Id="rId14" Type="http://schemas.openxmlformats.org/officeDocument/2006/relationships/image" Target="../media/image126.jp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39"/>
          <p:cNvSpPr/>
          <p:nvPr/>
        </p:nvSpPr>
        <p:spPr>
          <a:xfrm>
            <a:off x="5589675" y="859650"/>
            <a:ext cx="3036600" cy="2015700"/>
          </a:xfrm>
          <a:prstGeom prst="rect">
            <a:avLst/>
          </a:prstGeom>
          <a:solidFill>
            <a:srgbClr val="EEEEEE"/>
          </a:solidFill>
          <a:ln cap="flat" cmpd="sng" w="3810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8761D"/>
              </a:solidFill>
            </a:endParaRPr>
          </a:p>
        </p:txBody>
      </p:sp>
      <p:pic>
        <p:nvPicPr>
          <p:cNvPr id="149" name="Google Shape;149;p39"/>
          <p:cNvPicPr preferRelativeResize="0"/>
          <p:nvPr/>
        </p:nvPicPr>
        <p:blipFill>
          <a:blip r:embed="rId4">
            <a:alphaModFix/>
          </a:blip>
          <a:stretch>
            <a:fillRect/>
          </a:stretch>
        </p:blipFill>
        <p:spPr>
          <a:xfrm>
            <a:off x="0" y="-4"/>
            <a:ext cx="2720700" cy="483952"/>
          </a:xfrm>
          <a:prstGeom prst="rect">
            <a:avLst/>
          </a:prstGeom>
          <a:noFill/>
          <a:ln>
            <a:noFill/>
          </a:ln>
        </p:spPr>
      </p:pic>
      <p:pic>
        <p:nvPicPr>
          <p:cNvPr id="150" name="Google Shape;150;p39"/>
          <p:cNvPicPr preferRelativeResize="0"/>
          <p:nvPr/>
        </p:nvPicPr>
        <p:blipFill>
          <a:blip r:embed="rId4">
            <a:alphaModFix/>
          </a:blip>
          <a:stretch>
            <a:fillRect/>
          </a:stretch>
        </p:blipFill>
        <p:spPr>
          <a:xfrm>
            <a:off x="426675" y="-4"/>
            <a:ext cx="2720700" cy="483952"/>
          </a:xfrm>
          <a:prstGeom prst="rect">
            <a:avLst/>
          </a:prstGeom>
          <a:noFill/>
          <a:ln>
            <a:noFill/>
          </a:ln>
        </p:spPr>
      </p:pic>
      <p:pic>
        <p:nvPicPr>
          <p:cNvPr id="151" name="Google Shape;151;p39"/>
          <p:cNvPicPr preferRelativeResize="0"/>
          <p:nvPr/>
        </p:nvPicPr>
        <p:blipFill>
          <a:blip r:embed="rId4">
            <a:alphaModFix/>
          </a:blip>
          <a:stretch>
            <a:fillRect/>
          </a:stretch>
        </p:blipFill>
        <p:spPr>
          <a:xfrm>
            <a:off x="1099625" y="-4"/>
            <a:ext cx="2720700" cy="483952"/>
          </a:xfrm>
          <a:prstGeom prst="rect">
            <a:avLst/>
          </a:prstGeom>
          <a:noFill/>
          <a:ln>
            <a:noFill/>
          </a:ln>
        </p:spPr>
      </p:pic>
      <p:pic>
        <p:nvPicPr>
          <p:cNvPr id="152" name="Google Shape;152;p39"/>
          <p:cNvPicPr preferRelativeResize="0"/>
          <p:nvPr/>
        </p:nvPicPr>
        <p:blipFill>
          <a:blip r:embed="rId4">
            <a:alphaModFix/>
          </a:blip>
          <a:stretch>
            <a:fillRect/>
          </a:stretch>
        </p:blipFill>
        <p:spPr>
          <a:xfrm>
            <a:off x="1851300" y="-4"/>
            <a:ext cx="2720700" cy="483952"/>
          </a:xfrm>
          <a:prstGeom prst="rect">
            <a:avLst/>
          </a:prstGeom>
          <a:noFill/>
          <a:ln>
            <a:noFill/>
          </a:ln>
        </p:spPr>
      </p:pic>
      <p:pic>
        <p:nvPicPr>
          <p:cNvPr id="153" name="Google Shape;153;p39"/>
          <p:cNvPicPr preferRelativeResize="0"/>
          <p:nvPr/>
        </p:nvPicPr>
        <p:blipFill>
          <a:blip r:embed="rId4">
            <a:alphaModFix/>
          </a:blip>
          <a:stretch>
            <a:fillRect/>
          </a:stretch>
        </p:blipFill>
        <p:spPr>
          <a:xfrm>
            <a:off x="4478125" y="-4"/>
            <a:ext cx="2720700" cy="483952"/>
          </a:xfrm>
          <a:prstGeom prst="rect">
            <a:avLst/>
          </a:prstGeom>
          <a:noFill/>
          <a:ln>
            <a:noFill/>
          </a:ln>
        </p:spPr>
      </p:pic>
      <p:pic>
        <p:nvPicPr>
          <p:cNvPr id="154" name="Google Shape;154;p39"/>
          <p:cNvPicPr preferRelativeResize="0"/>
          <p:nvPr/>
        </p:nvPicPr>
        <p:blipFill>
          <a:blip r:embed="rId4">
            <a:alphaModFix/>
          </a:blip>
          <a:stretch>
            <a:fillRect/>
          </a:stretch>
        </p:blipFill>
        <p:spPr>
          <a:xfrm>
            <a:off x="3750575" y="-4"/>
            <a:ext cx="2720700" cy="483952"/>
          </a:xfrm>
          <a:prstGeom prst="rect">
            <a:avLst/>
          </a:prstGeom>
          <a:noFill/>
          <a:ln>
            <a:noFill/>
          </a:ln>
        </p:spPr>
      </p:pic>
      <p:pic>
        <p:nvPicPr>
          <p:cNvPr id="155" name="Google Shape;155;p39"/>
          <p:cNvPicPr preferRelativeResize="0"/>
          <p:nvPr/>
        </p:nvPicPr>
        <p:blipFill>
          <a:blip r:embed="rId4">
            <a:alphaModFix/>
          </a:blip>
          <a:stretch>
            <a:fillRect/>
          </a:stretch>
        </p:blipFill>
        <p:spPr>
          <a:xfrm>
            <a:off x="5216725" y="-4"/>
            <a:ext cx="2720700" cy="483952"/>
          </a:xfrm>
          <a:prstGeom prst="rect">
            <a:avLst/>
          </a:prstGeom>
          <a:noFill/>
          <a:ln>
            <a:noFill/>
          </a:ln>
        </p:spPr>
      </p:pic>
      <p:pic>
        <p:nvPicPr>
          <p:cNvPr id="156" name="Google Shape;156;p39"/>
          <p:cNvPicPr preferRelativeResize="0"/>
          <p:nvPr/>
        </p:nvPicPr>
        <p:blipFill>
          <a:blip r:embed="rId4">
            <a:alphaModFix/>
          </a:blip>
          <a:stretch>
            <a:fillRect/>
          </a:stretch>
        </p:blipFill>
        <p:spPr>
          <a:xfrm>
            <a:off x="6471275" y="-4"/>
            <a:ext cx="2720700" cy="483952"/>
          </a:xfrm>
          <a:prstGeom prst="rect">
            <a:avLst/>
          </a:prstGeom>
          <a:noFill/>
          <a:ln>
            <a:noFill/>
          </a:ln>
        </p:spPr>
      </p:pic>
      <p:pic>
        <p:nvPicPr>
          <p:cNvPr id="157" name="Google Shape;157;p39"/>
          <p:cNvPicPr preferRelativeResize="0"/>
          <p:nvPr/>
        </p:nvPicPr>
        <p:blipFill>
          <a:blip r:embed="rId5">
            <a:alphaModFix/>
          </a:blip>
          <a:stretch>
            <a:fillRect/>
          </a:stretch>
        </p:blipFill>
        <p:spPr>
          <a:xfrm>
            <a:off x="0" y="0"/>
            <a:ext cx="1636951" cy="1933450"/>
          </a:xfrm>
          <a:prstGeom prst="rect">
            <a:avLst/>
          </a:prstGeom>
          <a:noFill/>
          <a:ln>
            <a:noFill/>
          </a:ln>
        </p:spPr>
      </p:pic>
      <p:pic>
        <p:nvPicPr>
          <p:cNvPr id="158" name="Google Shape;158;p39"/>
          <p:cNvPicPr preferRelativeResize="0"/>
          <p:nvPr/>
        </p:nvPicPr>
        <p:blipFill>
          <a:blip r:embed="rId5">
            <a:alphaModFix/>
          </a:blip>
          <a:stretch>
            <a:fillRect/>
          </a:stretch>
        </p:blipFill>
        <p:spPr>
          <a:xfrm>
            <a:off x="1398225" y="0"/>
            <a:ext cx="1749150" cy="1859100"/>
          </a:xfrm>
          <a:prstGeom prst="rect">
            <a:avLst/>
          </a:prstGeom>
          <a:noFill/>
          <a:ln>
            <a:noFill/>
          </a:ln>
        </p:spPr>
      </p:pic>
      <p:pic>
        <p:nvPicPr>
          <p:cNvPr id="159" name="Google Shape;159;p39"/>
          <p:cNvPicPr preferRelativeResize="0"/>
          <p:nvPr/>
        </p:nvPicPr>
        <p:blipFill>
          <a:blip r:embed="rId5">
            <a:alphaModFix/>
          </a:blip>
          <a:stretch>
            <a:fillRect/>
          </a:stretch>
        </p:blipFill>
        <p:spPr>
          <a:xfrm>
            <a:off x="2988325" y="-12"/>
            <a:ext cx="1749150" cy="1859100"/>
          </a:xfrm>
          <a:prstGeom prst="rect">
            <a:avLst/>
          </a:prstGeom>
          <a:noFill/>
          <a:ln>
            <a:noFill/>
          </a:ln>
        </p:spPr>
      </p:pic>
      <p:pic>
        <p:nvPicPr>
          <p:cNvPr id="160" name="Google Shape;160;p39"/>
          <p:cNvPicPr preferRelativeResize="0"/>
          <p:nvPr/>
        </p:nvPicPr>
        <p:blipFill>
          <a:blip r:embed="rId5">
            <a:alphaModFix/>
          </a:blip>
          <a:stretch>
            <a:fillRect/>
          </a:stretch>
        </p:blipFill>
        <p:spPr>
          <a:xfrm>
            <a:off x="2640725" y="37175"/>
            <a:ext cx="1945175" cy="1859100"/>
          </a:xfrm>
          <a:prstGeom prst="rect">
            <a:avLst/>
          </a:prstGeom>
          <a:noFill/>
          <a:ln>
            <a:noFill/>
          </a:ln>
        </p:spPr>
      </p:pic>
      <p:pic>
        <p:nvPicPr>
          <p:cNvPr id="161" name="Google Shape;161;p39"/>
          <p:cNvPicPr preferRelativeResize="0"/>
          <p:nvPr/>
        </p:nvPicPr>
        <p:blipFill>
          <a:blip r:embed="rId5">
            <a:alphaModFix/>
          </a:blip>
          <a:stretch>
            <a:fillRect/>
          </a:stretch>
        </p:blipFill>
        <p:spPr>
          <a:xfrm>
            <a:off x="5961500" y="0"/>
            <a:ext cx="1693624" cy="1859100"/>
          </a:xfrm>
          <a:prstGeom prst="rect">
            <a:avLst/>
          </a:prstGeom>
          <a:noFill/>
          <a:ln>
            <a:noFill/>
          </a:ln>
        </p:spPr>
      </p:pic>
      <p:pic>
        <p:nvPicPr>
          <p:cNvPr id="162" name="Google Shape;162;p39"/>
          <p:cNvPicPr preferRelativeResize="0"/>
          <p:nvPr/>
        </p:nvPicPr>
        <p:blipFill>
          <a:blip r:embed="rId6">
            <a:alphaModFix/>
          </a:blip>
          <a:stretch>
            <a:fillRect/>
          </a:stretch>
        </p:blipFill>
        <p:spPr>
          <a:xfrm>
            <a:off x="5318500" y="242341"/>
            <a:ext cx="3432475" cy="1151309"/>
          </a:xfrm>
          <a:prstGeom prst="rect">
            <a:avLst/>
          </a:prstGeom>
          <a:noFill/>
          <a:ln>
            <a:noFill/>
          </a:ln>
        </p:spPr>
      </p:pic>
      <p:pic>
        <p:nvPicPr>
          <p:cNvPr id="163" name="Google Shape;163;p39"/>
          <p:cNvPicPr preferRelativeResize="0"/>
          <p:nvPr/>
        </p:nvPicPr>
        <p:blipFill>
          <a:blip r:embed="rId5">
            <a:alphaModFix/>
          </a:blip>
          <a:stretch>
            <a:fillRect/>
          </a:stretch>
        </p:blipFill>
        <p:spPr>
          <a:xfrm>
            <a:off x="7655125" y="0"/>
            <a:ext cx="1488875" cy="1859100"/>
          </a:xfrm>
          <a:prstGeom prst="rect">
            <a:avLst/>
          </a:prstGeom>
          <a:noFill/>
          <a:ln>
            <a:noFill/>
          </a:ln>
        </p:spPr>
      </p:pic>
      <p:pic>
        <p:nvPicPr>
          <p:cNvPr id="164" name="Google Shape;164;p39"/>
          <p:cNvPicPr preferRelativeResize="0"/>
          <p:nvPr/>
        </p:nvPicPr>
        <p:blipFill>
          <a:blip r:embed="rId5">
            <a:alphaModFix/>
          </a:blip>
          <a:stretch>
            <a:fillRect/>
          </a:stretch>
        </p:blipFill>
        <p:spPr>
          <a:xfrm>
            <a:off x="4605525" y="74350"/>
            <a:ext cx="1488875" cy="1859100"/>
          </a:xfrm>
          <a:prstGeom prst="rect">
            <a:avLst/>
          </a:prstGeom>
          <a:noFill/>
          <a:ln>
            <a:noFill/>
          </a:ln>
        </p:spPr>
      </p:pic>
      <p:pic>
        <p:nvPicPr>
          <p:cNvPr id="165" name="Google Shape;165;p39"/>
          <p:cNvPicPr preferRelativeResize="0"/>
          <p:nvPr/>
        </p:nvPicPr>
        <p:blipFill>
          <a:blip r:embed="rId7">
            <a:alphaModFix/>
          </a:blip>
          <a:stretch>
            <a:fillRect/>
          </a:stretch>
        </p:blipFill>
        <p:spPr>
          <a:xfrm>
            <a:off x="-1200375" y="1105800"/>
            <a:ext cx="4037700" cy="4037700"/>
          </a:xfrm>
          <a:prstGeom prst="rect">
            <a:avLst/>
          </a:prstGeom>
          <a:noFill/>
          <a:ln>
            <a:noFill/>
          </a:ln>
        </p:spPr>
      </p:pic>
      <p:pic>
        <p:nvPicPr>
          <p:cNvPr id="166" name="Google Shape;166;p39"/>
          <p:cNvPicPr preferRelativeResize="0"/>
          <p:nvPr/>
        </p:nvPicPr>
        <p:blipFill>
          <a:blip r:embed="rId8">
            <a:alphaModFix/>
          </a:blip>
          <a:stretch>
            <a:fillRect/>
          </a:stretch>
        </p:blipFill>
        <p:spPr>
          <a:xfrm>
            <a:off x="814325" y="3804950"/>
            <a:ext cx="1338550" cy="1338550"/>
          </a:xfrm>
          <a:prstGeom prst="rect">
            <a:avLst/>
          </a:prstGeom>
          <a:noFill/>
          <a:ln>
            <a:noFill/>
          </a:ln>
        </p:spPr>
      </p:pic>
      <p:pic>
        <p:nvPicPr>
          <p:cNvPr id="167" name="Google Shape;167;p39"/>
          <p:cNvPicPr preferRelativeResize="0"/>
          <p:nvPr/>
        </p:nvPicPr>
        <p:blipFill>
          <a:blip r:embed="rId9">
            <a:alphaModFix/>
          </a:blip>
          <a:stretch>
            <a:fillRect/>
          </a:stretch>
        </p:blipFill>
        <p:spPr>
          <a:xfrm>
            <a:off x="1099615" y="1171863"/>
            <a:ext cx="1945175" cy="1945175"/>
          </a:xfrm>
          <a:prstGeom prst="rect">
            <a:avLst/>
          </a:prstGeom>
          <a:noFill/>
          <a:ln>
            <a:noFill/>
          </a:ln>
        </p:spPr>
      </p:pic>
      <p:sp>
        <p:nvSpPr>
          <p:cNvPr id="168" name="Google Shape;168;p39"/>
          <p:cNvSpPr/>
          <p:nvPr/>
        </p:nvSpPr>
        <p:spPr>
          <a:xfrm>
            <a:off x="1454227" y="4560405"/>
            <a:ext cx="6670067" cy="483949"/>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EE86BE"/>
                </a:solidFill>
                <a:latin typeface="Berkshire Swash"/>
              </a:rPr>
              <a:t>Spring in the Netherlands</a:t>
            </a:r>
          </a:p>
        </p:txBody>
      </p:sp>
      <p:pic>
        <p:nvPicPr>
          <p:cNvPr id="169" name="Google Shape;169;p39"/>
          <p:cNvPicPr preferRelativeResize="0"/>
          <p:nvPr/>
        </p:nvPicPr>
        <p:blipFill>
          <a:blip r:embed="rId10">
            <a:alphaModFix/>
          </a:blip>
          <a:stretch>
            <a:fillRect/>
          </a:stretch>
        </p:blipFill>
        <p:spPr>
          <a:xfrm>
            <a:off x="1398215" y="2263225"/>
            <a:ext cx="2240086" cy="2240086"/>
          </a:xfrm>
          <a:prstGeom prst="rect">
            <a:avLst/>
          </a:prstGeom>
          <a:noFill/>
          <a:ln>
            <a:noFill/>
          </a:ln>
        </p:spPr>
      </p:pic>
      <p:pic>
        <p:nvPicPr>
          <p:cNvPr id="170" name="Google Shape;170;p39"/>
          <p:cNvPicPr preferRelativeResize="0"/>
          <p:nvPr/>
        </p:nvPicPr>
        <p:blipFill>
          <a:blip r:embed="rId10">
            <a:alphaModFix/>
          </a:blip>
          <a:stretch>
            <a:fillRect/>
          </a:stretch>
        </p:blipFill>
        <p:spPr>
          <a:xfrm>
            <a:off x="3197190" y="2320325"/>
            <a:ext cx="2240086" cy="2240086"/>
          </a:xfrm>
          <a:prstGeom prst="rect">
            <a:avLst/>
          </a:prstGeom>
          <a:noFill/>
          <a:ln>
            <a:noFill/>
          </a:ln>
        </p:spPr>
      </p:pic>
      <p:sp>
        <p:nvSpPr>
          <p:cNvPr id="171" name="Google Shape;171;p39"/>
          <p:cNvSpPr txBox="1"/>
          <p:nvPr/>
        </p:nvSpPr>
        <p:spPr>
          <a:xfrm>
            <a:off x="5688825" y="1288975"/>
            <a:ext cx="29376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Dancing Script"/>
                <a:ea typeface="Dancing Script"/>
                <a:cs typeface="Dancing Script"/>
                <a:sym typeface="Dancing Script"/>
              </a:rPr>
              <a:t>                  </a:t>
            </a:r>
            <a:r>
              <a:rPr b="1" lang="en" sz="1800">
                <a:solidFill>
                  <a:srgbClr val="E06666"/>
                </a:solidFill>
                <a:latin typeface="Dancing Script"/>
                <a:ea typeface="Dancing Script"/>
                <a:cs typeface="Dancing Script"/>
                <a:sym typeface="Dancing Script"/>
              </a:rPr>
              <a:t> Monday 3/31</a:t>
            </a:r>
            <a:endParaRPr b="1" sz="1800">
              <a:solidFill>
                <a:srgbClr val="E06666"/>
              </a:solidFill>
              <a:latin typeface="Dancing Script"/>
              <a:ea typeface="Dancing Script"/>
              <a:cs typeface="Dancing Script"/>
              <a:sym typeface="Dancing Script"/>
            </a:endParaRPr>
          </a:p>
          <a:p>
            <a:pPr indent="0" lvl="0" marL="0" rtl="0" algn="l">
              <a:spcBef>
                <a:spcPts val="0"/>
              </a:spcBef>
              <a:spcAft>
                <a:spcPts val="0"/>
              </a:spcAft>
              <a:buNone/>
            </a:pPr>
            <a:r>
              <a:rPr b="1" lang="en" sz="1800">
                <a:solidFill>
                  <a:srgbClr val="E06666"/>
                </a:solidFill>
                <a:latin typeface="Dancing Script"/>
                <a:ea typeface="Dancing Script"/>
                <a:cs typeface="Dancing Script"/>
                <a:sym typeface="Dancing Script"/>
              </a:rPr>
              <a:t>Good Morning!</a:t>
            </a:r>
            <a:endParaRPr b="1" sz="1800">
              <a:solidFill>
                <a:srgbClr val="E06666"/>
              </a:solidFill>
              <a:latin typeface="Dancing Script"/>
              <a:ea typeface="Dancing Script"/>
              <a:cs typeface="Dancing Script"/>
              <a:sym typeface="Dancing Script"/>
            </a:endParaRPr>
          </a:p>
          <a:p>
            <a:pPr indent="0" lvl="0" marL="0" rtl="0" algn="l">
              <a:spcBef>
                <a:spcPts val="0"/>
              </a:spcBef>
              <a:spcAft>
                <a:spcPts val="0"/>
              </a:spcAft>
              <a:buNone/>
            </a:pPr>
            <a:r>
              <a:rPr b="1" lang="en" sz="1800">
                <a:solidFill>
                  <a:srgbClr val="E06666"/>
                </a:solidFill>
                <a:latin typeface="Dancing Script"/>
                <a:ea typeface="Dancing Script"/>
                <a:cs typeface="Dancing Script"/>
                <a:sym typeface="Dancing Script"/>
              </a:rPr>
              <a:t>    I’m looking forward to another great day with you!</a:t>
            </a:r>
            <a:endParaRPr b="1" sz="1800">
              <a:solidFill>
                <a:srgbClr val="E06666"/>
              </a:solidFill>
              <a:latin typeface="Dancing Script"/>
              <a:ea typeface="Dancing Script"/>
              <a:cs typeface="Dancing Script"/>
              <a:sym typeface="Dancing Script"/>
            </a:endParaRPr>
          </a:p>
          <a:p>
            <a:pPr indent="0" lvl="0" marL="0" rtl="0" algn="l">
              <a:spcBef>
                <a:spcPts val="0"/>
              </a:spcBef>
              <a:spcAft>
                <a:spcPts val="0"/>
              </a:spcAft>
              <a:buNone/>
            </a:pPr>
            <a:r>
              <a:rPr b="1" lang="en" sz="1800">
                <a:solidFill>
                  <a:srgbClr val="E06666"/>
                </a:solidFill>
                <a:latin typeface="Dancing Script"/>
                <a:ea typeface="Dancing Script"/>
                <a:cs typeface="Dancing Script"/>
                <a:sym typeface="Dancing Script"/>
              </a:rPr>
              <a:t>                      Ms. Kent</a:t>
            </a:r>
            <a:endParaRPr b="1" sz="1800">
              <a:solidFill>
                <a:srgbClr val="E06666"/>
              </a:solidFill>
              <a:latin typeface="Dancing Script"/>
              <a:ea typeface="Dancing Script"/>
              <a:cs typeface="Dancing Script"/>
              <a:sym typeface="Dancing Scrip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666"/>
        </a:solidFill>
      </p:bgPr>
    </p:bg>
    <p:spTree>
      <p:nvGrpSpPr>
        <p:cNvPr id="175" name="Shape 175"/>
        <p:cNvGrpSpPr/>
        <p:nvPr/>
      </p:nvGrpSpPr>
      <p:grpSpPr>
        <a:xfrm>
          <a:off x="0" y="0"/>
          <a:ext cx="0" cy="0"/>
          <a:chOff x="0" y="0"/>
          <a:chExt cx="0" cy="0"/>
        </a:xfrm>
      </p:grpSpPr>
      <p:pic>
        <p:nvPicPr>
          <p:cNvPr id="176" name="Google Shape;176;p40"/>
          <p:cNvPicPr preferRelativeResize="0"/>
          <p:nvPr/>
        </p:nvPicPr>
        <p:blipFill>
          <a:blip r:embed="rId3">
            <a:alphaModFix/>
          </a:blip>
          <a:stretch>
            <a:fillRect/>
          </a:stretch>
        </p:blipFill>
        <p:spPr>
          <a:xfrm>
            <a:off x="2503575" y="780825"/>
            <a:ext cx="2068424" cy="1916475"/>
          </a:xfrm>
          <a:prstGeom prst="rect">
            <a:avLst/>
          </a:prstGeom>
          <a:noFill/>
          <a:ln>
            <a:noFill/>
          </a:ln>
        </p:spPr>
      </p:pic>
      <p:pic>
        <p:nvPicPr>
          <p:cNvPr id="177" name="Google Shape;177;p40"/>
          <p:cNvPicPr preferRelativeResize="0"/>
          <p:nvPr/>
        </p:nvPicPr>
        <p:blipFill>
          <a:blip r:embed="rId4">
            <a:alphaModFix/>
          </a:blip>
          <a:stretch>
            <a:fillRect/>
          </a:stretch>
        </p:blipFill>
        <p:spPr>
          <a:xfrm>
            <a:off x="6713150" y="780825"/>
            <a:ext cx="1958725" cy="3891700"/>
          </a:xfrm>
          <a:prstGeom prst="rect">
            <a:avLst/>
          </a:prstGeom>
          <a:noFill/>
          <a:ln>
            <a:noFill/>
          </a:ln>
        </p:spPr>
      </p:pic>
      <p:pic>
        <p:nvPicPr>
          <p:cNvPr id="178" name="Google Shape;178;p40"/>
          <p:cNvPicPr preferRelativeResize="0"/>
          <p:nvPr/>
        </p:nvPicPr>
        <p:blipFill>
          <a:blip r:embed="rId5">
            <a:alphaModFix/>
          </a:blip>
          <a:stretch>
            <a:fillRect/>
          </a:stretch>
        </p:blipFill>
        <p:spPr>
          <a:xfrm>
            <a:off x="4572000" y="780825"/>
            <a:ext cx="2141150" cy="1916475"/>
          </a:xfrm>
          <a:prstGeom prst="rect">
            <a:avLst/>
          </a:prstGeom>
          <a:noFill/>
          <a:ln>
            <a:noFill/>
          </a:ln>
        </p:spPr>
      </p:pic>
      <p:pic>
        <p:nvPicPr>
          <p:cNvPr id="179" name="Google Shape;179;p40"/>
          <p:cNvPicPr preferRelativeResize="0"/>
          <p:nvPr/>
        </p:nvPicPr>
        <p:blipFill>
          <a:blip r:embed="rId6">
            <a:alphaModFix/>
          </a:blip>
          <a:stretch>
            <a:fillRect/>
          </a:stretch>
        </p:blipFill>
        <p:spPr>
          <a:xfrm>
            <a:off x="4572000" y="2697300"/>
            <a:ext cx="2141150" cy="1975225"/>
          </a:xfrm>
          <a:prstGeom prst="rect">
            <a:avLst/>
          </a:prstGeom>
          <a:noFill/>
          <a:ln>
            <a:noFill/>
          </a:ln>
        </p:spPr>
      </p:pic>
      <p:pic>
        <p:nvPicPr>
          <p:cNvPr id="180" name="Google Shape;180;p40"/>
          <p:cNvPicPr preferRelativeResize="0"/>
          <p:nvPr/>
        </p:nvPicPr>
        <p:blipFill>
          <a:blip r:embed="rId7">
            <a:alphaModFix/>
          </a:blip>
          <a:stretch>
            <a:fillRect/>
          </a:stretch>
        </p:blipFill>
        <p:spPr>
          <a:xfrm>
            <a:off x="2503575" y="2697300"/>
            <a:ext cx="2068425" cy="1975225"/>
          </a:xfrm>
          <a:prstGeom prst="rect">
            <a:avLst/>
          </a:prstGeom>
          <a:noFill/>
          <a:ln>
            <a:noFill/>
          </a:ln>
        </p:spPr>
      </p:pic>
      <p:pic>
        <p:nvPicPr>
          <p:cNvPr id="181" name="Google Shape;181;p40"/>
          <p:cNvPicPr preferRelativeResize="0"/>
          <p:nvPr/>
        </p:nvPicPr>
        <p:blipFill>
          <a:blip r:embed="rId8">
            <a:alphaModFix/>
          </a:blip>
          <a:stretch>
            <a:fillRect/>
          </a:stretch>
        </p:blipFill>
        <p:spPr>
          <a:xfrm>
            <a:off x="362425" y="780825"/>
            <a:ext cx="2141150" cy="3891700"/>
          </a:xfrm>
          <a:prstGeom prst="rect">
            <a:avLst/>
          </a:prstGeom>
          <a:noFill/>
          <a:ln>
            <a:noFill/>
          </a:ln>
        </p:spPr>
      </p:pic>
      <p:graphicFrame>
        <p:nvGraphicFramePr>
          <p:cNvPr id="182" name="Google Shape;182;p40"/>
          <p:cNvGraphicFramePr/>
          <p:nvPr/>
        </p:nvGraphicFramePr>
        <p:xfrm>
          <a:off x="2503550" y="780800"/>
          <a:ext cx="3000000" cy="3000000"/>
        </p:xfrm>
        <a:graphic>
          <a:graphicData uri="http://schemas.openxmlformats.org/drawingml/2006/table">
            <a:tbl>
              <a:tblPr>
                <a:noFill/>
                <a:tableStyleId>{E53577E2-99CD-4C19-8B76-2337AB0FEC49}</a:tableStyleId>
              </a:tblPr>
              <a:tblGrid>
                <a:gridCol w="2104800"/>
                <a:gridCol w="2104800"/>
              </a:tblGrid>
              <a:tr h="1945850">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r>
              <a:tr h="1945850">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r>
            </a:tbl>
          </a:graphicData>
        </a:graphic>
      </p:graphicFrame>
      <p:graphicFrame>
        <p:nvGraphicFramePr>
          <p:cNvPr id="183" name="Google Shape;183;p40"/>
          <p:cNvGraphicFramePr/>
          <p:nvPr/>
        </p:nvGraphicFramePr>
        <p:xfrm>
          <a:off x="362425" y="787025"/>
          <a:ext cx="3000000" cy="3000000"/>
        </p:xfrm>
        <a:graphic>
          <a:graphicData uri="http://schemas.openxmlformats.org/drawingml/2006/table">
            <a:tbl>
              <a:tblPr>
                <a:noFill/>
                <a:tableStyleId>{E53577E2-99CD-4C19-8B76-2337AB0FEC49}</a:tableStyleId>
              </a:tblPr>
              <a:tblGrid>
                <a:gridCol w="2141150"/>
              </a:tblGrid>
              <a:tr h="3891700">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r>
            </a:tbl>
          </a:graphicData>
        </a:graphic>
      </p:graphicFrame>
      <p:graphicFrame>
        <p:nvGraphicFramePr>
          <p:cNvPr id="184" name="Google Shape;184;p40"/>
          <p:cNvGraphicFramePr/>
          <p:nvPr/>
        </p:nvGraphicFramePr>
        <p:xfrm>
          <a:off x="6713150" y="780800"/>
          <a:ext cx="3000000" cy="3000000"/>
        </p:xfrm>
        <a:graphic>
          <a:graphicData uri="http://schemas.openxmlformats.org/drawingml/2006/table">
            <a:tbl>
              <a:tblPr>
                <a:noFill/>
                <a:tableStyleId>{E53577E2-99CD-4C19-8B76-2337AB0FEC49}</a:tableStyleId>
              </a:tblPr>
              <a:tblGrid>
                <a:gridCol w="1958725"/>
              </a:tblGrid>
              <a:tr h="3891700">
                <a:tc>
                  <a:txBody>
                    <a:bodyPr/>
                    <a:lstStyle/>
                    <a:p>
                      <a:pPr indent="0" lvl="0" marL="0" rtl="0" algn="l">
                        <a:spcBef>
                          <a:spcPts val="0"/>
                        </a:spcBef>
                        <a:spcAft>
                          <a:spcPts val="0"/>
                        </a:spcAft>
                        <a:buNone/>
                      </a:pPr>
                      <a:r>
                        <a:t/>
                      </a:r>
                      <a:endParaRPr/>
                    </a:p>
                  </a:txBody>
                  <a:tcPr marT="91425" marB="91425" marR="91425" marL="91425">
                    <a:lnL cap="flat" cmpd="sng" w="114300">
                      <a:solidFill>
                        <a:srgbClr val="35A006"/>
                      </a:solidFill>
                      <a:prstDash val="solid"/>
                      <a:round/>
                      <a:headEnd len="sm" w="sm" type="none"/>
                      <a:tailEnd len="sm" w="sm" type="none"/>
                    </a:lnL>
                    <a:lnR cap="flat" cmpd="sng" w="114300">
                      <a:solidFill>
                        <a:srgbClr val="35A006"/>
                      </a:solidFill>
                      <a:prstDash val="solid"/>
                      <a:round/>
                      <a:headEnd len="sm" w="sm" type="none"/>
                      <a:tailEnd len="sm" w="sm" type="none"/>
                    </a:lnR>
                    <a:lnT cap="flat" cmpd="sng" w="114300">
                      <a:solidFill>
                        <a:srgbClr val="35A006"/>
                      </a:solidFill>
                      <a:prstDash val="solid"/>
                      <a:round/>
                      <a:headEnd len="sm" w="sm" type="none"/>
                      <a:tailEnd len="sm" w="sm" type="none"/>
                    </a:lnT>
                    <a:lnB cap="flat" cmpd="sng" w="114300">
                      <a:solidFill>
                        <a:srgbClr val="35A006"/>
                      </a:solidFill>
                      <a:prstDash val="solid"/>
                      <a:round/>
                      <a:headEnd len="sm" w="sm" type="none"/>
                      <a:tailEnd len="sm" w="sm" type="none"/>
                    </a:lnB>
                  </a:tcPr>
                </a:tc>
              </a:tr>
            </a:tbl>
          </a:graphicData>
        </a:graphic>
      </p:graphicFrame>
      <p:sp>
        <p:nvSpPr>
          <p:cNvPr id="185" name="Google Shape;185;p40"/>
          <p:cNvSpPr txBox="1"/>
          <p:nvPr/>
        </p:nvSpPr>
        <p:spPr>
          <a:xfrm>
            <a:off x="322250" y="185900"/>
            <a:ext cx="83496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How do you feel on a scale of (Netherlands) Spring?</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1                           2                         3                       4</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                             5                        </a:t>
            </a:r>
            <a:r>
              <a:rPr b="1" lang="en" sz="2200">
                <a:solidFill>
                  <a:schemeClr val="lt1"/>
                </a:solidFill>
              </a:rPr>
              <a:t>6                  </a:t>
            </a:r>
            <a:endParaRPr b="1" sz="22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41"/>
          <p:cNvPicPr preferRelativeResize="0"/>
          <p:nvPr/>
        </p:nvPicPr>
        <p:blipFill>
          <a:blip r:embed="rId3">
            <a:alphaModFix/>
          </a:blip>
          <a:stretch>
            <a:fillRect/>
          </a:stretch>
        </p:blipFill>
        <p:spPr>
          <a:xfrm>
            <a:off x="0" y="0"/>
            <a:ext cx="9144001" cy="5143499"/>
          </a:xfrm>
          <a:prstGeom prst="rect">
            <a:avLst/>
          </a:prstGeom>
          <a:noFill/>
          <a:ln>
            <a:noFill/>
          </a:ln>
        </p:spPr>
      </p:pic>
      <p:sp>
        <p:nvSpPr>
          <p:cNvPr id="191" name="Google Shape;191;p41">
            <a:hlinkClick r:id="rId4"/>
          </p:cNvPr>
          <p:cNvSpPr/>
          <p:nvPr/>
        </p:nvSpPr>
        <p:spPr>
          <a:xfrm>
            <a:off x="1410465" y="222530"/>
            <a:ext cx="6670067" cy="483949"/>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EE86BE"/>
                </a:solidFill>
                <a:latin typeface="Berkshire Swash"/>
              </a:rPr>
              <a:t>Spring in the Netherlands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5" name="Shape 195"/>
        <p:cNvGrpSpPr/>
        <p:nvPr/>
      </p:nvGrpSpPr>
      <p:grpSpPr>
        <a:xfrm>
          <a:off x="0" y="0"/>
          <a:ext cx="0" cy="0"/>
          <a:chOff x="0" y="0"/>
          <a:chExt cx="0" cy="0"/>
        </a:xfrm>
      </p:grpSpPr>
      <p:sp>
        <p:nvSpPr>
          <p:cNvPr id="196" name="Google Shape;196;p42"/>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42"/>
          <p:cNvSpPr txBox="1"/>
          <p:nvPr/>
        </p:nvSpPr>
        <p:spPr>
          <a:xfrm>
            <a:off x="452200" y="999900"/>
            <a:ext cx="2622000" cy="367500"/>
          </a:xfrm>
          <a:prstGeom prst="rect">
            <a:avLst/>
          </a:prstGeom>
          <a:gradFill>
            <a:gsLst>
              <a:gs pos="0">
                <a:srgbClr val="F5D0D0"/>
              </a:gs>
              <a:gs pos="100000">
                <a:srgbClr val="D96868"/>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198" name="Google Shape;198;p42"/>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42"/>
          <p:cNvSpPr txBox="1"/>
          <p:nvPr/>
        </p:nvSpPr>
        <p:spPr>
          <a:xfrm>
            <a:off x="3764200" y="999900"/>
            <a:ext cx="2253300" cy="367500"/>
          </a:xfrm>
          <a:prstGeom prst="rect">
            <a:avLst/>
          </a:prstGeom>
          <a:gradFill>
            <a:gsLst>
              <a:gs pos="0">
                <a:srgbClr val="4D4D4D"/>
              </a:gs>
              <a:gs pos="100000">
                <a:srgbClr val="000000"/>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Pompiere"/>
                <a:ea typeface="Pompiere"/>
                <a:cs typeface="Pompiere"/>
                <a:sym typeface="Pompiere"/>
              </a:rPr>
              <a:t>THINK ABOUT IT</a:t>
            </a:r>
            <a:endParaRPr b="1" sz="1800">
              <a:solidFill>
                <a:srgbClr val="FFFFFF"/>
              </a:solidFill>
              <a:latin typeface="Pompiere"/>
              <a:ea typeface="Pompiere"/>
              <a:cs typeface="Pompiere"/>
              <a:sym typeface="Pompiere"/>
            </a:endParaRPr>
          </a:p>
        </p:txBody>
      </p:sp>
      <p:sp>
        <p:nvSpPr>
          <p:cNvPr id="200" name="Google Shape;200;p42"/>
          <p:cNvSpPr/>
          <p:nvPr/>
        </p:nvSpPr>
        <p:spPr>
          <a:xfrm>
            <a:off x="6411000" y="1188700"/>
            <a:ext cx="2622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1" name="Google Shape;201;p42"/>
          <p:cNvSpPr txBox="1"/>
          <p:nvPr/>
        </p:nvSpPr>
        <p:spPr>
          <a:xfrm>
            <a:off x="6707500" y="999900"/>
            <a:ext cx="2069700" cy="367500"/>
          </a:xfrm>
          <a:prstGeom prst="rect">
            <a:avLst/>
          </a:prstGeom>
          <a:gradFill>
            <a:gsLst>
              <a:gs pos="0">
                <a:srgbClr val="F2F2F2"/>
              </a:gs>
              <a:gs pos="100000">
                <a:srgbClr val="A6A6A6"/>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202" name="Google Shape;202;p42"/>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42"/>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204" name="Google Shape;204;p42"/>
          <p:cNvSpPr txBox="1"/>
          <p:nvPr/>
        </p:nvSpPr>
        <p:spPr>
          <a:xfrm>
            <a:off x="377325" y="3640225"/>
            <a:ext cx="2706600" cy="367500"/>
          </a:xfrm>
          <a:prstGeom prst="rect">
            <a:avLst/>
          </a:prstGeom>
          <a:solidFill>
            <a:srgbClr val="B4A7D6"/>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DAILY</a:t>
            </a:r>
            <a:r>
              <a:rPr b="1" lang="en" sz="1800">
                <a:latin typeface="Pompiere"/>
                <a:ea typeface="Pompiere"/>
                <a:cs typeface="Pompiere"/>
                <a:sym typeface="Pompiere"/>
              </a:rPr>
              <a:t> GREETING</a:t>
            </a:r>
            <a:endParaRPr b="1" sz="1800">
              <a:latin typeface="Pompiere"/>
              <a:ea typeface="Pompiere"/>
              <a:cs typeface="Pompiere"/>
              <a:sym typeface="Pompiere"/>
            </a:endParaRPr>
          </a:p>
        </p:txBody>
      </p:sp>
      <p:graphicFrame>
        <p:nvGraphicFramePr>
          <p:cNvPr id="205" name="Google Shape;205;p42"/>
          <p:cNvGraphicFramePr/>
          <p:nvPr/>
        </p:nvGraphicFramePr>
        <p:xfrm>
          <a:off x="6467350" y="1570475"/>
          <a:ext cx="3000000" cy="3000000"/>
        </p:xfrm>
        <a:graphic>
          <a:graphicData uri="http://schemas.openxmlformats.org/drawingml/2006/table">
            <a:tbl>
              <a:tblPr>
                <a:noFill/>
                <a:tableStyleId>{E53577E2-99CD-4C19-8B76-2337AB0FEC49}</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06" name="Google Shape;206;p42"/>
          <p:cNvSpPr txBox="1"/>
          <p:nvPr/>
        </p:nvSpPr>
        <p:spPr>
          <a:xfrm>
            <a:off x="3839875" y="3654125"/>
            <a:ext cx="2069700" cy="367500"/>
          </a:xfrm>
          <a:prstGeom prst="rect">
            <a:avLst/>
          </a:prstGeom>
          <a:solidFill>
            <a:srgbClr val="8E7CC3"/>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207" name="Google Shape;207;p42"/>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208" name="Google Shape;208;p42"/>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209" name="Google Shape;209;p42"/>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210" name="Google Shape;210;p42"/>
          <p:cNvSpPr txBox="1"/>
          <p:nvPr/>
        </p:nvSpPr>
        <p:spPr>
          <a:xfrm>
            <a:off x="7244675" y="51425"/>
            <a:ext cx="184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      Monday</a:t>
            </a:r>
            <a:endParaRPr sz="1900">
              <a:solidFill>
                <a:schemeClr val="dk1"/>
              </a:solidFill>
            </a:endParaRPr>
          </a:p>
          <a:p>
            <a:pPr indent="0" lvl="0" marL="0" rtl="0" algn="l">
              <a:spcBef>
                <a:spcPts val="0"/>
              </a:spcBef>
              <a:spcAft>
                <a:spcPts val="0"/>
              </a:spcAft>
              <a:buNone/>
            </a:pPr>
            <a:r>
              <a:rPr lang="en" sz="1900">
                <a:solidFill>
                  <a:schemeClr val="dk1"/>
                </a:solidFill>
              </a:rPr>
              <a:t>      March 31</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211" name="Google Shape;211;p42"/>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212" name="Google Shape;212;p42"/>
          <p:cNvSpPr txBox="1"/>
          <p:nvPr/>
        </p:nvSpPr>
        <p:spPr>
          <a:xfrm>
            <a:off x="3638875" y="1367400"/>
            <a:ext cx="27066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t>“Tulip Capital of the World”</a:t>
            </a:r>
            <a:endParaRPr b="1" sz="1500"/>
          </a:p>
          <a:p>
            <a:pPr indent="0" lvl="0" marL="0" rtl="0" algn="l">
              <a:spcBef>
                <a:spcPts val="0"/>
              </a:spcBef>
              <a:spcAft>
                <a:spcPts val="0"/>
              </a:spcAft>
              <a:buNone/>
            </a:pPr>
            <a:r>
              <a:t/>
            </a:r>
            <a:endParaRPr b="1" sz="1700"/>
          </a:p>
          <a:p>
            <a:pPr indent="0" lvl="0" marL="0" rtl="0" algn="l">
              <a:spcBef>
                <a:spcPts val="0"/>
              </a:spcBef>
              <a:spcAft>
                <a:spcPts val="0"/>
              </a:spcAft>
              <a:buNone/>
            </a:pPr>
            <a:r>
              <a:t/>
            </a:r>
            <a:endParaRPr b="1" sz="1700"/>
          </a:p>
          <a:p>
            <a:pPr indent="0" lvl="0" marL="0" rtl="0" algn="l">
              <a:spcBef>
                <a:spcPts val="0"/>
              </a:spcBef>
              <a:spcAft>
                <a:spcPts val="0"/>
              </a:spcAft>
              <a:buNone/>
            </a:pPr>
            <a:r>
              <a:t/>
            </a:r>
            <a:endParaRPr b="1" sz="1700"/>
          </a:p>
        </p:txBody>
      </p:sp>
      <p:sp>
        <p:nvSpPr>
          <p:cNvPr id="213" name="Google Shape;213;p42"/>
          <p:cNvSpPr txBox="1"/>
          <p:nvPr/>
        </p:nvSpPr>
        <p:spPr>
          <a:xfrm>
            <a:off x="6467350" y="2507000"/>
            <a:ext cx="24969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Why do you think the harvester in the video is cutting the flowers that way?</a:t>
            </a:r>
            <a:endParaRPr b="1" sz="1800"/>
          </a:p>
          <a:p>
            <a:pPr indent="0" lvl="0" marL="0" rtl="0" algn="l">
              <a:spcBef>
                <a:spcPts val="0"/>
              </a:spcBef>
              <a:spcAft>
                <a:spcPts val="0"/>
              </a:spcAft>
              <a:buNone/>
            </a:pPr>
            <a:r>
              <a:rPr b="1" lang="en" sz="1800"/>
              <a:t>What are your feelings as you watch this video?</a:t>
            </a:r>
            <a:endParaRPr b="1" sz="1800"/>
          </a:p>
          <a:p>
            <a:pPr indent="0" lvl="0" marL="0" rtl="0" algn="l">
              <a:spcBef>
                <a:spcPts val="0"/>
              </a:spcBef>
              <a:spcAft>
                <a:spcPts val="0"/>
              </a:spcAft>
              <a:buNone/>
            </a:pPr>
            <a:r>
              <a:rPr b="1" lang="en" sz="1500"/>
              <a:t>Share your thoughts!</a:t>
            </a:r>
            <a:endParaRPr b="1" sz="1500"/>
          </a:p>
        </p:txBody>
      </p:sp>
      <p:pic>
        <p:nvPicPr>
          <p:cNvPr id="214" name="Google Shape;214;p42"/>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215" name="Google Shape;215;p42"/>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216" name="Google Shape;216;p42"/>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217" name="Google Shape;217;p42"/>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218" name="Google Shape;218;p42"/>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219" name="Google Shape;219;p42"/>
          <p:cNvSpPr/>
          <p:nvPr/>
        </p:nvSpPr>
        <p:spPr>
          <a:xfrm>
            <a:off x="0" y="51425"/>
            <a:ext cx="7608223" cy="1328626"/>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EE86BE"/>
                </a:solidFill>
                <a:latin typeface="Berkshire Swash"/>
              </a:rPr>
              <a:t>That's a Wrap!</a:t>
            </a:r>
          </a:p>
        </p:txBody>
      </p:sp>
      <p:pic>
        <p:nvPicPr>
          <p:cNvPr descr="Legend says that the tulip became so popular in the 17th century that it created an economic bubble known as “Tulip Mania.” The buying and selling of bulbs became so expensive that the market crashed. Though historians differ on the extremity and accuracy of the legend, tulips still remain an important aspect of the Netherlands’ history.&#10;&#10;For more, visit:&#10;https://www.instagram.com/gabriel.guita/&#10;http://www.jetlaxtravel.com/&#10;&#10;MORE TRAVEL CONTENT:&#10;44 Things To Add To Your Thrill-Seeking Bucket List | The Ultimate List&#10;https://www.youtube.com/watch?v=0EPk5o_yvKY&#10;Trinidad Mud Pool Is A Natural Spa&#10;https://www.youtube.com/watch?v=W50Iv4yRXv8&#10;Why Millennials Travel More Than Other Generations&#10;https://www.youtube.com/watch?v=NUejgLf9KbA&#10;&#10;------------------------------------------------------&#10;&#10;#Tulips #Netherlands #INSIDER&#10;&#10;INSIDER is great journalism about what passionate people actually want to know. That’s everything from news to food, celebrity to science, politics to sports and all the rest. It’s smart. It’s fearless. It’s fun. We push the boundaries of digital storytelling. Our mission is to inform and inspire. &#10;&#10;Subscribe to our channel and visit us at: https://www.insider.com&#10;INSIDER on Facebook: https://insder.co/2NyYczE&#10;INSIDER on Instagram: https://insder.co/2xN5qFB&#10;INSIDER on Twitter: https://insder.co/2xyN5wE&#10;INSIDER on Snapchat: https://insder.co/2KJLtVo&#10;INSIDER on Amazon Prime: https://insder.co/PrimeVideo&#10;&#10;Why The Netherlands Is The Tulip Capital Of The World" id="220" name="Google Shape;220;p42" title="Why The Netherlands Is The Tulip Capital Of The World">
            <a:hlinkClick r:id="rId11"/>
          </p:cNvPr>
          <p:cNvPicPr preferRelativeResize="0"/>
          <p:nvPr/>
        </p:nvPicPr>
        <p:blipFill>
          <a:blip r:embed="rId12">
            <a:alphaModFix/>
          </a:blip>
          <a:stretch>
            <a:fillRect/>
          </a:stretch>
        </p:blipFill>
        <p:spPr>
          <a:xfrm>
            <a:off x="3764200" y="1759375"/>
            <a:ext cx="2253300" cy="1689975"/>
          </a:xfrm>
          <a:prstGeom prst="rect">
            <a:avLst/>
          </a:prstGeom>
          <a:noFill/>
          <a:ln>
            <a:noFill/>
          </a:ln>
        </p:spPr>
      </p:pic>
      <p:pic>
        <p:nvPicPr>
          <p:cNvPr id="221" name="Google Shape;221;p42"/>
          <p:cNvPicPr preferRelativeResize="0"/>
          <p:nvPr/>
        </p:nvPicPr>
        <p:blipFill>
          <a:blip r:embed="rId13">
            <a:alphaModFix/>
          </a:blip>
          <a:stretch>
            <a:fillRect/>
          </a:stretch>
        </p:blipFill>
        <p:spPr>
          <a:xfrm>
            <a:off x="139450" y="1409700"/>
            <a:ext cx="2944475" cy="2072588"/>
          </a:xfrm>
          <a:prstGeom prst="rect">
            <a:avLst/>
          </a:prstGeom>
          <a:noFill/>
          <a:ln>
            <a:noFill/>
          </a:ln>
        </p:spPr>
      </p:pic>
      <p:pic>
        <p:nvPicPr>
          <p:cNvPr id="222" name="Google Shape;222;p42"/>
          <p:cNvPicPr preferRelativeResize="0"/>
          <p:nvPr/>
        </p:nvPicPr>
        <p:blipFill>
          <a:blip r:embed="rId14">
            <a:alphaModFix/>
          </a:blip>
          <a:stretch>
            <a:fillRect/>
          </a:stretch>
        </p:blipFill>
        <p:spPr>
          <a:xfrm>
            <a:off x="2759688" y="1405063"/>
            <a:ext cx="458050" cy="458050"/>
          </a:xfrm>
          <a:prstGeom prst="rect">
            <a:avLst/>
          </a:prstGeom>
          <a:noFill/>
          <a:ln cap="flat" cmpd="sng" w="19050">
            <a:solidFill>
              <a:srgbClr val="000000"/>
            </a:solidFill>
            <a:prstDash val="solid"/>
            <a:round/>
            <a:headEnd len="sm" w="sm" type="none"/>
            <a:tailEnd len="sm" w="sm" type="none"/>
          </a:ln>
        </p:spPr>
      </p:pic>
      <p:pic>
        <p:nvPicPr>
          <p:cNvPr id="223" name="Google Shape;223;p42"/>
          <p:cNvPicPr preferRelativeResize="0"/>
          <p:nvPr/>
        </p:nvPicPr>
        <p:blipFill>
          <a:blip r:embed="rId15">
            <a:alphaModFix/>
          </a:blip>
          <a:stretch>
            <a:fillRect/>
          </a:stretch>
        </p:blipFill>
        <p:spPr>
          <a:xfrm>
            <a:off x="4218425" y="4232725"/>
            <a:ext cx="683075" cy="683075"/>
          </a:xfrm>
          <a:prstGeom prst="rect">
            <a:avLst/>
          </a:prstGeom>
          <a:noFill/>
          <a:ln>
            <a:noFill/>
          </a:ln>
        </p:spPr>
      </p:pic>
      <p:pic>
        <p:nvPicPr>
          <p:cNvPr id="224" name="Google Shape;224;p42"/>
          <p:cNvPicPr preferRelativeResize="0"/>
          <p:nvPr/>
        </p:nvPicPr>
        <p:blipFill>
          <a:blip r:embed="rId16">
            <a:alphaModFix/>
          </a:blip>
          <a:stretch>
            <a:fillRect/>
          </a:stretch>
        </p:blipFill>
        <p:spPr>
          <a:xfrm>
            <a:off x="5516400" y="4126900"/>
            <a:ext cx="683076" cy="856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pic>
        <p:nvPicPr>
          <p:cNvPr id="229" name="Google Shape;229;p43"/>
          <p:cNvPicPr preferRelativeResize="0"/>
          <p:nvPr/>
        </p:nvPicPr>
        <p:blipFill>
          <a:blip r:embed="rId4">
            <a:alphaModFix/>
          </a:blip>
          <a:stretch>
            <a:fillRect/>
          </a:stretch>
        </p:blipFill>
        <p:spPr>
          <a:xfrm>
            <a:off x="3003025" y="617850"/>
            <a:ext cx="3137951" cy="1791900"/>
          </a:xfrm>
          <a:prstGeom prst="rect">
            <a:avLst/>
          </a:prstGeom>
          <a:noFill/>
          <a:ln>
            <a:noFill/>
          </a:ln>
        </p:spPr>
      </p:pic>
      <p:pic>
        <p:nvPicPr>
          <p:cNvPr descr="Disco Ball Png, Vector, PSD, and Clipart With Transparent ..." id="230" name="Google Shape;230;p43"/>
          <p:cNvPicPr preferRelativeResize="0"/>
          <p:nvPr/>
        </p:nvPicPr>
        <p:blipFill rotWithShape="1">
          <a:blip r:embed="rId5">
            <a:alphaModFix/>
          </a:blip>
          <a:srcRect b="0" l="0" r="0" t="0"/>
          <a:stretch/>
        </p:blipFill>
        <p:spPr>
          <a:xfrm>
            <a:off x="0" y="8"/>
            <a:ext cx="1079826" cy="1079838"/>
          </a:xfrm>
          <a:prstGeom prst="rect">
            <a:avLst/>
          </a:prstGeom>
          <a:noFill/>
          <a:ln>
            <a:noFill/>
          </a:ln>
        </p:spPr>
      </p:pic>
      <p:pic>
        <p:nvPicPr>
          <p:cNvPr descr="Disco Ball Png, Vector, PSD, and Clipart With Transparent ..." id="231" name="Google Shape;231;p43"/>
          <p:cNvPicPr preferRelativeResize="0"/>
          <p:nvPr/>
        </p:nvPicPr>
        <p:blipFill rotWithShape="1">
          <a:blip r:embed="rId5">
            <a:alphaModFix/>
          </a:blip>
          <a:srcRect b="0" l="0" r="0" t="0"/>
          <a:stretch/>
        </p:blipFill>
        <p:spPr>
          <a:xfrm>
            <a:off x="8064175" y="8"/>
            <a:ext cx="1079826" cy="1079838"/>
          </a:xfrm>
          <a:prstGeom prst="rect">
            <a:avLst/>
          </a:prstGeom>
          <a:noFill/>
          <a:ln>
            <a:noFill/>
          </a:ln>
        </p:spPr>
      </p:pic>
      <p:pic>
        <p:nvPicPr>
          <p:cNvPr descr="Disco Ball Png, Vector, PSD, and Clipart With Transparent ..." id="232" name="Google Shape;232;p43"/>
          <p:cNvPicPr preferRelativeResize="0"/>
          <p:nvPr/>
        </p:nvPicPr>
        <p:blipFill rotWithShape="1">
          <a:blip r:embed="rId5">
            <a:alphaModFix/>
          </a:blip>
          <a:srcRect b="0" l="0" r="0" t="0"/>
          <a:stretch/>
        </p:blipFill>
        <p:spPr>
          <a:xfrm>
            <a:off x="1914950" y="8"/>
            <a:ext cx="1079826" cy="1079838"/>
          </a:xfrm>
          <a:prstGeom prst="rect">
            <a:avLst/>
          </a:prstGeom>
          <a:noFill/>
          <a:ln>
            <a:noFill/>
          </a:ln>
        </p:spPr>
      </p:pic>
      <p:pic>
        <p:nvPicPr>
          <p:cNvPr descr="Disco Ball Png, Vector, PSD, and Clipart With Transparent ..." id="233" name="Google Shape;233;p43"/>
          <p:cNvPicPr preferRelativeResize="0"/>
          <p:nvPr/>
        </p:nvPicPr>
        <p:blipFill rotWithShape="1">
          <a:blip r:embed="rId5">
            <a:alphaModFix/>
          </a:blip>
          <a:srcRect b="0" l="0" r="0" t="0"/>
          <a:stretch/>
        </p:blipFill>
        <p:spPr>
          <a:xfrm>
            <a:off x="6149225" y="8"/>
            <a:ext cx="1079826" cy="1079838"/>
          </a:xfrm>
          <a:prstGeom prst="rect">
            <a:avLst/>
          </a:prstGeom>
          <a:noFill/>
          <a:ln>
            <a:noFill/>
          </a:ln>
        </p:spPr>
      </p:pic>
      <p:pic>
        <p:nvPicPr>
          <p:cNvPr descr="Disco Ball Png, Vector, PSD, and Clipart With Transparent ..." id="234" name="Google Shape;234;p43"/>
          <p:cNvPicPr preferRelativeResize="0"/>
          <p:nvPr/>
        </p:nvPicPr>
        <p:blipFill rotWithShape="1">
          <a:blip r:embed="rId5">
            <a:alphaModFix/>
          </a:blip>
          <a:srcRect b="0" l="0" r="0" t="0"/>
          <a:stretch/>
        </p:blipFill>
        <p:spPr>
          <a:xfrm>
            <a:off x="1011850" y="8"/>
            <a:ext cx="1079826" cy="1079838"/>
          </a:xfrm>
          <a:prstGeom prst="rect">
            <a:avLst/>
          </a:prstGeom>
          <a:noFill/>
          <a:ln>
            <a:noFill/>
          </a:ln>
        </p:spPr>
      </p:pic>
      <p:pic>
        <p:nvPicPr>
          <p:cNvPr descr="Disco Ball Png, Vector, PSD, and Clipart With Transparent ..." id="235" name="Google Shape;235;p43"/>
          <p:cNvPicPr preferRelativeResize="0"/>
          <p:nvPr/>
        </p:nvPicPr>
        <p:blipFill rotWithShape="1">
          <a:blip r:embed="rId5">
            <a:alphaModFix/>
          </a:blip>
          <a:srcRect b="0" l="0" r="0" t="0"/>
          <a:stretch/>
        </p:blipFill>
        <p:spPr>
          <a:xfrm>
            <a:off x="7130200" y="8"/>
            <a:ext cx="1079826" cy="1079838"/>
          </a:xfrm>
          <a:prstGeom prst="rect">
            <a:avLst/>
          </a:prstGeom>
          <a:noFill/>
          <a:ln>
            <a:noFill/>
          </a:ln>
        </p:spPr>
      </p:pic>
      <p:pic>
        <p:nvPicPr>
          <p:cNvPr id="236" name="Google Shape;236;p43"/>
          <p:cNvPicPr preferRelativeResize="0"/>
          <p:nvPr/>
        </p:nvPicPr>
        <p:blipFill>
          <a:blip r:embed="rId6">
            <a:alphaModFix/>
          </a:blip>
          <a:stretch>
            <a:fillRect/>
          </a:stretch>
        </p:blipFill>
        <p:spPr>
          <a:xfrm>
            <a:off x="6252763" y="1022111"/>
            <a:ext cx="1699601" cy="1699601"/>
          </a:xfrm>
          <a:prstGeom prst="rect">
            <a:avLst/>
          </a:prstGeom>
          <a:noFill/>
          <a:ln>
            <a:noFill/>
          </a:ln>
        </p:spPr>
      </p:pic>
      <p:pic>
        <p:nvPicPr>
          <p:cNvPr descr="IKEA Catalogue Table Chair Couch, Yellow Armchair transparent ..." id="237" name="Google Shape;237;p43"/>
          <p:cNvPicPr preferRelativeResize="0"/>
          <p:nvPr/>
        </p:nvPicPr>
        <p:blipFill rotWithShape="1">
          <a:blip r:embed="rId7">
            <a:alphaModFix/>
          </a:blip>
          <a:srcRect b="0" l="0" r="0" t="0"/>
          <a:stretch/>
        </p:blipFill>
        <p:spPr>
          <a:xfrm>
            <a:off x="6816925" y="2844700"/>
            <a:ext cx="2261225" cy="2261225"/>
          </a:xfrm>
          <a:prstGeom prst="rect">
            <a:avLst/>
          </a:prstGeom>
          <a:noFill/>
          <a:ln>
            <a:noFill/>
          </a:ln>
        </p:spPr>
      </p:pic>
      <p:pic>
        <p:nvPicPr>
          <p:cNvPr id="238" name="Google Shape;238;p43"/>
          <p:cNvPicPr preferRelativeResize="0"/>
          <p:nvPr/>
        </p:nvPicPr>
        <p:blipFill>
          <a:blip r:embed="rId8">
            <a:alphaModFix/>
          </a:blip>
          <a:stretch>
            <a:fillRect/>
          </a:stretch>
        </p:blipFill>
        <p:spPr>
          <a:xfrm>
            <a:off x="7781513" y="1984741"/>
            <a:ext cx="1362476" cy="1330555"/>
          </a:xfrm>
          <a:prstGeom prst="rect">
            <a:avLst/>
          </a:prstGeom>
          <a:noFill/>
          <a:ln>
            <a:noFill/>
          </a:ln>
        </p:spPr>
      </p:pic>
      <p:pic>
        <p:nvPicPr>
          <p:cNvPr id="239" name="Google Shape;239;p43"/>
          <p:cNvPicPr preferRelativeResize="0"/>
          <p:nvPr/>
        </p:nvPicPr>
        <p:blipFill>
          <a:blip r:embed="rId9">
            <a:alphaModFix/>
          </a:blip>
          <a:stretch>
            <a:fillRect/>
          </a:stretch>
        </p:blipFill>
        <p:spPr>
          <a:xfrm>
            <a:off x="2994775" y="0"/>
            <a:ext cx="3137950" cy="956225"/>
          </a:xfrm>
          <a:prstGeom prst="rect">
            <a:avLst/>
          </a:prstGeom>
          <a:noFill/>
          <a:ln>
            <a:noFill/>
          </a:ln>
        </p:spPr>
      </p:pic>
      <p:pic>
        <p:nvPicPr>
          <p:cNvPr id="240" name="Google Shape;240;p43"/>
          <p:cNvPicPr preferRelativeResize="0"/>
          <p:nvPr/>
        </p:nvPicPr>
        <p:blipFill>
          <a:blip r:embed="rId10">
            <a:alphaModFix/>
          </a:blip>
          <a:stretch>
            <a:fillRect/>
          </a:stretch>
        </p:blipFill>
        <p:spPr>
          <a:xfrm>
            <a:off x="8018031" y="1079850"/>
            <a:ext cx="889475" cy="889500"/>
          </a:xfrm>
          <a:prstGeom prst="rect">
            <a:avLst/>
          </a:prstGeom>
          <a:noFill/>
          <a:ln>
            <a:noFill/>
          </a:ln>
        </p:spPr>
      </p:pic>
      <p:pic>
        <p:nvPicPr>
          <p:cNvPr descr="IKEA Catalogue Table Chair Couch, Yellow Armchair transparent ..." id="241" name="Google Shape;241;p43"/>
          <p:cNvPicPr preferRelativeResize="0"/>
          <p:nvPr/>
        </p:nvPicPr>
        <p:blipFill rotWithShape="1">
          <a:blip r:embed="rId7">
            <a:alphaModFix/>
          </a:blip>
          <a:srcRect b="0" l="0" r="0" t="0"/>
          <a:stretch/>
        </p:blipFill>
        <p:spPr>
          <a:xfrm flipH="1">
            <a:off x="219475" y="2844700"/>
            <a:ext cx="2397325" cy="2261225"/>
          </a:xfrm>
          <a:prstGeom prst="rect">
            <a:avLst/>
          </a:prstGeom>
          <a:noFill/>
          <a:ln>
            <a:noFill/>
          </a:ln>
        </p:spPr>
      </p:pic>
      <p:pic>
        <p:nvPicPr>
          <p:cNvPr id="242" name="Google Shape;242;p43"/>
          <p:cNvPicPr preferRelativeResize="0"/>
          <p:nvPr/>
        </p:nvPicPr>
        <p:blipFill rotWithShape="1">
          <a:blip r:embed="rId11">
            <a:alphaModFix/>
          </a:blip>
          <a:srcRect b="0" l="9592" r="14638" t="0"/>
          <a:stretch/>
        </p:blipFill>
        <p:spPr>
          <a:xfrm>
            <a:off x="565398" y="753413"/>
            <a:ext cx="1526275" cy="2236975"/>
          </a:xfrm>
          <a:prstGeom prst="rect">
            <a:avLst/>
          </a:prstGeom>
          <a:noFill/>
          <a:ln>
            <a:noFill/>
          </a:ln>
        </p:spPr>
      </p:pic>
      <p:sp>
        <p:nvSpPr>
          <p:cNvPr id="243" name="Google Shape;243;p43"/>
          <p:cNvSpPr txBox="1"/>
          <p:nvPr/>
        </p:nvSpPr>
        <p:spPr>
          <a:xfrm>
            <a:off x="4176575" y="855550"/>
            <a:ext cx="1956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EAD1DC"/>
                </a:solidFill>
              </a:rPr>
              <a:t>       Friday 4/1 </a:t>
            </a:r>
            <a:endParaRPr b="1">
              <a:solidFill>
                <a:srgbClr val="EAD1DC"/>
              </a:solidFill>
            </a:endParaRPr>
          </a:p>
          <a:p>
            <a:pPr indent="0" lvl="0" marL="0" rtl="0" algn="l">
              <a:spcBef>
                <a:spcPts val="0"/>
              </a:spcBef>
              <a:spcAft>
                <a:spcPts val="0"/>
              </a:spcAft>
              <a:buNone/>
            </a:pPr>
            <a:r>
              <a:rPr b="1" lang="en">
                <a:solidFill>
                  <a:srgbClr val="EAD1DC"/>
                </a:solidFill>
              </a:rPr>
              <a:t>Good Morning! I will</a:t>
            </a:r>
            <a:endParaRPr b="1">
              <a:solidFill>
                <a:srgbClr val="EAD1DC"/>
              </a:solidFill>
            </a:endParaRPr>
          </a:p>
          <a:p>
            <a:pPr indent="0" lvl="0" marL="0" rtl="0" algn="l">
              <a:spcBef>
                <a:spcPts val="0"/>
              </a:spcBef>
              <a:spcAft>
                <a:spcPts val="0"/>
              </a:spcAft>
              <a:buNone/>
            </a:pPr>
            <a:r>
              <a:rPr b="1" lang="en">
                <a:solidFill>
                  <a:srgbClr val="EAD1DC"/>
                </a:solidFill>
              </a:rPr>
              <a:t>    not be staying here today. Ms. Kim        </a:t>
            </a:r>
            <a:endParaRPr b="1">
              <a:solidFill>
                <a:srgbClr val="EAD1DC"/>
              </a:solidFill>
            </a:endParaRPr>
          </a:p>
          <a:p>
            <a:pPr indent="0" lvl="0" marL="0" rtl="0" algn="l">
              <a:spcBef>
                <a:spcPts val="0"/>
              </a:spcBef>
              <a:spcAft>
                <a:spcPts val="0"/>
              </a:spcAft>
              <a:buNone/>
            </a:pPr>
            <a:r>
              <a:rPr b="1" lang="en">
                <a:solidFill>
                  <a:srgbClr val="EAD1DC"/>
                </a:solidFill>
              </a:rPr>
              <a:t>    will be down at 10.                                                                                         </a:t>
            </a:r>
            <a:endParaRPr b="1">
              <a:solidFill>
                <a:srgbClr val="EAD1DC"/>
              </a:solidFill>
            </a:endParaRPr>
          </a:p>
          <a:p>
            <a:pPr indent="0" lvl="0" marL="0" rtl="0" algn="l">
              <a:spcBef>
                <a:spcPts val="0"/>
              </a:spcBef>
              <a:spcAft>
                <a:spcPts val="0"/>
              </a:spcAft>
              <a:buNone/>
            </a:pPr>
            <a:r>
              <a:rPr b="1" lang="en">
                <a:solidFill>
                  <a:srgbClr val="EAD1DC"/>
                </a:solidFill>
              </a:rPr>
              <a:t>           Ms. Kent </a:t>
            </a:r>
            <a:endParaRPr b="1">
              <a:solidFill>
                <a:srgbClr val="EAD1DC"/>
              </a:solidFill>
            </a:endParaRPr>
          </a:p>
        </p:txBody>
      </p:sp>
      <p:pic>
        <p:nvPicPr>
          <p:cNvPr id="244" name="Google Shape;244;p43"/>
          <p:cNvPicPr preferRelativeResize="0"/>
          <p:nvPr/>
        </p:nvPicPr>
        <p:blipFill rotWithShape="1">
          <a:blip r:embed="rId12">
            <a:alphaModFix/>
          </a:blip>
          <a:srcRect b="0" l="0" r="0" t="45752"/>
          <a:stretch/>
        </p:blipFill>
        <p:spPr>
          <a:xfrm>
            <a:off x="2016700" y="3666000"/>
            <a:ext cx="5367150" cy="1477500"/>
          </a:xfrm>
          <a:prstGeom prst="rect">
            <a:avLst/>
          </a:prstGeom>
          <a:noFill/>
          <a:ln>
            <a:noFill/>
          </a:ln>
        </p:spPr>
      </p:pic>
      <p:pic>
        <p:nvPicPr>
          <p:cNvPr id="245" name="Google Shape;245;p43"/>
          <p:cNvPicPr preferRelativeResize="0"/>
          <p:nvPr/>
        </p:nvPicPr>
        <p:blipFill>
          <a:blip r:embed="rId13">
            <a:alphaModFix/>
          </a:blip>
          <a:stretch>
            <a:fillRect/>
          </a:stretch>
        </p:blipFill>
        <p:spPr>
          <a:xfrm>
            <a:off x="1714488" y="753413"/>
            <a:ext cx="2857500" cy="4362450"/>
          </a:xfrm>
          <a:prstGeom prst="rect">
            <a:avLst/>
          </a:prstGeom>
          <a:noFill/>
          <a:ln>
            <a:noFill/>
          </a:ln>
        </p:spPr>
      </p:pic>
      <p:pic>
        <p:nvPicPr>
          <p:cNvPr id="246" name="Google Shape;246;p43"/>
          <p:cNvPicPr preferRelativeResize="0"/>
          <p:nvPr/>
        </p:nvPicPr>
        <p:blipFill>
          <a:blip r:embed="rId14">
            <a:alphaModFix/>
          </a:blip>
          <a:stretch>
            <a:fillRect/>
          </a:stretch>
        </p:blipFill>
        <p:spPr>
          <a:xfrm>
            <a:off x="4091102" y="1969352"/>
            <a:ext cx="3137950" cy="3137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50" name="Shape 250"/>
        <p:cNvGrpSpPr/>
        <p:nvPr/>
      </p:nvGrpSpPr>
      <p:grpSpPr>
        <a:xfrm>
          <a:off x="0" y="0"/>
          <a:ext cx="0" cy="0"/>
          <a:chOff x="0" y="0"/>
          <a:chExt cx="0" cy="0"/>
        </a:xfrm>
      </p:grpSpPr>
      <p:pic>
        <p:nvPicPr>
          <p:cNvPr id="251" name="Google Shape;251;p44"/>
          <p:cNvPicPr preferRelativeResize="0"/>
          <p:nvPr/>
        </p:nvPicPr>
        <p:blipFill>
          <a:blip r:embed="rId3">
            <a:alphaModFix/>
          </a:blip>
          <a:stretch>
            <a:fillRect/>
          </a:stretch>
        </p:blipFill>
        <p:spPr>
          <a:xfrm>
            <a:off x="673373" y="784307"/>
            <a:ext cx="1981200" cy="1981200"/>
          </a:xfrm>
          <a:prstGeom prst="rect">
            <a:avLst/>
          </a:prstGeom>
          <a:noFill/>
          <a:ln>
            <a:noFill/>
          </a:ln>
        </p:spPr>
      </p:pic>
      <p:pic>
        <p:nvPicPr>
          <p:cNvPr id="252" name="Google Shape;252;p44"/>
          <p:cNvPicPr preferRelativeResize="0"/>
          <p:nvPr/>
        </p:nvPicPr>
        <p:blipFill>
          <a:blip r:embed="rId4">
            <a:alphaModFix/>
          </a:blip>
          <a:stretch>
            <a:fillRect/>
          </a:stretch>
        </p:blipFill>
        <p:spPr>
          <a:xfrm>
            <a:off x="2654575" y="784299"/>
            <a:ext cx="1981200" cy="1981200"/>
          </a:xfrm>
          <a:prstGeom prst="rect">
            <a:avLst/>
          </a:prstGeom>
          <a:noFill/>
          <a:ln>
            <a:noFill/>
          </a:ln>
        </p:spPr>
      </p:pic>
      <p:pic>
        <p:nvPicPr>
          <p:cNvPr id="253" name="Google Shape;253;p44"/>
          <p:cNvPicPr preferRelativeResize="0"/>
          <p:nvPr/>
        </p:nvPicPr>
        <p:blipFill>
          <a:blip r:embed="rId5">
            <a:alphaModFix/>
          </a:blip>
          <a:stretch>
            <a:fillRect/>
          </a:stretch>
        </p:blipFill>
        <p:spPr>
          <a:xfrm>
            <a:off x="4635775" y="784288"/>
            <a:ext cx="1981200" cy="1981200"/>
          </a:xfrm>
          <a:prstGeom prst="rect">
            <a:avLst/>
          </a:prstGeom>
          <a:noFill/>
          <a:ln>
            <a:noFill/>
          </a:ln>
        </p:spPr>
      </p:pic>
      <p:pic>
        <p:nvPicPr>
          <p:cNvPr id="254" name="Google Shape;254;p44"/>
          <p:cNvPicPr preferRelativeResize="0"/>
          <p:nvPr/>
        </p:nvPicPr>
        <p:blipFill>
          <a:blip r:embed="rId6">
            <a:alphaModFix/>
          </a:blip>
          <a:stretch>
            <a:fillRect/>
          </a:stretch>
        </p:blipFill>
        <p:spPr>
          <a:xfrm>
            <a:off x="673375" y="2765500"/>
            <a:ext cx="1981200" cy="1954150"/>
          </a:xfrm>
          <a:prstGeom prst="rect">
            <a:avLst/>
          </a:prstGeom>
          <a:noFill/>
          <a:ln>
            <a:noFill/>
          </a:ln>
        </p:spPr>
      </p:pic>
      <p:pic>
        <p:nvPicPr>
          <p:cNvPr id="255" name="Google Shape;255;p44"/>
          <p:cNvPicPr preferRelativeResize="0"/>
          <p:nvPr/>
        </p:nvPicPr>
        <p:blipFill>
          <a:blip r:embed="rId7">
            <a:alphaModFix/>
          </a:blip>
          <a:stretch>
            <a:fillRect/>
          </a:stretch>
        </p:blipFill>
        <p:spPr>
          <a:xfrm>
            <a:off x="2668100" y="2765507"/>
            <a:ext cx="1954144" cy="1954144"/>
          </a:xfrm>
          <a:prstGeom prst="rect">
            <a:avLst/>
          </a:prstGeom>
          <a:noFill/>
          <a:ln>
            <a:noFill/>
          </a:ln>
        </p:spPr>
      </p:pic>
      <p:pic>
        <p:nvPicPr>
          <p:cNvPr id="256" name="Google Shape;256;p44"/>
          <p:cNvPicPr preferRelativeResize="0"/>
          <p:nvPr/>
        </p:nvPicPr>
        <p:blipFill>
          <a:blip r:embed="rId8">
            <a:alphaModFix/>
          </a:blip>
          <a:stretch>
            <a:fillRect/>
          </a:stretch>
        </p:blipFill>
        <p:spPr>
          <a:xfrm>
            <a:off x="6616975" y="822400"/>
            <a:ext cx="1954150" cy="1954150"/>
          </a:xfrm>
          <a:prstGeom prst="rect">
            <a:avLst/>
          </a:prstGeom>
          <a:noFill/>
          <a:ln>
            <a:noFill/>
          </a:ln>
        </p:spPr>
      </p:pic>
      <p:pic>
        <p:nvPicPr>
          <p:cNvPr id="257" name="Google Shape;257;p44"/>
          <p:cNvPicPr preferRelativeResize="0"/>
          <p:nvPr/>
        </p:nvPicPr>
        <p:blipFill>
          <a:blip r:embed="rId9">
            <a:alphaModFix/>
          </a:blip>
          <a:stretch>
            <a:fillRect/>
          </a:stretch>
        </p:blipFill>
        <p:spPr>
          <a:xfrm>
            <a:off x="6603450" y="2790075"/>
            <a:ext cx="1981200" cy="1905000"/>
          </a:xfrm>
          <a:prstGeom prst="rect">
            <a:avLst/>
          </a:prstGeom>
          <a:noFill/>
          <a:ln>
            <a:noFill/>
          </a:ln>
        </p:spPr>
      </p:pic>
      <p:pic>
        <p:nvPicPr>
          <p:cNvPr id="258" name="Google Shape;258;p44"/>
          <p:cNvPicPr preferRelativeResize="0"/>
          <p:nvPr/>
        </p:nvPicPr>
        <p:blipFill>
          <a:blip r:embed="rId10">
            <a:alphaModFix/>
          </a:blip>
          <a:stretch>
            <a:fillRect/>
          </a:stretch>
        </p:blipFill>
        <p:spPr>
          <a:xfrm>
            <a:off x="4635775" y="2790075"/>
            <a:ext cx="1954150" cy="1905000"/>
          </a:xfrm>
          <a:prstGeom prst="rect">
            <a:avLst/>
          </a:prstGeom>
          <a:noFill/>
          <a:ln>
            <a:noFill/>
          </a:ln>
        </p:spPr>
      </p:pic>
      <p:graphicFrame>
        <p:nvGraphicFramePr>
          <p:cNvPr id="259" name="Google Shape;259;p44"/>
          <p:cNvGraphicFramePr/>
          <p:nvPr/>
        </p:nvGraphicFramePr>
        <p:xfrm>
          <a:off x="673400" y="784300"/>
          <a:ext cx="3000000" cy="3000000"/>
        </p:xfrm>
        <a:graphic>
          <a:graphicData uri="http://schemas.openxmlformats.org/drawingml/2006/table">
            <a:tbl>
              <a:tblPr>
                <a:noFill/>
                <a:tableStyleId>{E53577E2-99CD-4C19-8B76-2337AB0FEC49}</a:tableStyleId>
              </a:tblPr>
              <a:tblGrid>
                <a:gridCol w="1977825"/>
                <a:gridCol w="1977825"/>
                <a:gridCol w="1977825"/>
                <a:gridCol w="1977825"/>
              </a:tblGrid>
              <a:tr h="1967675">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r>
              <a:tr h="1967675">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E06666"/>
                      </a:solidFill>
                      <a:prstDash val="solid"/>
                      <a:round/>
                      <a:headEnd len="sm" w="sm" type="none"/>
                      <a:tailEnd len="sm" w="sm" type="none"/>
                    </a:lnL>
                    <a:lnR cap="flat" cmpd="sng" w="114300">
                      <a:solidFill>
                        <a:srgbClr val="E06666"/>
                      </a:solidFill>
                      <a:prstDash val="solid"/>
                      <a:round/>
                      <a:headEnd len="sm" w="sm" type="none"/>
                      <a:tailEnd len="sm" w="sm" type="none"/>
                    </a:lnR>
                    <a:lnT cap="flat" cmpd="sng" w="114300">
                      <a:solidFill>
                        <a:srgbClr val="E06666"/>
                      </a:solidFill>
                      <a:prstDash val="solid"/>
                      <a:round/>
                      <a:headEnd len="sm" w="sm" type="none"/>
                      <a:tailEnd len="sm" w="sm" type="none"/>
                    </a:lnT>
                    <a:lnB cap="flat" cmpd="sng" w="114300">
                      <a:solidFill>
                        <a:srgbClr val="E06666"/>
                      </a:solidFill>
                      <a:prstDash val="solid"/>
                      <a:round/>
                      <a:headEnd len="sm" w="sm" type="none"/>
                      <a:tailEnd len="sm" w="sm" type="none"/>
                    </a:lnB>
                  </a:tcPr>
                </a:tc>
              </a:tr>
            </a:tbl>
          </a:graphicData>
        </a:graphic>
      </p:graphicFrame>
      <p:sp>
        <p:nvSpPr>
          <p:cNvPr id="260" name="Google Shape;260;p44"/>
          <p:cNvSpPr txBox="1"/>
          <p:nvPr/>
        </p:nvSpPr>
        <p:spPr>
          <a:xfrm>
            <a:off x="703200" y="207000"/>
            <a:ext cx="7737600" cy="374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t>          How are you feeling on a scale of April Fools?</a:t>
            </a:r>
            <a:endParaRPr b="1" sz="2100"/>
          </a:p>
          <a:p>
            <a:pPr indent="0" lvl="0" marL="0" rtl="0" algn="l">
              <a:spcBef>
                <a:spcPts val="0"/>
              </a:spcBef>
              <a:spcAft>
                <a:spcPts val="0"/>
              </a:spcAft>
              <a:buNone/>
            </a:pPr>
            <a:r>
              <a:t/>
            </a:r>
            <a:endParaRPr b="1" sz="2100"/>
          </a:p>
          <a:p>
            <a:pPr indent="0" lvl="0" marL="0" rtl="0" algn="l">
              <a:spcBef>
                <a:spcPts val="0"/>
              </a:spcBef>
              <a:spcAft>
                <a:spcPts val="0"/>
              </a:spcAft>
              <a:buNone/>
            </a:pPr>
            <a:r>
              <a:rPr b="1" lang="en" sz="2100">
                <a:solidFill>
                  <a:srgbClr val="FFFFFF"/>
                </a:solidFill>
              </a:rPr>
              <a:t>1                        2                         3                         4</a:t>
            </a:r>
            <a:endParaRPr b="1" sz="2100">
              <a:solidFill>
                <a:srgbClr val="FFFFFF"/>
              </a:solidFill>
            </a:endParaRPr>
          </a:p>
          <a:p>
            <a:pPr indent="0" lvl="0" marL="0" rtl="0" algn="l">
              <a:spcBef>
                <a:spcPts val="0"/>
              </a:spcBef>
              <a:spcAft>
                <a:spcPts val="0"/>
              </a:spcAft>
              <a:buNone/>
            </a:pPr>
            <a:r>
              <a:t/>
            </a:r>
            <a:endParaRPr b="1" sz="2100">
              <a:solidFill>
                <a:srgbClr val="FFFFFF"/>
              </a:solidFill>
            </a:endParaRPr>
          </a:p>
          <a:p>
            <a:pPr indent="0" lvl="0" marL="0" rtl="0" algn="l">
              <a:spcBef>
                <a:spcPts val="0"/>
              </a:spcBef>
              <a:spcAft>
                <a:spcPts val="0"/>
              </a:spcAft>
              <a:buNone/>
            </a:pPr>
            <a:r>
              <a:t/>
            </a:r>
            <a:endParaRPr b="1" sz="2100">
              <a:solidFill>
                <a:srgbClr val="FFFFFF"/>
              </a:solidFill>
            </a:endParaRPr>
          </a:p>
          <a:p>
            <a:pPr indent="0" lvl="0" marL="0" rtl="0" algn="l">
              <a:spcBef>
                <a:spcPts val="0"/>
              </a:spcBef>
              <a:spcAft>
                <a:spcPts val="0"/>
              </a:spcAft>
              <a:buNone/>
            </a:pPr>
            <a:r>
              <a:t/>
            </a:r>
            <a:endParaRPr b="1" sz="2100">
              <a:solidFill>
                <a:srgbClr val="FFFFFF"/>
              </a:solidFill>
            </a:endParaRPr>
          </a:p>
          <a:p>
            <a:pPr indent="0" lvl="0" marL="0" rtl="0" algn="l">
              <a:spcBef>
                <a:spcPts val="0"/>
              </a:spcBef>
              <a:spcAft>
                <a:spcPts val="0"/>
              </a:spcAft>
              <a:buNone/>
            </a:pPr>
            <a:r>
              <a:t/>
            </a:r>
            <a:endParaRPr b="1" sz="2100">
              <a:solidFill>
                <a:srgbClr val="FFFFFF"/>
              </a:solidFill>
            </a:endParaRPr>
          </a:p>
          <a:p>
            <a:pPr indent="0" lvl="0" marL="0" rtl="0" algn="l">
              <a:spcBef>
                <a:spcPts val="0"/>
              </a:spcBef>
              <a:spcAft>
                <a:spcPts val="0"/>
              </a:spcAft>
              <a:buNone/>
            </a:pPr>
            <a:r>
              <a:t/>
            </a:r>
            <a:endParaRPr b="1" sz="2100">
              <a:solidFill>
                <a:srgbClr val="FFFFFF"/>
              </a:solidFill>
            </a:endParaRPr>
          </a:p>
          <a:p>
            <a:pPr indent="0" lvl="0" marL="0" rtl="0" algn="l">
              <a:spcBef>
                <a:spcPts val="0"/>
              </a:spcBef>
              <a:spcAft>
                <a:spcPts val="0"/>
              </a:spcAft>
              <a:buNone/>
            </a:pPr>
            <a:r>
              <a:rPr b="1" lang="en" sz="2100">
                <a:solidFill>
                  <a:srgbClr val="FFFFFF"/>
                </a:solidFill>
              </a:rPr>
              <a:t>5                        6                         7                         8</a:t>
            </a:r>
            <a:endParaRPr b="1" sz="2100">
              <a:solidFill>
                <a:srgbClr val="FFFFFF"/>
              </a:solidFill>
            </a:endParaRPr>
          </a:p>
          <a:p>
            <a:pPr indent="0" lvl="0" marL="0" rtl="0" algn="l">
              <a:spcBef>
                <a:spcPts val="0"/>
              </a:spcBef>
              <a:spcAft>
                <a:spcPts val="0"/>
              </a:spcAft>
              <a:buNone/>
            </a:pPr>
            <a:r>
              <a:t/>
            </a:r>
            <a:endParaRPr b="1" sz="2100"/>
          </a:p>
          <a:p>
            <a:pPr indent="0" lvl="0" marL="0" rtl="0" algn="l">
              <a:spcBef>
                <a:spcPts val="0"/>
              </a:spcBef>
              <a:spcAft>
                <a:spcPts val="0"/>
              </a:spcAft>
              <a:buNone/>
            </a:pPr>
            <a:r>
              <a:t/>
            </a:r>
            <a:endParaRPr b="1" sz="2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8" name="Shape 268"/>
        <p:cNvGrpSpPr/>
        <p:nvPr/>
      </p:nvGrpSpPr>
      <p:grpSpPr>
        <a:xfrm>
          <a:off x="0" y="0"/>
          <a:ext cx="0" cy="0"/>
          <a:chOff x="0" y="0"/>
          <a:chExt cx="0" cy="0"/>
        </a:xfrm>
      </p:grpSpPr>
      <p:sp>
        <p:nvSpPr>
          <p:cNvPr id="269" name="Google Shape;269;p46"/>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6"/>
          <p:cNvSpPr txBox="1"/>
          <p:nvPr/>
        </p:nvSpPr>
        <p:spPr>
          <a:xfrm>
            <a:off x="452200" y="999900"/>
            <a:ext cx="2622000" cy="367500"/>
          </a:xfrm>
          <a:prstGeom prst="rect">
            <a:avLst/>
          </a:prstGeom>
          <a:gradFill>
            <a:gsLst>
              <a:gs pos="0">
                <a:srgbClr val="00D2E9"/>
              </a:gs>
              <a:gs pos="100000">
                <a:srgbClr val="045962"/>
              </a:gs>
            </a:gsLst>
            <a:lin ang="5400012" scaled="0"/>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271" name="Google Shape;271;p46"/>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6"/>
          <p:cNvSpPr txBox="1"/>
          <p:nvPr/>
        </p:nvSpPr>
        <p:spPr>
          <a:xfrm>
            <a:off x="3764200" y="999900"/>
            <a:ext cx="2253300" cy="367500"/>
          </a:xfrm>
          <a:prstGeom prst="rect">
            <a:avLst/>
          </a:prstGeom>
          <a:gradFill>
            <a:gsLst>
              <a:gs pos="0">
                <a:srgbClr val="FFF6DB"/>
              </a:gs>
              <a:gs pos="100000">
                <a:srgbClr val="FAD25C"/>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273" name="Google Shape;273;p46"/>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4" name="Google Shape;274;p46"/>
          <p:cNvSpPr txBox="1"/>
          <p:nvPr/>
        </p:nvSpPr>
        <p:spPr>
          <a:xfrm>
            <a:off x="6707500" y="999900"/>
            <a:ext cx="2069700" cy="367500"/>
          </a:xfrm>
          <a:prstGeom prst="rect">
            <a:avLst/>
          </a:prstGeom>
          <a:gradFill>
            <a:gsLst>
              <a:gs pos="0">
                <a:srgbClr val="F5D0D0"/>
              </a:gs>
              <a:gs pos="100000">
                <a:srgbClr val="D96868"/>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275" name="Google Shape;275;p46"/>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6"/>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277" name="Google Shape;277;p46"/>
          <p:cNvSpPr txBox="1"/>
          <p:nvPr/>
        </p:nvSpPr>
        <p:spPr>
          <a:xfrm>
            <a:off x="377325" y="3640225"/>
            <a:ext cx="2706600" cy="367500"/>
          </a:xfrm>
          <a:prstGeom prst="rect">
            <a:avLst/>
          </a:prstGeom>
          <a:gradFill>
            <a:gsLst>
              <a:gs pos="0">
                <a:srgbClr val="DCECD5"/>
              </a:gs>
              <a:gs pos="100000">
                <a:srgbClr val="93BC81"/>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DAILY</a:t>
            </a:r>
            <a:r>
              <a:rPr b="1" lang="en" sz="1800">
                <a:latin typeface="Pompiere"/>
                <a:ea typeface="Pompiere"/>
                <a:cs typeface="Pompiere"/>
                <a:sym typeface="Pompiere"/>
              </a:rPr>
              <a:t> GREETING</a:t>
            </a:r>
            <a:endParaRPr b="1" sz="1800">
              <a:latin typeface="Pompiere"/>
              <a:ea typeface="Pompiere"/>
              <a:cs typeface="Pompiere"/>
              <a:sym typeface="Pompiere"/>
            </a:endParaRPr>
          </a:p>
        </p:txBody>
      </p:sp>
      <p:graphicFrame>
        <p:nvGraphicFramePr>
          <p:cNvPr id="278" name="Google Shape;278;p46"/>
          <p:cNvGraphicFramePr/>
          <p:nvPr/>
        </p:nvGraphicFramePr>
        <p:xfrm>
          <a:off x="6467350" y="1570475"/>
          <a:ext cx="3000000" cy="3000000"/>
        </p:xfrm>
        <a:graphic>
          <a:graphicData uri="http://schemas.openxmlformats.org/drawingml/2006/table">
            <a:tbl>
              <a:tblPr>
                <a:noFill/>
                <a:tableStyleId>{E53577E2-99CD-4C19-8B76-2337AB0FEC49}</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79" name="Google Shape;279;p46"/>
          <p:cNvSpPr txBox="1"/>
          <p:nvPr/>
        </p:nvSpPr>
        <p:spPr>
          <a:xfrm>
            <a:off x="3882463" y="3582350"/>
            <a:ext cx="2069700" cy="367500"/>
          </a:xfrm>
          <a:prstGeom prst="rect">
            <a:avLst/>
          </a:prstGeom>
          <a:gradFill>
            <a:gsLst>
              <a:gs pos="0">
                <a:srgbClr val="3177EE"/>
              </a:gs>
              <a:gs pos="100000">
                <a:srgbClr val="113D8A"/>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280" name="Google Shape;280;p46"/>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281" name="Google Shape;281;p46"/>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282" name="Google Shape;282;p46"/>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283" name="Google Shape;283;p46"/>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Tues</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April 1</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284" name="Google Shape;284;p46"/>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285" name="Google Shape;285;p46"/>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900"/>
              <a:t>“</a:t>
            </a:r>
            <a:r>
              <a:rPr lang="en" sz="1700"/>
              <a:t>April Fool’s Day</a:t>
            </a:r>
            <a:r>
              <a:rPr b="1" lang="en" sz="1600"/>
              <a:t>”</a:t>
            </a:r>
            <a:endParaRPr b="1" sz="1900"/>
          </a:p>
        </p:txBody>
      </p:sp>
      <p:sp>
        <p:nvSpPr>
          <p:cNvPr id="286" name="Google Shape;286;p46"/>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t>Could you handle being pranked as long as it didn’t hurt? What prank ideas do you have? Who would</a:t>
            </a:r>
            <a:endParaRPr b="1" sz="1900"/>
          </a:p>
          <a:p>
            <a:pPr indent="0" lvl="0" marL="0" rtl="0" algn="l">
              <a:spcBef>
                <a:spcPts val="0"/>
              </a:spcBef>
              <a:spcAft>
                <a:spcPts val="0"/>
              </a:spcAft>
              <a:buNone/>
            </a:pPr>
            <a:r>
              <a:rPr b="1" lang="en" sz="1800"/>
              <a:t>you prank?</a:t>
            </a:r>
            <a:endParaRPr b="1" sz="1800"/>
          </a:p>
          <a:p>
            <a:pPr indent="0" lvl="0" marL="0" rtl="0" algn="l">
              <a:spcBef>
                <a:spcPts val="0"/>
              </a:spcBef>
              <a:spcAft>
                <a:spcPts val="0"/>
              </a:spcAft>
              <a:buNone/>
            </a:pPr>
            <a:r>
              <a:rPr b="1" lang="en" sz="1500"/>
              <a:t>Share your thoughts!</a:t>
            </a:r>
            <a:endParaRPr b="1" sz="1500"/>
          </a:p>
        </p:txBody>
      </p:sp>
      <p:pic>
        <p:nvPicPr>
          <p:cNvPr id="287" name="Google Shape;287;p46"/>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288" name="Google Shape;288;p46"/>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289" name="Google Shape;289;p46"/>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290" name="Google Shape;290;p46"/>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291" name="Google Shape;291;p46"/>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292" name="Google Shape;292;p46"/>
          <p:cNvSpPr txBox="1"/>
          <p:nvPr/>
        </p:nvSpPr>
        <p:spPr>
          <a:xfrm>
            <a:off x="3656825" y="4265300"/>
            <a:ext cx="2568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I like               I don’t like</a:t>
            </a:r>
            <a:endParaRPr/>
          </a:p>
          <a:p>
            <a:pPr indent="0" lvl="0" marL="0" rtl="0" algn="l">
              <a:spcBef>
                <a:spcPts val="0"/>
              </a:spcBef>
              <a:spcAft>
                <a:spcPts val="0"/>
              </a:spcAft>
              <a:buNone/>
            </a:pPr>
            <a:r>
              <a:rPr lang="en"/>
              <a:t>April Fool’s       April Fool’s</a:t>
            </a:r>
            <a:endParaRPr/>
          </a:p>
          <a:p>
            <a:pPr indent="0" lvl="0" marL="0" rtl="0" algn="l">
              <a:spcBef>
                <a:spcPts val="0"/>
              </a:spcBef>
              <a:spcAft>
                <a:spcPts val="0"/>
              </a:spcAft>
              <a:buNone/>
            </a:pPr>
            <a:r>
              <a:rPr lang="en"/>
              <a:t>pranks.                 pranks.</a:t>
            </a:r>
            <a:endParaRPr/>
          </a:p>
        </p:txBody>
      </p:sp>
      <p:pic>
        <p:nvPicPr>
          <p:cNvPr descr="📚CHECK OUT THE COOL SCHOOL STORE TODAY!! : https://bit.ly/CSRedbubble&#10;April Fools Day is coming up, and we love a good joke at Cool School. On this episode of Nikki's Wiki, learn all about the history of April Fools, how it's celebrated all over the world, and a few pranks!&#10;------------&#10;Subscribe to the channel today! http://bit.ly/SubscribeToCoolSchool&#10;Watch the latest Cool School Videos! https://bit.ly/CoolSchoolLatestVideos&#10;Follow Cool School on Instagram! https://bit.ly/CoolSchoolonInstagram&#10;Follow Cool School on Facebook! http://bit.ly/CoolSchoolOnFacebook&#10;------------&#10;&#10;Nikki’s Wiki and Science are exciting educational videos for kids, featuring Cool School’s very own kid encyclopedia, Nikki!&#10;&#10;Jump right into the past with her Wiki series, as Nikki gives fun facts for kids and history from topics such as dragons, monsters, witches, holidays, sports, and more! The Nikki Show has all the kids science experiments to do at home, from making nachos WITH THE SUN to making your VERY OWN RAINBOW! Every day is a learning adventure with Nikki!&#10;&#10;#NikkiWiki #KidsHistory #KidsScience&#10;💡" id="293" name="Google Shape;293;p46" title="The History of April Fools &amp; Pranks | Nikki's Wiki | Wiki for Kids at Cool School">
            <a:hlinkClick r:id="rId11"/>
          </p:cNvPr>
          <p:cNvPicPr preferRelativeResize="0"/>
          <p:nvPr/>
        </p:nvPicPr>
        <p:blipFill>
          <a:blip r:embed="rId12">
            <a:alphaModFix/>
          </a:blip>
          <a:stretch>
            <a:fillRect/>
          </a:stretch>
        </p:blipFill>
        <p:spPr>
          <a:xfrm>
            <a:off x="3731650" y="1789323"/>
            <a:ext cx="2347200" cy="1760400"/>
          </a:xfrm>
          <a:prstGeom prst="rect">
            <a:avLst/>
          </a:prstGeom>
          <a:noFill/>
          <a:ln>
            <a:noFill/>
          </a:ln>
        </p:spPr>
      </p:pic>
      <p:pic>
        <p:nvPicPr>
          <p:cNvPr id="294" name="Google Shape;294;p46"/>
          <p:cNvPicPr preferRelativeResize="0"/>
          <p:nvPr/>
        </p:nvPicPr>
        <p:blipFill>
          <a:blip r:embed="rId13">
            <a:alphaModFix/>
          </a:blip>
          <a:stretch>
            <a:fillRect/>
          </a:stretch>
        </p:blipFill>
        <p:spPr>
          <a:xfrm>
            <a:off x="318900" y="1481950"/>
            <a:ext cx="2966625" cy="1950500"/>
          </a:xfrm>
          <a:prstGeom prst="rect">
            <a:avLst/>
          </a:prstGeom>
          <a:noFill/>
          <a:ln>
            <a:noFill/>
          </a:ln>
        </p:spPr>
      </p:pic>
      <p:pic>
        <p:nvPicPr>
          <p:cNvPr id="295" name="Google Shape;295;p46"/>
          <p:cNvPicPr preferRelativeResize="0"/>
          <p:nvPr/>
        </p:nvPicPr>
        <p:blipFill>
          <a:blip r:embed="rId14">
            <a:alphaModFix/>
          </a:blip>
          <a:stretch>
            <a:fillRect/>
          </a:stretch>
        </p:blipFill>
        <p:spPr>
          <a:xfrm>
            <a:off x="2426075" y="2526235"/>
            <a:ext cx="533400" cy="533400"/>
          </a:xfrm>
          <a:prstGeom prst="rect">
            <a:avLst/>
          </a:prstGeom>
          <a:noFill/>
          <a:ln cap="flat" cmpd="sng" w="19050">
            <a:solidFill>
              <a:srgbClr val="000000"/>
            </a:solidFill>
            <a:prstDash val="solid"/>
            <a:round/>
            <a:headEnd len="sm" w="sm" type="none"/>
            <a:tailEnd len="sm" w="sm" type="none"/>
          </a:ln>
        </p:spPr>
      </p:pic>
      <p:sp>
        <p:nvSpPr>
          <p:cNvPr id="296" name="Google Shape;296;p46"/>
          <p:cNvSpPr/>
          <p:nvPr/>
        </p:nvSpPr>
        <p:spPr>
          <a:xfrm>
            <a:off x="0" y="35700"/>
            <a:ext cx="7136449" cy="1153001"/>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accent5"/>
                </a:solidFill>
                <a:latin typeface="Merriweather"/>
              </a:rPr>
              <a:t>That's a Wrap!</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0" name="Shape 300"/>
        <p:cNvGrpSpPr/>
        <p:nvPr/>
      </p:nvGrpSpPr>
      <p:grpSpPr>
        <a:xfrm>
          <a:off x="0" y="0"/>
          <a:ext cx="0" cy="0"/>
          <a:chOff x="0" y="0"/>
          <a:chExt cx="0" cy="0"/>
        </a:xfrm>
      </p:grpSpPr>
      <p:pic>
        <p:nvPicPr>
          <p:cNvPr id="301" name="Google Shape;301;p47"/>
          <p:cNvPicPr preferRelativeResize="0"/>
          <p:nvPr/>
        </p:nvPicPr>
        <p:blipFill rotWithShape="1">
          <a:blip r:embed="rId3">
            <a:alphaModFix/>
          </a:blip>
          <a:srcRect b="10731" l="0" r="0" t="68992"/>
          <a:stretch/>
        </p:blipFill>
        <p:spPr>
          <a:xfrm>
            <a:off x="0" y="3975275"/>
            <a:ext cx="9144000" cy="1168224"/>
          </a:xfrm>
          <a:prstGeom prst="rect">
            <a:avLst/>
          </a:prstGeom>
          <a:noFill/>
          <a:ln>
            <a:noFill/>
          </a:ln>
        </p:spPr>
      </p:pic>
      <p:pic>
        <p:nvPicPr>
          <p:cNvPr id="302" name="Google Shape;302;p47"/>
          <p:cNvPicPr preferRelativeResize="0"/>
          <p:nvPr/>
        </p:nvPicPr>
        <p:blipFill rotWithShape="1">
          <a:blip r:embed="rId4">
            <a:alphaModFix/>
          </a:blip>
          <a:srcRect b="26139" l="0" r="0" t="28738"/>
          <a:stretch/>
        </p:blipFill>
        <p:spPr>
          <a:xfrm>
            <a:off x="648600" y="4098275"/>
            <a:ext cx="7270275" cy="1045225"/>
          </a:xfrm>
          <a:prstGeom prst="rect">
            <a:avLst/>
          </a:prstGeom>
          <a:noFill/>
          <a:ln>
            <a:noFill/>
          </a:ln>
        </p:spPr>
      </p:pic>
      <p:pic>
        <p:nvPicPr>
          <p:cNvPr id="303" name="Google Shape;303;p47"/>
          <p:cNvPicPr preferRelativeResize="0"/>
          <p:nvPr/>
        </p:nvPicPr>
        <p:blipFill>
          <a:blip r:embed="rId5">
            <a:alphaModFix/>
          </a:blip>
          <a:stretch>
            <a:fillRect/>
          </a:stretch>
        </p:blipFill>
        <p:spPr>
          <a:xfrm>
            <a:off x="0" y="0"/>
            <a:ext cx="9144000" cy="3975275"/>
          </a:xfrm>
          <a:prstGeom prst="rect">
            <a:avLst/>
          </a:prstGeom>
          <a:noFill/>
          <a:ln>
            <a:noFill/>
          </a:ln>
        </p:spPr>
      </p:pic>
      <p:pic>
        <p:nvPicPr>
          <p:cNvPr descr="Jack Hartmann's I'm Just Like You is an autism awareness song inspired by our friend Victoria Gentile. Victoria is a special education teacher at Fort Salonga Elementary in Kings Park, New York. It's Victoria's goal and ours to show the world that people with autism are just like you. On World Autism Awareness Day and everyday we need to look for and realize that we have so much in common. &#10;A special thank you to the students and staff at Fort Salonga Elementary, the Therapy Dogs of Long Island and all the wonderful teachers who work with children everyday.&#10;&#10;&#10;Lyrics&#10;Hi, I'm Victoria Gentile&#10;I'm a special education teacher at Fort Salonga Elementary School in Kings Park New York&#10;I asked Jack Hartmann to write a song to help children better understand autism&#10;Victoria and her students inspired me to write this song&#10;And my hope is that this song will help all children understand &#10;a little bit better that children with autism love to sing, dance, play,&#10;have fun, learn, make friends, just like you&#10;I'm just like you&#10;I like to have fun&#10;Sing and dance&#10;Play and run&#10;I'm just like you&#10;I like to make friends&#10;Share lot's of love&#10;Will you be my friend?&#10;I may act a little different&#10;I may have trouble using words&#10;I may have a few more challenges than you&#10;But I'm a good kid in this world&#10;I have autism&#10;Will you be my friend?&#10;I'm just like you&#10;I have feelings too&#10;I get angry and sad and happy like you&#10;I'm just like you&#10;I could use your help&#10;Please understand, I need a little more help&#10;I may act a little different&#10;I may have trouble using words&#10;I may have a few more challenges than you&#10;But I'm a good kid in this world&#10;I have autism&#10;Will you be my friend?&#10;Thank you teachers for all that you do&#10;To help me each day&#10;To get me through&#10;Thank you family for the gifts you give&#10;All the love and patience and everything&#10;I'd like to be your friend&#10;I'm just like you&#10;I'm just like you&#10;&#10;&#10;Jack Hartmann's website: https://jackhartmann.com&#10;&#10;Subscribe to our YouTube Channel: https://goo.gl/ogaW1i&#10;&#10;Remember to connect with Jack Hartmann on his Social Networks:&#10;&#10;Facebook: https://facebook.com/hop2itmusic&#10;Pinterest: https://pinterest.com/jackhartmann&#10;Twitter: https://twitter.com/Jack_Hartmann&#10;&#10;You can find Jack Hartmann's Music on:&#10;&#10;Jack Hartmann Website: https://jackhartmann.com&#10;iTunes: https://goo.gl/GeDJeJ&#10;Amazon: https://goo.gl/Ei8C6B&#10;Google Play: https://goo.gl/doZpfS&#10;CD Baby: https://cdbaby.com/Artist/JackHartmann asd" id="304" name="Google Shape;304;p47" title="I'm Just Like You | Autism Awareness | Jack Hartmann| World Autism Awareness Day">
            <a:hlinkClick r:id="rId6"/>
          </p:cNvPr>
          <p:cNvPicPr preferRelativeResize="0"/>
          <p:nvPr/>
        </p:nvPicPr>
        <p:blipFill>
          <a:blip r:embed="rId7">
            <a:alphaModFix/>
          </a:blip>
          <a:stretch>
            <a:fillRect/>
          </a:stretch>
        </p:blipFill>
        <p:spPr>
          <a:xfrm>
            <a:off x="6370650" y="548375"/>
            <a:ext cx="2697833" cy="2023375"/>
          </a:xfrm>
          <a:prstGeom prst="rect">
            <a:avLst/>
          </a:prstGeom>
          <a:noFill/>
          <a:ln cap="flat" cmpd="sng" w="76200">
            <a:solidFill>
              <a:srgbClr val="0000FF"/>
            </a:solidFill>
            <a:prstDash val="solid"/>
            <a:round/>
            <a:headEnd len="sm" w="sm" type="none"/>
            <a:tailEnd len="sm" w="sm" type="none"/>
          </a:ln>
        </p:spPr>
      </p:pic>
      <p:pic>
        <p:nvPicPr>
          <p:cNvPr id="305" name="Google Shape;305;p47"/>
          <p:cNvPicPr preferRelativeResize="0"/>
          <p:nvPr/>
        </p:nvPicPr>
        <p:blipFill rotWithShape="1">
          <a:blip r:embed="rId8">
            <a:alphaModFix/>
          </a:blip>
          <a:srcRect b="12638" l="12252" r="10883" t="12443"/>
          <a:stretch/>
        </p:blipFill>
        <p:spPr>
          <a:xfrm>
            <a:off x="4510965" y="3197125"/>
            <a:ext cx="977935" cy="1045238"/>
          </a:xfrm>
          <a:prstGeom prst="rect">
            <a:avLst/>
          </a:prstGeom>
          <a:noFill/>
          <a:ln>
            <a:noFill/>
          </a:ln>
        </p:spPr>
      </p:pic>
      <p:pic>
        <p:nvPicPr>
          <p:cNvPr id="306" name="Google Shape;306;p47"/>
          <p:cNvPicPr preferRelativeResize="0"/>
          <p:nvPr/>
        </p:nvPicPr>
        <p:blipFill>
          <a:blip r:embed="rId9">
            <a:alphaModFix/>
          </a:blip>
          <a:stretch>
            <a:fillRect/>
          </a:stretch>
        </p:blipFill>
        <p:spPr>
          <a:xfrm>
            <a:off x="5488900" y="3262504"/>
            <a:ext cx="823322" cy="914471"/>
          </a:xfrm>
          <a:prstGeom prst="rect">
            <a:avLst/>
          </a:prstGeom>
          <a:noFill/>
          <a:ln>
            <a:noFill/>
          </a:ln>
        </p:spPr>
      </p:pic>
      <p:pic>
        <p:nvPicPr>
          <p:cNvPr id="307" name="Google Shape;307;p47"/>
          <p:cNvPicPr preferRelativeResize="0"/>
          <p:nvPr/>
        </p:nvPicPr>
        <p:blipFill rotWithShape="1">
          <a:blip r:embed="rId10">
            <a:alphaModFix/>
          </a:blip>
          <a:srcRect b="19419" l="0" r="0" t="16531"/>
          <a:stretch/>
        </p:blipFill>
        <p:spPr>
          <a:xfrm rot="8">
            <a:off x="0" y="2784129"/>
            <a:ext cx="4016200" cy="2359365"/>
          </a:xfrm>
          <a:prstGeom prst="rect">
            <a:avLst/>
          </a:prstGeom>
          <a:noFill/>
          <a:ln>
            <a:noFill/>
          </a:ln>
        </p:spPr>
      </p:pic>
      <p:pic>
        <p:nvPicPr>
          <p:cNvPr id="308" name="Google Shape;308;p47"/>
          <p:cNvPicPr preferRelativeResize="0"/>
          <p:nvPr/>
        </p:nvPicPr>
        <p:blipFill>
          <a:blip r:embed="rId11">
            <a:alphaModFix/>
          </a:blip>
          <a:stretch>
            <a:fillRect/>
          </a:stretch>
        </p:blipFill>
        <p:spPr>
          <a:xfrm>
            <a:off x="5402300" y="2165700"/>
            <a:ext cx="3108074" cy="3108074"/>
          </a:xfrm>
          <a:prstGeom prst="rect">
            <a:avLst/>
          </a:prstGeom>
          <a:noFill/>
          <a:ln>
            <a:noFill/>
          </a:ln>
        </p:spPr>
      </p:pic>
      <p:pic>
        <p:nvPicPr>
          <p:cNvPr descr="FREE GIFT AVAILABLE NOW:&#10;A STEP-BY-STEP GUIDE TO MAKING SCHOOL DROP OFF EASIER&#10;&#10;Claim this free download by visiting our website:&#10;https://autismexplained.com.au/&#10;&#10;---ABOUT US---&#10;Hello! We are Paul and Shannan from Autism Explained!&#10;&#10;We help parents understand their autistic children and create healthy supportive environments. By combining the experience of an adult on the Spectrum with a single mum who lives this stuff every day, we set you on the path to regain family harmony and actually enjoy time with your kids!&#10;&#10;This video is a little bit about us... (see our intro video here https://youtu.be/j1Kn9k0CNeQ)&#10;&#10;Paul discovered he was on the Autism Spectrum 4 years ago. Since then he has worked with countless autistic adults and children, as well as teaching parents teachers and students about Autism. He is also an ex-aerospace engineer with a passion for teaching and Emotional Intelligence.&#10;&#10;Shannan is a single parent and carer of an amazing 9 year old boy on the Autism Spectrum. She is an ex-corporate trainer with a BA, currently studying a Masters in autism studies with Griffith University.&#10;&#10;Website: https://autismexplained.com.au/&#10;Facebook: https://www.facebook.com/autismexplained.com.au&#10;Email: info@autismexplained.com.au" id="309" name="Google Shape;309;p47" title="Fast Facts About Autism For Kids (World Autism Awareness Day)">
            <a:hlinkClick r:id="rId12"/>
          </p:cNvPr>
          <p:cNvPicPr preferRelativeResize="0"/>
          <p:nvPr/>
        </p:nvPicPr>
        <p:blipFill>
          <a:blip r:embed="rId13">
            <a:alphaModFix/>
          </a:blip>
          <a:stretch>
            <a:fillRect/>
          </a:stretch>
        </p:blipFill>
        <p:spPr>
          <a:xfrm>
            <a:off x="132250" y="548375"/>
            <a:ext cx="2599225" cy="1962700"/>
          </a:xfrm>
          <a:prstGeom prst="rect">
            <a:avLst/>
          </a:prstGeom>
          <a:noFill/>
          <a:ln cap="flat" cmpd="sng" w="76200">
            <a:solidFill>
              <a:srgbClr val="FF0000"/>
            </a:solidFill>
            <a:prstDash val="solid"/>
            <a:round/>
            <a:headEnd len="sm" w="sm" type="none"/>
            <a:tailEnd len="sm" w="sm" type="none"/>
          </a:ln>
        </p:spPr>
      </p:pic>
      <p:pic>
        <p:nvPicPr>
          <p:cNvPr id="310" name="Google Shape;310;p47"/>
          <p:cNvPicPr preferRelativeResize="0"/>
          <p:nvPr/>
        </p:nvPicPr>
        <p:blipFill rotWithShape="1">
          <a:blip r:embed="rId14">
            <a:alphaModFix/>
          </a:blip>
          <a:srcRect b="5599" l="18168" r="18942" t="5511"/>
          <a:stretch/>
        </p:blipFill>
        <p:spPr>
          <a:xfrm rot="5400000">
            <a:off x="3398275" y="111200"/>
            <a:ext cx="2212700" cy="2837050"/>
          </a:xfrm>
          <a:prstGeom prst="rect">
            <a:avLst/>
          </a:prstGeom>
          <a:noFill/>
          <a:ln>
            <a:noFill/>
          </a:ln>
        </p:spPr>
      </p:pic>
      <p:pic>
        <p:nvPicPr>
          <p:cNvPr id="311" name="Google Shape;311;p47"/>
          <p:cNvPicPr preferRelativeResize="0"/>
          <p:nvPr/>
        </p:nvPicPr>
        <p:blipFill>
          <a:blip r:embed="rId15">
            <a:alphaModFix/>
          </a:blip>
          <a:stretch>
            <a:fillRect/>
          </a:stretch>
        </p:blipFill>
        <p:spPr>
          <a:xfrm>
            <a:off x="5144000" y="106375"/>
            <a:ext cx="1168225" cy="1168225"/>
          </a:xfrm>
          <a:prstGeom prst="rect">
            <a:avLst/>
          </a:prstGeom>
          <a:noFill/>
          <a:ln>
            <a:noFill/>
          </a:ln>
        </p:spPr>
      </p:pic>
      <p:sp>
        <p:nvSpPr>
          <p:cNvPr id="312" name="Google Shape;312;p47"/>
          <p:cNvSpPr txBox="1"/>
          <p:nvPr/>
        </p:nvSpPr>
        <p:spPr>
          <a:xfrm>
            <a:off x="3217600" y="695000"/>
            <a:ext cx="2697900" cy="165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A86E8"/>
                </a:solidFill>
              </a:rPr>
              <a:t>  Wednesday 4/2</a:t>
            </a:r>
            <a:endParaRPr b="1" sz="1800">
              <a:solidFill>
                <a:srgbClr val="4A86E8"/>
              </a:solidFill>
            </a:endParaRPr>
          </a:p>
          <a:p>
            <a:pPr indent="0" lvl="0" marL="0" rtl="0" algn="l">
              <a:spcBef>
                <a:spcPts val="0"/>
              </a:spcBef>
              <a:spcAft>
                <a:spcPts val="0"/>
              </a:spcAft>
              <a:buNone/>
            </a:pPr>
            <a:r>
              <a:rPr b="1" lang="en" sz="1800">
                <a:solidFill>
                  <a:srgbClr val="4A86E8"/>
                </a:solidFill>
              </a:rPr>
              <a:t>Good Morning!</a:t>
            </a:r>
            <a:endParaRPr b="1" sz="1800">
              <a:solidFill>
                <a:srgbClr val="4A86E8"/>
              </a:solidFill>
            </a:endParaRPr>
          </a:p>
          <a:p>
            <a:pPr indent="0" lvl="0" marL="0" rtl="0" algn="l">
              <a:spcBef>
                <a:spcPts val="0"/>
              </a:spcBef>
              <a:spcAft>
                <a:spcPts val="0"/>
              </a:spcAft>
              <a:buNone/>
            </a:pPr>
            <a:r>
              <a:rPr b="1" lang="en" sz="1800">
                <a:solidFill>
                  <a:srgbClr val="4A86E8"/>
                </a:solidFill>
              </a:rPr>
              <a:t>  I am </a:t>
            </a:r>
            <a:r>
              <a:rPr b="1" lang="en" sz="1800">
                <a:solidFill>
                  <a:srgbClr val="4A86E8"/>
                </a:solidFill>
              </a:rPr>
              <a:t>looking</a:t>
            </a:r>
            <a:r>
              <a:rPr b="1" lang="en" sz="1800">
                <a:solidFill>
                  <a:srgbClr val="4A86E8"/>
                </a:solidFill>
              </a:rPr>
              <a:t> forward to appreciating differences with you!</a:t>
            </a:r>
            <a:endParaRPr b="1" sz="1800">
              <a:solidFill>
                <a:srgbClr val="4A86E8"/>
              </a:solidFill>
            </a:endParaRPr>
          </a:p>
          <a:p>
            <a:pPr indent="0" lvl="0" marL="0" rtl="0" algn="l">
              <a:spcBef>
                <a:spcPts val="0"/>
              </a:spcBef>
              <a:spcAft>
                <a:spcPts val="0"/>
              </a:spcAft>
              <a:buNone/>
            </a:pPr>
            <a:r>
              <a:rPr b="1" lang="en" sz="1800">
                <a:solidFill>
                  <a:srgbClr val="4A86E8"/>
                </a:solidFill>
              </a:rPr>
              <a:t>           Ms. Kent</a:t>
            </a:r>
            <a:endParaRPr b="1" sz="1800">
              <a:solidFill>
                <a:srgbClr val="4A86E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16" name="Shape 316"/>
        <p:cNvGrpSpPr/>
        <p:nvPr/>
      </p:nvGrpSpPr>
      <p:grpSpPr>
        <a:xfrm>
          <a:off x="0" y="0"/>
          <a:ext cx="0" cy="0"/>
          <a:chOff x="0" y="0"/>
          <a:chExt cx="0" cy="0"/>
        </a:xfrm>
      </p:grpSpPr>
      <p:pic>
        <p:nvPicPr>
          <p:cNvPr id="317" name="Google Shape;317;p48"/>
          <p:cNvPicPr preferRelativeResize="0"/>
          <p:nvPr/>
        </p:nvPicPr>
        <p:blipFill>
          <a:blip r:embed="rId3">
            <a:alphaModFix/>
          </a:blip>
          <a:stretch>
            <a:fillRect/>
          </a:stretch>
        </p:blipFill>
        <p:spPr>
          <a:xfrm>
            <a:off x="394025" y="182175"/>
            <a:ext cx="6224625" cy="4779150"/>
          </a:xfrm>
          <a:prstGeom prst="rect">
            <a:avLst/>
          </a:prstGeom>
          <a:noFill/>
          <a:ln>
            <a:noFill/>
          </a:ln>
        </p:spPr>
      </p:pic>
      <p:pic>
        <p:nvPicPr>
          <p:cNvPr id="318" name="Google Shape;318;p48"/>
          <p:cNvPicPr preferRelativeResize="0"/>
          <p:nvPr/>
        </p:nvPicPr>
        <p:blipFill>
          <a:blip r:embed="rId4">
            <a:alphaModFix/>
          </a:blip>
          <a:stretch>
            <a:fillRect/>
          </a:stretch>
        </p:blipFill>
        <p:spPr>
          <a:xfrm>
            <a:off x="6736525" y="2626350"/>
            <a:ext cx="2220551" cy="2220551"/>
          </a:xfrm>
          <a:prstGeom prst="rect">
            <a:avLst/>
          </a:prstGeom>
          <a:noFill/>
          <a:ln>
            <a:noFill/>
          </a:ln>
        </p:spPr>
      </p:pic>
      <p:pic>
        <p:nvPicPr>
          <p:cNvPr id="319" name="Google Shape;319;p48"/>
          <p:cNvPicPr preferRelativeResize="0"/>
          <p:nvPr/>
        </p:nvPicPr>
        <p:blipFill>
          <a:blip r:embed="rId5">
            <a:alphaModFix/>
          </a:blip>
          <a:stretch>
            <a:fillRect/>
          </a:stretch>
        </p:blipFill>
        <p:spPr>
          <a:xfrm>
            <a:off x="6771050" y="152400"/>
            <a:ext cx="2220550" cy="2220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3" name="Shape 323"/>
        <p:cNvGrpSpPr/>
        <p:nvPr/>
      </p:nvGrpSpPr>
      <p:grpSpPr>
        <a:xfrm>
          <a:off x="0" y="0"/>
          <a:ext cx="0" cy="0"/>
          <a:chOff x="0" y="0"/>
          <a:chExt cx="0" cy="0"/>
        </a:xfrm>
      </p:grpSpPr>
      <p:sp>
        <p:nvSpPr>
          <p:cNvPr id="324" name="Google Shape;324;p49"/>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9"/>
          <p:cNvSpPr/>
          <p:nvPr/>
        </p:nvSpPr>
        <p:spPr>
          <a:xfrm>
            <a:off x="0" y="0"/>
            <a:ext cx="7225844" cy="119762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1155CC"/>
                </a:solidFill>
                <a:latin typeface="Arial"/>
              </a:rPr>
              <a:t>That's a Wrap!</a:t>
            </a:r>
          </a:p>
        </p:txBody>
      </p:sp>
      <p:sp>
        <p:nvSpPr>
          <p:cNvPr id="326" name="Google Shape;326;p49"/>
          <p:cNvSpPr txBox="1"/>
          <p:nvPr/>
        </p:nvSpPr>
        <p:spPr>
          <a:xfrm>
            <a:off x="452200" y="999900"/>
            <a:ext cx="2622000" cy="367500"/>
          </a:xfrm>
          <a:prstGeom prst="rect">
            <a:avLst/>
          </a:prstGeom>
          <a:solidFill>
            <a:srgbClr val="E96CD4"/>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327" name="Google Shape;327;p49"/>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9"/>
          <p:cNvSpPr txBox="1"/>
          <p:nvPr/>
        </p:nvSpPr>
        <p:spPr>
          <a:xfrm>
            <a:off x="3764200" y="999900"/>
            <a:ext cx="2253300" cy="367500"/>
          </a:xfrm>
          <a:prstGeom prst="rect">
            <a:avLst/>
          </a:prstGeom>
          <a:solidFill>
            <a:srgbClr val="A64D79"/>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329" name="Google Shape;329;p49"/>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30" name="Google Shape;330;p49"/>
          <p:cNvSpPr txBox="1"/>
          <p:nvPr/>
        </p:nvSpPr>
        <p:spPr>
          <a:xfrm>
            <a:off x="6707500" y="999900"/>
            <a:ext cx="2069700" cy="367500"/>
          </a:xfrm>
          <a:prstGeom prst="rect">
            <a:avLst/>
          </a:prstGeom>
          <a:solidFill>
            <a:srgbClr val="33880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331" name="Google Shape;331;p49"/>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9"/>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333" name="Google Shape;333;p49"/>
          <p:cNvSpPr txBox="1"/>
          <p:nvPr/>
        </p:nvSpPr>
        <p:spPr>
          <a:xfrm>
            <a:off x="377325" y="3640225"/>
            <a:ext cx="2706600" cy="367500"/>
          </a:xfrm>
          <a:prstGeom prst="rect">
            <a:avLst/>
          </a:prstGeom>
          <a:solidFill>
            <a:srgbClr val="FF99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DAILY GREETING</a:t>
            </a:r>
            <a:endParaRPr b="1" sz="1800">
              <a:latin typeface="Pompiere"/>
              <a:ea typeface="Pompiere"/>
              <a:cs typeface="Pompiere"/>
              <a:sym typeface="Pompiere"/>
            </a:endParaRPr>
          </a:p>
        </p:txBody>
      </p:sp>
      <p:graphicFrame>
        <p:nvGraphicFramePr>
          <p:cNvPr id="334" name="Google Shape;334;p49"/>
          <p:cNvGraphicFramePr/>
          <p:nvPr/>
        </p:nvGraphicFramePr>
        <p:xfrm>
          <a:off x="6467350" y="1570475"/>
          <a:ext cx="3000000" cy="3000000"/>
        </p:xfrm>
        <a:graphic>
          <a:graphicData uri="http://schemas.openxmlformats.org/drawingml/2006/table">
            <a:tbl>
              <a:tblPr>
                <a:noFill/>
                <a:tableStyleId>{E53577E2-99CD-4C19-8B76-2337AB0FEC49}</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335" name="Google Shape;335;p49"/>
          <p:cNvSpPr txBox="1"/>
          <p:nvPr/>
        </p:nvSpPr>
        <p:spPr>
          <a:xfrm>
            <a:off x="3882463" y="3598125"/>
            <a:ext cx="2069700" cy="367500"/>
          </a:xfrm>
          <a:prstGeom prst="rect">
            <a:avLst/>
          </a:prstGeom>
          <a:solidFill>
            <a:srgbClr val="00FFF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336" name="Google Shape;336;p49"/>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337" name="Google Shape;337;p49"/>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338" name="Google Shape;338;p49"/>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339" name="Google Shape;339;p49"/>
          <p:cNvSpPr txBox="1"/>
          <p:nvPr/>
        </p:nvSpPr>
        <p:spPr>
          <a:xfrm>
            <a:off x="7324500" y="135800"/>
            <a:ext cx="18195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Wedne</a:t>
            </a:r>
            <a:r>
              <a:rPr lang="en" sz="1900">
                <a:solidFill>
                  <a:schemeClr val="dk1"/>
                </a:solidFill>
              </a:rPr>
              <a:t>sday</a:t>
            </a:r>
            <a:endParaRPr sz="1900">
              <a:solidFill>
                <a:schemeClr val="dk1"/>
              </a:solidFill>
            </a:endParaRPr>
          </a:p>
          <a:p>
            <a:pPr indent="0" lvl="0" marL="0" rtl="0" algn="l">
              <a:spcBef>
                <a:spcPts val="0"/>
              </a:spcBef>
              <a:spcAft>
                <a:spcPts val="0"/>
              </a:spcAft>
              <a:buNone/>
            </a:pPr>
            <a:r>
              <a:rPr lang="en" sz="1900">
                <a:solidFill>
                  <a:schemeClr val="dk1"/>
                </a:solidFill>
              </a:rPr>
              <a:t>April 2</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340" name="Google Shape;340;p49"/>
          <p:cNvPicPr preferRelativeResize="0"/>
          <p:nvPr/>
        </p:nvPicPr>
        <p:blipFill>
          <a:blip r:embed="rId5">
            <a:alphaModFix/>
          </a:blip>
          <a:stretch>
            <a:fillRect/>
          </a:stretch>
        </p:blipFill>
        <p:spPr>
          <a:xfrm>
            <a:off x="7116625" y="1172150"/>
            <a:ext cx="1360350" cy="1328625"/>
          </a:xfrm>
          <a:prstGeom prst="rect">
            <a:avLst/>
          </a:prstGeom>
          <a:noFill/>
          <a:ln>
            <a:noFill/>
          </a:ln>
        </p:spPr>
      </p:pic>
      <p:sp>
        <p:nvSpPr>
          <p:cNvPr id="341" name="Google Shape;341;p49"/>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“All About Autism”</a:t>
            </a:r>
            <a:endParaRPr b="1" sz="1900"/>
          </a:p>
        </p:txBody>
      </p:sp>
      <p:sp>
        <p:nvSpPr>
          <p:cNvPr id="342" name="Google Shape;342;p49"/>
          <p:cNvSpPr txBox="1"/>
          <p:nvPr/>
        </p:nvSpPr>
        <p:spPr>
          <a:xfrm>
            <a:off x="6669750" y="2299800"/>
            <a:ext cx="2428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Play this clip from 4:13-4:54 ONLY</a:t>
            </a:r>
            <a:endParaRPr b="1" sz="1800"/>
          </a:p>
          <a:p>
            <a:pPr indent="0" lvl="0" marL="0" rtl="0" algn="l">
              <a:spcBef>
                <a:spcPts val="0"/>
              </a:spcBef>
              <a:spcAft>
                <a:spcPts val="0"/>
              </a:spcAft>
              <a:buNone/>
            </a:pPr>
            <a:r>
              <a:rPr b="1" lang="en"/>
              <a:t>It illustrates the concept of how an autistic brain may work.</a:t>
            </a:r>
            <a:endParaRPr b="1"/>
          </a:p>
          <a:p>
            <a:pPr indent="0" lvl="0" marL="0" rtl="0" algn="l">
              <a:spcBef>
                <a:spcPts val="0"/>
              </a:spcBef>
              <a:spcAft>
                <a:spcPts val="0"/>
              </a:spcAft>
              <a:buNone/>
            </a:pPr>
            <a:r>
              <a:rPr b="1" lang="en"/>
              <a:t>(toothpick scene from Rain Man)</a:t>
            </a:r>
            <a:endParaRPr b="1"/>
          </a:p>
          <a:p>
            <a:pPr indent="0" lvl="0" marL="0" rtl="0" algn="l">
              <a:spcBef>
                <a:spcPts val="0"/>
              </a:spcBef>
              <a:spcAft>
                <a:spcPts val="0"/>
              </a:spcAft>
              <a:buNone/>
            </a:pPr>
            <a:r>
              <a:t/>
            </a:r>
            <a:endParaRPr b="1" sz="1700"/>
          </a:p>
          <a:p>
            <a:pPr indent="0" lvl="0" marL="0" rtl="0" algn="l">
              <a:spcBef>
                <a:spcPts val="0"/>
              </a:spcBef>
              <a:spcAft>
                <a:spcPts val="0"/>
              </a:spcAft>
              <a:buNone/>
            </a:pPr>
            <a:r>
              <a:rPr b="1" lang="en" sz="1700"/>
              <a:t>Share your thoughts!</a:t>
            </a:r>
            <a:endParaRPr b="1" sz="1700"/>
          </a:p>
        </p:txBody>
      </p:sp>
      <p:pic>
        <p:nvPicPr>
          <p:cNvPr id="343" name="Google Shape;343;p49"/>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344" name="Google Shape;344;p49"/>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345" name="Google Shape;345;p49"/>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346" name="Google Shape;346;p49"/>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347" name="Google Shape;347;p49"/>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348" name="Google Shape;348;p49"/>
          <p:cNvSpPr txBox="1"/>
          <p:nvPr/>
        </p:nvSpPr>
        <p:spPr>
          <a:xfrm>
            <a:off x="-303425" y="1485900"/>
            <a:ext cx="2968500" cy="7011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1700">
              <a:solidFill>
                <a:srgbClr val="111111"/>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pic>
        <p:nvPicPr>
          <p:cNvPr id="349" name="Google Shape;349;p49"/>
          <p:cNvPicPr preferRelativeResize="0"/>
          <p:nvPr/>
        </p:nvPicPr>
        <p:blipFill>
          <a:blip r:embed="rId11">
            <a:alphaModFix/>
          </a:blip>
          <a:stretch>
            <a:fillRect/>
          </a:stretch>
        </p:blipFill>
        <p:spPr>
          <a:xfrm>
            <a:off x="445000" y="1556501"/>
            <a:ext cx="2706600" cy="1894620"/>
          </a:xfrm>
          <a:prstGeom prst="rect">
            <a:avLst/>
          </a:prstGeom>
          <a:noFill/>
          <a:ln>
            <a:noFill/>
          </a:ln>
        </p:spPr>
      </p:pic>
      <p:pic>
        <p:nvPicPr>
          <p:cNvPr id="350" name="Google Shape;350;p49"/>
          <p:cNvPicPr preferRelativeResize="0"/>
          <p:nvPr/>
        </p:nvPicPr>
        <p:blipFill>
          <a:blip r:embed="rId12">
            <a:alphaModFix/>
          </a:blip>
          <a:stretch>
            <a:fillRect/>
          </a:stretch>
        </p:blipFill>
        <p:spPr>
          <a:xfrm flipH="1">
            <a:off x="202850" y="1485900"/>
            <a:ext cx="533400" cy="533400"/>
          </a:xfrm>
          <a:prstGeom prst="rect">
            <a:avLst/>
          </a:prstGeom>
          <a:noFill/>
          <a:ln cap="flat" cmpd="sng" w="19050">
            <a:solidFill>
              <a:srgbClr val="000000"/>
            </a:solidFill>
            <a:prstDash val="solid"/>
            <a:round/>
            <a:headEnd len="sm" w="sm" type="none"/>
            <a:tailEnd len="sm" w="sm" type="none"/>
          </a:ln>
        </p:spPr>
      </p:pic>
      <p:pic>
        <p:nvPicPr>
          <p:cNvPr descr="Introduction to autism that aims to raise awareness among young non-autistic audiences, to stimulate understanding and acceptance in future generations. &#10;&#10;Find out more: http://amazingthingshappen.tv/" id="351" name="Google Shape;351;p49" title="Amazing Things Happen!">
            <a:hlinkClick r:id="rId13"/>
          </p:cNvPr>
          <p:cNvPicPr preferRelativeResize="0"/>
          <p:nvPr/>
        </p:nvPicPr>
        <p:blipFill>
          <a:blip r:embed="rId14">
            <a:alphaModFix/>
          </a:blip>
          <a:stretch>
            <a:fillRect/>
          </a:stretch>
        </p:blipFill>
        <p:spPr>
          <a:xfrm>
            <a:off x="3667813" y="1714500"/>
            <a:ext cx="2428187" cy="1714500"/>
          </a:xfrm>
          <a:prstGeom prst="rect">
            <a:avLst/>
          </a:prstGeom>
          <a:noFill/>
          <a:ln>
            <a:noFill/>
          </a:ln>
        </p:spPr>
      </p:pic>
      <p:pic>
        <p:nvPicPr>
          <p:cNvPr descr="&quot;Rain Man&quot; is a 1988 American drama film directed by &quot;Barry Levinson&quot;.It stars &quot;Tom Cruise, Dustin Hoffman &amp; Valeria Golino&quot;.&#10;&#10;Rain Man received overwhelmingly positive reviews, praising Hoffman's role and the wit and sophistication of the screenplay. The film won four Oscars at the 61st Academy Awards (March 1989), including Best Picture, Best Original Screenplay, Best Director, and Best Actor in a Leading Role for Hoffman. Its crew received an additional four nominations. The film also won the Golden Bear at the 39th Berlin International Film Festival." id="352" name="Google Shape;352;p49" title="&quot;Rain Man&quot; - Toothpick Scene HD">
            <a:hlinkClick r:id="rId15"/>
          </p:cNvPr>
          <p:cNvPicPr preferRelativeResize="0"/>
          <p:nvPr/>
        </p:nvPicPr>
        <p:blipFill>
          <a:blip r:embed="rId16">
            <a:alphaModFix/>
          </a:blip>
          <a:stretch>
            <a:fillRect/>
          </a:stretch>
        </p:blipFill>
        <p:spPr>
          <a:xfrm>
            <a:off x="7007575" y="2299789"/>
            <a:ext cx="1067575" cy="600511"/>
          </a:xfrm>
          <a:prstGeom prst="rect">
            <a:avLst/>
          </a:prstGeom>
          <a:noFill/>
          <a:ln>
            <a:noFill/>
          </a:ln>
        </p:spPr>
      </p:pic>
      <p:sp>
        <p:nvSpPr>
          <p:cNvPr id="353" name="Google Shape;353;p49"/>
          <p:cNvSpPr/>
          <p:nvPr/>
        </p:nvSpPr>
        <p:spPr>
          <a:xfrm>
            <a:off x="4017800" y="4432275"/>
            <a:ext cx="2138302" cy="701101"/>
          </a:xfrm>
          <a:prstGeom prst="rect">
            <a:avLst/>
          </a:prstGeom>
        </p:spPr>
        <p:txBody>
          <a:bodyPr>
            <a:prstTxWarp prst="textPlain"/>
          </a:bodyPr>
          <a:lstStyle/>
          <a:p>
            <a:pPr lvl="0" algn="ctr"/>
            <a:r>
              <a:rPr b="0" i="0">
                <a:ln cap="flat" cmpd="sng" w="19050">
                  <a:solidFill>
                    <a:srgbClr val="000000"/>
                  </a:solidFill>
                  <a:prstDash val="solid"/>
                  <a:round/>
                  <a:headEnd len="sm" w="sm" type="none"/>
                  <a:tailEnd len="sm" w="sm" type="none"/>
                </a:ln>
                <a:solidFill>
                  <a:srgbClr val="9900FF"/>
                </a:solidFill>
                <a:latin typeface="Arial"/>
              </a:rPr>
              <a:t>yes   no</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1000"/>
                                        <p:tgtEl>
                                          <p:spTgt spid="3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pic>
        <p:nvPicPr>
          <p:cNvPr id="358" name="Google Shape;358;p50"/>
          <p:cNvPicPr preferRelativeResize="0"/>
          <p:nvPr/>
        </p:nvPicPr>
        <p:blipFill>
          <a:blip r:embed="rId4">
            <a:alphaModFix/>
          </a:blip>
          <a:stretch>
            <a:fillRect/>
          </a:stretch>
        </p:blipFill>
        <p:spPr>
          <a:xfrm>
            <a:off x="0" y="0"/>
            <a:ext cx="9144000" cy="4238475"/>
          </a:xfrm>
          <a:prstGeom prst="rect">
            <a:avLst/>
          </a:prstGeom>
          <a:noFill/>
          <a:ln>
            <a:noFill/>
          </a:ln>
        </p:spPr>
      </p:pic>
      <p:pic>
        <p:nvPicPr>
          <p:cNvPr id="359" name="Google Shape;359;p50"/>
          <p:cNvPicPr preferRelativeResize="0"/>
          <p:nvPr/>
        </p:nvPicPr>
        <p:blipFill rotWithShape="1">
          <a:blip r:embed="rId5">
            <a:alphaModFix/>
          </a:blip>
          <a:srcRect b="5599" l="18168" r="18942" t="5511"/>
          <a:stretch/>
        </p:blipFill>
        <p:spPr>
          <a:xfrm rot="5400000">
            <a:off x="667600" y="1086063"/>
            <a:ext cx="2212700" cy="2337950"/>
          </a:xfrm>
          <a:prstGeom prst="rect">
            <a:avLst/>
          </a:prstGeom>
          <a:noFill/>
          <a:ln>
            <a:noFill/>
          </a:ln>
        </p:spPr>
      </p:pic>
      <p:sp>
        <p:nvSpPr>
          <p:cNvPr id="360" name="Google Shape;360;p50"/>
          <p:cNvSpPr txBox="1"/>
          <p:nvPr/>
        </p:nvSpPr>
        <p:spPr>
          <a:xfrm>
            <a:off x="695450" y="1266938"/>
            <a:ext cx="2157000" cy="17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EAD1DC"/>
                </a:solidFill>
                <a:latin typeface="Didact Gothic"/>
                <a:ea typeface="Didact Gothic"/>
                <a:cs typeface="Didact Gothic"/>
                <a:sym typeface="Didact Gothic"/>
              </a:rPr>
              <a:t>   </a:t>
            </a:r>
            <a:r>
              <a:rPr b="1" lang="en" sz="1600">
                <a:solidFill>
                  <a:srgbClr val="EAD1DC"/>
                </a:solidFill>
                <a:latin typeface="Didact Gothic"/>
                <a:ea typeface="Didact Gothic"/>
                <a:cs typeface="Didact Gothic"/>
                <a:sym typeface="Didact Gothic"/>
              </a:rPr>
              <a:t>THUR</a:t>
            </a:r>
            <a:r>
              <a:rPr b="1" lang="en" sz="1600">
                <a:solidFill>
                  <a:srgbClr val="EAD1DC"/>
                </a:solidFill>
                <a:latin typeface="Didact Gothic"/>
                <a:ea typeface="Didact Gothic"/>
                <a:cs typeface="Didact Gothic"/>
                <a:sym typeface="Didact Gothic"/>
              </a:rPr>
              <a:t>SDAY 4/3</a:t>
            </a:r>
            <a:endParaRPr b="1" sz="1100">
              <a:solidFill>
                <a:srgbClr val="EAD1DC"/>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EAD1DC"/>
                </a:solidFill>
                <a:latin typeface="Didact Gothic"/>
                <a:ea typeface="Didact Gothic"/>
                <a:cs typeface="Didact Gothic"/>
                <a:sym typeface="Didact Gothic"/>
              </a:rPr>
              <a:t>GOOD MORNING!</a:t>
            </a:r>
            <a:endParaRPr b="1" sz="1600">
              <a:solidFill>
                <a:srgbClr val="EAD1DC"/>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EAD1DC"/>
                </a:solidFill>
                <a:latin typeface="Didact Gothic"/>
                <a:ea typeface="Didact Gothic"/>
                <a:cs typeface="Didact Gothic"/>
                <a:sym typeface="Didact Gothic"/>
              </a:rPr>
              <a:t>  I’M LOOKING FORWARD TO ANOTHER GREAT DAY WITH YOU!</a:t>
            </a:r>
            <a:endParaRPr b="1" sz="1600">
              <a:solidFill>
                <a:srgbClr val="EAD1DC"/>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EAD1DC"/>
                </a:solidFill>
                <a:latin typeface="Didact Gothic"/>
                <a:ea typeface="Didact Gothic"/>
                <a:cs typeface="Didact Gothic"/>
                <a:sym typeface="Didact Gothic"/>
              </a:rPr>
              <a:t>       MS. KENT</a:t>
            </a:r>
            <a:endParaRPr b="1" sz="1600">
              <a:solidFill>
                <a:srgbClr val="EAD1DC"/>
              </a:solidFill>
              <a:latin typeface="Didact Gothic"/>
              <a:ea typeface="Didact Gothic"/>
              <a:cs typeface="Didact Gothic"/>
              <a:sym typeface="Didact Gothic"/>
            </a:endParaRPr>
          </a:p>
        </p:txBody>
      </p:sp>
      <p:pic>
        <p:nvPicPr>
          <p:cNvPr id="361" name="Google Shape;361;p50"/>
          <p:cNvPicPr preferRelativeResize="0"/>
          <p:nvPr/>
        </p:nvPicPr>
        <p:blipFill>
          <a:blip r:embed="rId6">
            <a:alphaModFix/>
          </a:blip>
          <a:stretch>
            <a:fillRect/>
          </a:stretch>
        </p:blipFill>
        <p:spPr>
          <a:xfrm>
            <a:off x="0" y="3695475"/>
            <a:ext cx="3499400" cy="543000"/>
          </a:xfrm>
          <a:prstGeom prst="rect">
            <a:avLst/>
          </a:prstGeom>
          <a:noFill/>
          <a:ln>
            <a:noFill/>
          </a:ln>
        </p:spPr>
      </p:pic>
      <p:pic>
        <p:nvPicPr>
          <p:cNvPr id="362" name="Google Shape;362;p50"/>
          <p:cNvPicPr preferRelativeResize="0"/>
          <p:nvPr/>
        </p:nvPicPr>
        <p:blipFill>
          <a:blip r:embed="rId7">
            <a:alphaModFix/>
          </a:blip>
          <a:stretch>
            <a:fillRect/>
          </a:stretch>
        </p:blipFill>
        <p:spPr>
          <a:xfrm>
            <a:off x="3445125" y="2971538"/>
            <a:ext cx="5891600" cy="2850775"/>
          </a:xfrm>
          <a:prstGeom prst="rect">
            <a:avLst/>
          </a:prstGeom>
          <a:noFill/>
          <a:ln>
            <a:noFill/>
          </a:ln>
        </p:spPr>
      </p:pic>
      <p:pic>
        <p:nvPicPr>
          <p:cNvPr id="363" name="Google Shape;363;p50"/>
          <p:cNvPicPr preferRelativeResize="0"/>
          <p:nvPr/>
        </p:nvPicPr>
        <p:blipFill>
          <a:blip r:embed="rId8">
            <a:alphaModFix/>
          </a:blip>
          <a:stretch>
            <a:fillRect/>
          </a:stretch>
        </p:blipFill>
        <p:spPr>
          <a:xfrm>
            <a:off x="7579925" y="3433587"/>
            <a:ext cx="1328200" cy="1328200"/>
          </a:xfrm>
          <a:prstGeom prst="rect">
            <a:avLst/>
          </a:prstGeom>
          <a:noFill/>
          <a:ln>
            <a:noFill/>
          </a:ln>
        </p:spPr>
      </p:pic>
      <p:pic>
        <p:nvPicPr>
          <p:cNvPr id="364" name="Google Shape;364;p50"/>
          <p:cNvPicPr preferRelativeResize="0"/>
          <p:nvPr/>
        </p:nvPicPr>
        <p:blipFill>
          <a:blip r:embed="rId9">
            <a:alphaModFix/>
          </a:blip>
          <a:stretch>
            <a:fillRect/>
          </a:stretch>
        </p:blipFill>
        <p:spPr>
          <a:xfrm>
            <a:off x="5273525" y="4202150"/>
            <a:ext cx="1921354" cy="872098"/>
          </a:xfrm>
          <a:prstGeom prst="rect">
            <a:avLst/>
          </a:prstGeom>
          <a:noFill/>
          <a:ln>
            <a:noFill/>
          </a:ln>
        </p:spPr>
      </p:pic>
      <p:pic>
        <p:nvPicPr>
          <p:cNvPr id="365" name="Google Shape;365;p50"/>
          <p:cNvPicPr preferRelativeResize="0"/>
          <p:nvPr/>
        </p:nvPicPr>
        <p:blipFill rotWithShape="1">
          <a:blip r:embed="rId10">
            <a:alphaModFix/>
          </a:blip>
          <a:srcRect b="33176" l="0" r="0" t="28812"/>
          <a:stretch/>
        </p:blipFill>
        <p:spPr>
          <a:xfrm>
            <a:off x="6234299" y="0"/>
            <a:ext cx="3015300" cy="668651"/>
          </a:xfrm>
          <a:prstGeom prst="rect">
            <a:avLst/>
          </a:prstGeom>
          <a:noFill/>
          <a:ln>
            <a:noFill/>
          </a:ln>
        </p:spPr>
      </p:pic>
      <p:pic>
        <p:nvPicPr>
          <p:cNvPr id="366" name="Google Shape;366;p50"/>
          <p:cNvPicPr preferRelativeResize="0"/>
          <p:nvPr/>
        </p:nvPicPr>
        <p:blipFill rotWithShape="1">
          <a:blip r:embed="rId10">
            <a:alphaModFix/>
          </a:blip>
          <a:srcRect b="33176" l="0" r="0" t="28812"/>
          <a:stretch/>
        </p:blipFill>
        <p:spPr>
          <a:xfrm>
            <a:off x="-1" y="0"/>
            <a:ext cx="3015300" cy="668651"/>
          </a:xfrm>
          <a:prstGeom prst="rect">
            <a:avLst/>
          </a:prstGeom>
          <a:noFill/>
          <a:ln>
            <a:noFill/>
          </a:ln>
        </p:spPr>
      </p:pic>
      <p:pic>
        <p:nvPicPr>
          <p:cNvPr id="367" name="Google Shape;367;p50"/>
          <p:cNvPicPr preferRelativeResize="0"/>
          <p:nvPr/>
        </p:nvPicPr>
        <p:blipFill>
          <a:blip r:embed="rId11">
            <a:alphaModFix/>
          </a:blip>
          <a:stretch>
            <a:fillRect/>
          </a:stretch>
        </p:blipFill>
        <p:spPr>
          <a:xfrm>
            <a:off x="0" y="4238475"/>
            <a:ext cx="5113350" cy="908675"/>
          </a:xfrm>
          <a:prstGeom prst="rect">
            <a:avLst/>
          </a:prstGeom>
          <a:noFill/>
          <a:ln>
            <a:noFill/>
          </a:ln>
        </p:spPr>
      </p:pic>
      <p:pic>
        <p:nvPicPr>
          <p:cNvPr id="368" name="Google Shape;368;p50"/>
          <p:cNvPicPr preferRelativeResize="0"/>
          <p:nvPr/>
        </p:nvPicPr>
        <p:blipFill rotWithShape="1">
          <a:blip r:embed="rId10">
            <a:alphaModFix/>
          </a:blip>
          <a:srcRect b="33176" l="0" r="0" t="28812"/>
          <a:stretch/>
        </p:blipFill>
        <p:spPr>
          <a:xfrm>
            <a:off x="3218999" y="0"/>
            <a:ext cx="3015300" cy="668651"/>
          </a:xfrm>
          <a:prstGeom prst="rect">
            <a:avLst/>
          </a:prstGeom>
          <a:noFill/>
          <a:ln>
            <a:noFill/>
          </a:ln>
        </p:spPr>
      </p:pic>
      <p:pic>
        <p:nvPicPr>
          <p:cNvPr id="369" name="Google Shape;369;p50"/>
          <p:cNvPicPr preferRelativeResize="0"/>
          <p:nvPr/>
        </p:nvPicPr>
        <p:blipFill>
          <a:blip r:embed="rId12">
            <a:alphaModFix/>
          </a:blip>
          <a:stretch>
            <a:fillRect/>
          </a:stretch>
        </p:blipFill>
        <p:spPr>
          <a:xfrm>
            <a:off x="4374250" y="1161975"/>
            <a:ext cx="3137375" cy="1914525"/>
          </a:xfrm>
          <a:prstGeom prst="rect">
            <a:avLst/>
          </a:prstGeom>
          <a:noFill/>
          <a:ln cap="flat" cmpd="sng" w="38100">
            <a:solidFill>
              <a:srgbClr val="741B47"/>
            </a:solidFill>
            <a:prstDash val="solid"/>
            <a:round/>
            <a:headEnd len="sm" w="sm" type="none"/>
            <a:tailEnd len="sm" w="sm" type="none"/>
          </a:ln>
        </p:spPr>
      </p:pic>
      <p:pic>
        <p:nvPicPr>
          <p:cNvPr id="370" name="Google Shape;370;p50"/>
          <p:cNvPicPr preferRelativeResize="0"/>
          <p:nvPr/>
        </p:nvPicPr>
        <p:blipFill rotWithShape="1">
          <a:blip r:embed="rId13">
            <a:alphaModFix/>
          </a:blip>
          <a:srcRect b="17204" l="0" r="0" t="15405"/>
          <a:stretch/>
        </p:blipFill>
        <p:spPr>
          <a:xfrm>
            <a:off x="4593525" y="1372601"/>
            <a:ext cx="2713875" cy="1604975"/>
          </a:xfrm>
          <a:prstGeom prst="rect">
            <a:avLst/>
          </a:prstGeom>
          <a:noFill/>
          <a:ln>
            <a:noFill/>
          </a:ln>
        </p:spPr>
      </p:pic>
      <p:pic>
        <p:nvPicPr>
          <p:cNvPr id="371" name="Google Shape;371;p50"/>
          <p:cNvPicPr preferRelativeResize="0"/>
          <p:nvPr/>
        </p:nvPicPr>
        <p:blipFill>
          <a:blip r:embed="rId14">
            <a:alphaModFix/>
          </a:blip>
          <a:stretch>
            <a:fillRect/>
          </a:stretch>
        </p:blipFill>
        <p:spPr>
          <a:xfrm rot="-287306">
            <a:off x="4130863" y="3571575"/>
            <a:ext cx="725884" cy="790801"/>
          </a:xfrm>
          <a:prstGeom prst="rect">
            <a:avLst/>
          </a:prstGeom>
          <a:noFill/>
          <a:ln>
            <a:noFill/>
          </a:ln>
        </p:spPr>
      </p:pic>
      <p:pic>
        <p:nvPicPr>
          <p:cNvPr id="372" name="Google Shape;372;p50"/>
          <p:cNvPicPr preferRelativeResize="0"/>
          <p:nvPr/>
        </p:nvPicPr>
        <p:blipFill>
          <a:blip r:embed="rId15">
            <a:alphaModFix/>
          </a:blip>
          <a:stretch>
            <a:fillRect/>
          </a:stretch>
        </p:blipFill>
        <p:spPr>
          <a:xfrm>
            <a:off x="5996251" y="3569832"/>
            <a:ext cx="789350" cy="805793"/>
          </a:xfrm>
          <a:prstGeom prst="rect">
            <a:avLst/>
          </a:prstGeom>
          <a:noFill/>
          <a:ln>
            <a:noFill/>
          </a:ln>
        </p:spPr>
      </p:pic>
      <p:pic>
        <p:nvPicPr>
          <p:cNvPr id="373" name="Google Shape;373;p50"/>
          <p:cNvPicPr preferRelativeResize="0"/>
          <p:nvPr/>
        </p:nvPicPr>
        <p:blipFill>
          <a:blip r:embed="rId16">
            <a:alphaModFix/>
          </a:blip>
          <a:stretch>
            <a:fillRect/>
          </a:stretch>
        </p:blipFill>
        <p:spPr>
          <a:xfrm>
            <a:off x="5010075" y="3569833"/>
            <a:ext cx="789350" cy="1052467"/>
          </a:xfrm>
          <a:prstGeom prst="rect">
            <a:avLst/>
          </a:prstGeom>
          <a:noFill/>
          <a:ln>
            <a:noFill/>
          </a:ln>
        </p:spPr>
      </p:pic>
      <p:pic>
        <p:nvPicPr>
          <p:cNvPr id="374" name="Google Shape;374;p50"/>
          <p:cNvPicPr preferRelativeResize="0"/>
          <p:nvPr/>
        </p:nvPicPr>
        <p:blipFill>
          <a:blip r:embed="rId17">
            <a:alphaModFix/>
          </a:blip>
          <a:stretch>
            <a:fillRect/>
          </a:stretch>
        </p:blipFill>
        <p:spPr>
          <a:xfrm>
            <a:off x="5683050" y="2223476"/>
            <a:ext cx="2850775" cy="2850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4D79"/>
        </a:solidFill>
      </p:bgPr>
    </p:bg>
    <p:spTree>
      <p:nvGrpSpPr>
        <p:cNvPr id="378" name="Shape 378"/>
        <p:cNvGrpSpPr/>
        <p:nvPr/>
      </p:nvGrpSpPr>
      <p:grpSpPr>
        <a:xfrm>
          <a:off x="0" y="0"/>
          <a:ext cx="0" cy="0"/>
          <a:chOff x="0" y="0"/>
          <a:chExt cx="0" cy="0"/>
        </a:xfrm>
      </p:grpSpPr>
      <p:pic>
        <p:nvPicPr>
          <p:cNvPr id="379" name="Google Shape;379;p51"/>
          <p:cNvPicPr preferRelativeResize="0"/>
          <p:nvPr/>
        </p:nvPicPr>
        <p:blipFill>
          <a:blip r:embed="rId3">
            <a:alphaModFix/>
          </a:blip>
          <a:stretch>
            <a:fillRect/>
          </a:stretch>
        </p:blipFill>
        <p:spPr>
          <a:xfrm>
            <a:off x="338175" y="2805550"/>
            <a:ext cx="1874525" cy="2109350"/>
          </a:xfrm>
          <a:prstGeom prst="rect">
            <a:avLst/>
          </a:prstGeom>
          <a:noFill/>
          <a:ln>
            <a:noFill/>
          </a:ln>
        </p:spPr>
      </p:pic>
      <p:pic>
        <p:nvPicPr>
          <p:cNvPr id="380" name="Google Shape;380;p51"/>
          <p:cNvPicPr preferRelativeResize="0"/>
          <p:nvPr/>
        </p:nvPicPr>
        <p:blipFill>
          <a:blip r:embed="rId4">
            <a:alphaModFix/>
          </a:blip>
          <a:stretch>
            <a:fillRect/>
          </a:stretch>
        </p:blipFill>
        <p:spPr>
          <a:xfrm>
            <a:off x="338175" y="633500"/>
            <a:ext cx="1874525" cy="2172050"/>
          </a:xfrm>
          <a:prstGeom prst="rect">
            <a:avLst/>
          </a:prstGeom>
          <a:noFill/>
          <a:ln>
            <a:noFill/>
          </a:ln>
        </p:spPr>
      </p:pic>
      <p:pic>
        <p:nvPicPr>
          <p:cNvPr id="381" name="Google Shape;381;p51"/>
          <p:cNvPicPr preferRelativeResize="0"/>
          <p:nvPr/>
        </p:nvPicPr>
        <p:blipFill>
          <a:blip r:embed="rId5">
            <a:alphaModFix/>
          </a:blip>
          <a:stretch>
            <a:fillRect/>
          </a:stretch>
        </p:blipFill>
        <p:spPr>
          <a:xfrm>
            <a:off x="2212700" y="2805550"/>
            <a:ext cx="2055950" cy="2109350"/>
          </a:xfrm>
          <a:prstGeom prst="rect">
            <a:avLst/>
          </a:prstGeom>
          <a:noFill/>
          <a:ln>
            <a:noFill/>
          </a:ln>
        </p:spPr>
      </p:pic>
      <p:pic>
        <p:nvPicPr>
          <p:cNvPr id="382" name="Google Shape;382;p51"/>
          <p:cNvPicPr preferRelativeResize="0"/>
          <p:nvPr/>
        </p:nvPicPr>
        <p:blipFill>
          <a:blip r:embed="rId6">
            <a:alphaModFix/>
          </a:blip>
          <a:stretch>
            <a:fillRect/>
          </a:stretch>
        </p:blipFill>
        <p:spPr>
          <a:xfrm>
            <a:off x="2212700" y="633500"/>
            <a:ext cx="2055950" cy="2172050"/>
          </a:xfrm>
          <a:prstGeom prst="rect">
            <a:avLst/>
          </a:prstGeom>
          <a:noFill/>
          <a:ln>
            <a:noFill/>
          </a:ln>
        </p:spPr>
      </p:pic>
      <p:pic>
        <p:nvPicPr>
          <p:cNvPr id="383" name="Google Shape;383;p51"/>
          <p:cNvPicPr preferRelativeResize="0"/>
          <p:nvPr/>
        </p:nvPicPr>
        <p:blipFill>
          <a:blip r:embed="rId7">
            <a:alphaModFix/>
          </a:blip>
          <a:stretch>
            <a:fillRect/>
          </a:stretch>
        </p:blipFill>
        <p:spPr>
          <a:xfrm>
            <a:off x="4268650" y="633500"/>
            <a:ext cx="4286250" cy="2172050"/>
          </a:xfrm>
          <a:prstGeom prst="rect">
            <a:avLst/>
          </a:prstGeom>
          <a:noFill/>
          <a:ln>
            <a:noFill/>
          </a:ln>
        </p:spPr>
      </p:pic>
      <p:pic>
        <p:nvPicPr>
          <p:cNvPr id="384" name="Google Shape;384;p51"/>
          <p:cNvPicPr preferRelativeResize="0"/>
          <p:nvPr/>
        </p:nvPicPr>
        <p:blipFill>
          <a:blip r:embed="rId8">
            <a:alphaModFix/>
          </a:blip>
          <a:stretch>
            <a:fillRect/>
          </a:stretch>
        </p:blipFill>
        <p:spPr>
          <a:xfrm>
            <a:off x="4268650" y="2843650"/>
            <a:ext cx="4286250" cy="2033150"/>
          </a:xfrm>
          <a:prstGeom prst="rect">
            <a:avLst/>
          </a:prstGeom>
          <a:noFill/>
          <a:ln>
            <a:noFill/>
          </a:ln>
        </p:spPr>
      </p:pic>
      <p:graphicFrame>
        <p:nvGraphicFramePr>
          <p:cNvPr id="385" name="Google Shape;385;p51"/>
          <p:cNvGraphicFramePr/>
          <p:nvPr/>
        </p:nvGraphicFramePr>
        <p:xfrm>
          <a:off x="338175" y="633500"/>
          <a:ext cx="3000000" cy="3000000"/>
        </p:xfrm>
        <a:graphic>
          <a:graphicData uri="http://schemas.openxmlformats.org/drawingml/2006/table">
            <a:tbl>
              <a:tblPr>
                <a:noFill/>
                <a:tableStyleId>{E53577E2-99CD-4C19-8B76-2337AB0FEC49}</a:tableStyleId>
              </a:tblPr>
              <a:tblGrid>
                <a:gridCol w="1939475"/>
                <a:gridCol w="1991000"/>
                <a:gridCol w="4286225"/>
              </a:tblGrid>
              <a:tr h="2140700">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r>
              <a:tr h="2140700">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338808"/>
                      </a:solidFill>
                      <a:prstDash val="solid"/>
                      <a:round/>
                      <a:headEnd len="sm" w="sm" type="none"/>
                      <a:tailEnd len="sm" w="sm" type="none"/>
                    </a:lnL>
                    <a:lnR cap="flat" cmpd="sng" w="114300">
                      <a:solidFill>
                        <a:srgbClr val="338808"/>
                      </a:solidFill>
                      <a:prstDash val="solid"/>
                      <a:round/>
                      <a:headEnd len="sm" w="sm" type="none"/>
                      <a:tailEnd len="sm" w="sm" type="none"/>
                    </a:lnR>
                    <a:lnT cap="flat" cmpd="sng" w="114300">
                      <a:solidFill>
                        <a:srgbClr val="338808"/>
                      </a:solidFill>
                      <a:prstDash val="solid"/>
                      <a:round/>
                      <a:headEnd len="sm" w="sm" type="none"/>
                      <a:tailEnd len="sm" w="sm" type="none"/>
                    </a:lnT>
                    <a:lnB cap="flat" cmpd="sng" w="114300">
                      <a:solidFill>
                        <a:srgbClr val="338808"/>
                      </a:solidFill>
                      <a:prstDash val="solid"/>
                      <a:round/>
                      <a:headEnd len="sm" w="sm" type="none"/>
                      <a:tailEnd len="sm" w="sm" type="none"/>
                    </a:lnB>
                  </a:tcPr>
                </a:tc>
              </a:tr>
            </a:tbl>
          </a:graphicData>
        </a:graphic>
      </p:graphicFrame>
      <p:sp>
        <p:nvSpPr>
          <p:cNvPr id="386" name="Google Shape;386;p51"/>
          <p:cNvSpPr txBox="1"/>
          <p:nvPr/>
        </p:nvSpPr>
        <p:spPr>
          <a:xfrm>
            <a:off x="301675" y="105575"/>
            <a:ext cx="8253300" cy="5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dk1"/>
                </a:solidFill>
              </a:rPr>
              <a:t>              How are you feeling on a scale of Crocs?</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rPr b="1" lang="en" sz="2300">
                <a:solidFill>
                  <a:schemeClr val="dk1"/>
                </a:solidFill>
              </a:rPr>
              <a:t>1                       2                      </a:t>
            </a:r>
            <a:r>
              <a:rPr b="1" lang="en" sz="2300">
                <a:solidFill>
                  <a:schemeClr val="lt1"/>
                </a:solidFill>
              </a:rPr>
              <a:t>3</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rPr b="1" lang="en" sz="2300">
                <a:solidFill>
                  <a:schemeClr val="lt1"/>
                </a:solidFill>
              </a:rPr>
              <a:t>4                      5                        6</a:t>
            </a:r>
            <a:endParaRPr b="1" sz="23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0" name="Shape 390"/>
        <p:cNvGrpSpPr/>
        <p:nvPr/>
      </p:nvGrpSpPr>
      <p:grpSpPr>
        <a:xfrm>
          <a:off x="0" y="0"/>
          <a:ext cx="0" cy="0"/>
          <a:chOff x="0" y="0"/>
          <a:chExt cx="0" cy="0"/>
        </a:xfrm>
      </p:grpSpPr>
      <p:sp>
        <p:nvSpPr>
          <p:cNvPr id="391" name="Google Shape;391;p52"/>
          <p:cNvSpPr/>
          <p:nvPr/>
        </p:nvSpPr>
        <p:spPr>
          <a:xfrm>
            <a:off x="98650" y="1143588"/>
            <a:ext cx="3215700" cy="2422200"/>
          </a:xfrm>
          <a:prstGeom prst="rect">
            <a:avLst/>
          </a:prstGeom>
          <a:solidFill>
            <a:srgbClr val="00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2"/>
          <p:cNvSpPr/>
          <p:nvPr/>
        </p:nvSpPr>
        <p:spPr>
          <a:xfrm>
            <a:off x="98650" y="63650"/>
            <a:ext cx="7146025" cy="1036551"/>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741B47"/>
                </a:solidFill>
                <a:latin typeface="Didact Gothic"/>
              </a:rPr>
              <a:t>That's a Wrap!</a:t>
            </a:r>
          </a:p>
        </p:txBody>
      </p:sp>
      <p:sp>
        <p:nvSpPr>
          <p:cNvPr id="393" name="Google Shape;393;p52"/>
          <p:cNvSpPr txBox="1"/>
          <p:nvPr/>
        </p:nvSpPr>
        <p:spPr>
          <a:xfrm>
            <a:off x="452200" y="999900"/>
            <a:ext cx="2622000" cy="367500"/>
          </a:xfrm>
          <a:prstGeom prst="rect">
            <a:avLst/>
          </a:prstGeom>
          <a:solidFill>
            <a:srgbClr val="E96CD4"/>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394" name="Google Shape;394;p52"/>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2"/>
          <p:cNvSpPr txBox="1"/>
          <p:nvPr/>
        </p:nvSpPr>
        <p:spPr>
          <a:xfrm>
            <a:off x="3764200" y="999900"/>
            <a:ext cx="2253300" cy="367500"/>
          </a:xfrm>
          <a:prstGeom prst="rect">
            <a:avLst/>
          </a:prstGeom>
          <a:solidFill>
            <a:srgbClr val="A64D79"/>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396" name="Google Shape;396;p52"/>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97" name="Google Shape;397;p52"/>
          <p:cNvSpPr txBox="1"/>
          <p:nvPr/>
        </p:nvSpPr>
        <p:spPr>
          <a:xfrm>
            <a:off x="6707500" y="999900"/>
            <a:ext cx="2069700" cy="367500"/>
          </a:xfrm>
          <a:prstGeom prst="rect">
            <a:avLst/>
          </a:prstGeom>
          <a:solidFill>
            <a:srgbClr val="33880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398" name="Google Shape;398;p52"/>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2"/>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400" name="Google Shape;400;p52"/>
          <p:cNvSpPr txBox="1"/>
          <p:nvPr/>
        </p:nvSpPr>
        <p:spPr>
          <a:xfrm>
            <a:off x="377325" y="3640225"/>
            <a:ext cx="2706600" cy="367500"/>
          </a:xfrm>
          <a:prstGeom prst="rect">
            <a:avLst/>
          </a:prstGeom>
          <a:solidFill>
            <a:srgbClr val="FF99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DAILY</a:t>
            </a:r>
            <a:r>
              <a:rPr b="1" lang="en" sz="1800">
                <a:latin typeface="Pompiere"/>
                <a:ea typeface="Pompiere"/>
                <a:cs typeface="Pompiere"/>
                <a:sym typeface="Pompiere"/>
              </a:rPr>
              <a:t> GREETING</a:t>
            </a:r>
            <a:endParaRPr b="1" sz="1800">
              <a:latin typeface="Pompiere"/>
              <a:ea typeface="Pompiere"/>
              <a:cs typeface="Pompiere"/>
              <a:sym typeface="Pompiere"/>
            </a:endParaRPr>
          </a:p>
        </p:txBody>
      </p:sp>
      <p:graphicFrame>
        <p:nvGraphicFramePr>
          <p:cNvPr id="401" name="Google Shape;401;p52"/>
          <p:cNvGraphicFramePr/>
          <p:nvPr/>
        </p:nvGraphicFramePr>
        <p:xfrm>
          <a:off x="6467350" y="1570475"/>
          <a:ext cx="3000000" cy="3000000"/>
        </p:xfrm>
        <a:graphic>
          <a:graphicData uri="http://schemas.openxmlformats.org/drawingml/2006/table">
            <a:tbl>
              <a:tblPr>
                <a:noFill/>
                <a:tableStyleId>{E53577E2-99CD-4C19-8B76-2337AB0FEC49}</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402" name="Google Shape;402;p52"/>
          <p:cNvSpPr txBox="1"/>
          <p:nvPr/>
        </p:nvSpPr>
        <p:spPr>
          <a:xfrm>
            <a:off x="3882463" y="3598125"/>
            <a:ext cx="2069700" cy="367500"/>
          </a:xfrm>
          <a:prstGeom prst="rect">
            <a:avLst/>
          </a:prstGeom>
          <a:solidFill>
            <a:srgbClr val="00FFF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403" name="Google Shape;403;p52"/>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404" name="Google Shape;404;p52"/>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405" name="Google Shape;405;p52"/>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406" name="Google Shape;406;p52"/>
          <p:cNvSpPr txBox="1"/>
          <p:nvPr/>
        </p:nvSpPr>
        <p:spPr>
          <a:xfrm>
            <a:off x="7324500" y="135800"/>
            <a:ext cx="18195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Thur</a:t>
            </a:r>
            <a:r>
              <a:rPr lang="en" sz="1900">
                <a:solidFill>
                  <a:schemeClr val="dk1"/>
                </a:solidFill>
              </a:rPr>
              <a:t>sday</a:t>
            </a:r>
            <a:endParaRPr sz="1900">
              <a:solidFill>
                <a:schemeClr val="dk1"/>
              </a:solidFill>
            </a:endParaRPr>
          </a:p>
          <a:p>
            <a:pPr indent="0" lvl="0" marL="0" rtl="0" algn="l">
              <a:spcBef>
                <a:spcPts val="0"/>
              </a:spcBef>
              <a:spcAft>
                <a:spcPts val="0"/>
              </a:spcAft>
              <a:buNone/>
            </a:pPr>
            <a:r>
              <a:rPr lang="en" sz="1900">
                <a:solidFill>
                  <a:schemeClr val="dk1"/>
                </a:solidFill>
              </a:rPr>
              <a:t>April 3</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407" name="Google Shape;407;p52"/>
          <p:cNvPicPr preferRelativeResize="0"/>
          <p:nvPr/>
        </p:nvPicPr>
        <p:blipFill>
          <a:blip r:embed="rId5">
            <a:alphaModFix/>
          </a:blip>
          <a:stretch>
            <a:fillRect/>
          </a:stretch>
        </p:blipFill>
        <p:spPr>
          <a:xfrm>
            <a:off x="7116625" y="1172150"/>
            <a:ext cx="1360350" cy="1328625"/>
          </a:xfrm>
          <a:prstGeom prst="rect">
            <a:avLst/>
          </a:prstGeom>
          <a:noFill/>
          <a:ln>
            <a:noFill/>
          </a:ln>
        </p:spPr>
      </p:pic>
      <p:sp>
        <p:nvSpPr>
          <p:cNvPr id="408" name="Google Shape;408;p52"/>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“Fashion Statement?”</a:t>
            </a:r>
            <a:endParaRPr b="1" sz="1900"/>
          </a:p>
        </p:txBody>
      </p:sp>
      <p:sp>
        <p:nvSpPr>
          <p:cNvPr id="409" name="Google Shape;409;p52"/>
          <p:cNvSpPr txBox="1"/>
          <p:nvPr/>
        </p:nvSpPr>
        <p:spPr>
          <a:xfrm>
            <a:off x="6610775" y="22998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Real crocs live on land and in water. The material in the shoes are waterproof.</a:t>
            </a:r>
            <a:r>
              <a:rPr b="1" lang="en" sz="1800"/>
              <a:t> What should the company do next?</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Share your thoughts!</a:t>
            </a:r>
            <a:endParaRPr b="1" sz="1800"/>
          </a:p>
        </p:txBody>
      </p:sp>
      <p:pic>
        <p:nvPicPr>
          <p:cNvPr id="410" name="Google Shape;410;p52"/>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411" name="Google Shape;411;p52"/>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412" name="Google Shape;412;p52"/>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413" name="Google Shape;413;p52"/>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414" name="Google Shape;414;p52"/>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415" name="Google Shape;415;p52"/>
          <p:cNvSpPr txBox="1"/>
          <p:nvPr/>
        </p:nvSpPr>
        <p:spPr>
          <a:xfrm>
            <a:off x="-303425" y="1485900"/>
            <a:ext cx="2968500" cy="7011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1700">
              <a:solidFill>
                <a:srgbClr val="111111"/>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416" name="Google Shape;416;p52"/>
          <p:cNvSpPr/>
          <p:nvPr/>
        </p:nvSpPr>
        <p:spPr>
          <a:xfrm>
            <a:off x="3804123" y="4278636"/>
            <a:ext cx="2347197" cy="683075"/>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rgbClr val="741B47"/>
                </a:solidFill>
                <a:latin typeface="Didact Gothic"/>
              </a:rPr>
              <a:t>ugly   fashion</a:t>
            </a:r>
          </a:p>
        </p:txBody>
      </p:sp>
      <p:pic>
        <p:nvPicPr>
          <p:cNvPr id="417" name="Google Shape;417;p52"/>
          <p:cNvPicPr preferRelativeResize="0"/>
          <p:nvPr/>
        </p:nvPicPr>
        <p:blipFill>
          <a:blip r:embed="rId11">
            <a:alphaModFix/>
          </a:blip>
          <a:stretch>
            <a:fillRect/>
          </a:stretch>
        </p:blipFill>
        <p:spPr>
          <a:xfrm flipH="1">
            <a:off x="202850" y="1766400"/>
            <a:ext cx="533400" cy="533400"/>
          </a:xfrm>
          <a:prstGeom prst="rect">
            <a:avLst/>
          </a:prstGeom>
          <a:noFill/>
          <a:ln cap="flat" cmpd="sng" w="19050">
            <a:solidFill>
              <a:srgbClr val="000000"/>
            </a:solidFill>
            <a:prstDash val="solid"/>
            <a:round/>
            <a:headEnd len="sm" w="sm" type="none"/>
            <a:tailEnd len="sm" w="sm" type="none"/>
          </a:ln>
        </p:spPr>
      </p:pic>
      <p:pic>
        <p:nvPicPr>
          <p:cNvPr id="418" name="Google Shape;418;p52"/>
          <p:cNvPicPr preferRelativeResize="0"/>
          <p:nvPr/>
        </p:nvPicPr>
        <p:blipFill>
          <a:blip r:embed="rId12">
            <a:alphaModFix/>
          </a:blip>
          <a:stretch>
            <a:fillRect/>
          </a:stretch>
        </p:blipFill>
        <p:spPr>
          <a:xfrm>
            <a:off x="596725" y="1298313"/>
            <a:ext cx="2568000" cy="2568000"/>
          </a:xfrm>
          <a:prstGeom prst="rect">
            <a:avLst/>
          </a:prstGeom>
          <a:noFill/>
          <a:ln>
            <a:noFill/>
          </a:ln>
        </p:spPr>
      </p:pic>
      <p:pic>
        <p:nvPicPr>
          <p:cNvPr descr="Crocs stock soared during the pandemic as the footwear brand recorded $2.3 billion in revenue in 2021. &#10;&#10;WSJ breaks down Crocs’s business strategy and explains how -- nearly two decades after the colorful clog first became a global fad -- the footwear company found its hold as the world’s most loved and hated shoe.&#10;&#10;Illustration: Adele Morgan&#10;&#10;0:00 Crocs and the pandemic&#10;1:00 Crocs’ history&#10;3:23 Crocs’ design&#10;4:14 Collaborations&#10;5:15 What’s next?&#10;&#10;The Economics Of&#10;How do the world's most successful companies generate revenue? In this explainer series, we'll dive into the surprising stories behind how businesses work--exploring everything from Costco's &quot;treasure-hunt&quot; model to the economics behind Amazon's AWS.&#10;&#10;More from the Wall Street Journal:&#10;Visit WSJ.com: http://www.wsj.com&#10;Visit the WSJ Video Center: https://wsj.com/video&#10;&#10;On Facebook: https://www.facebook.com/pg/wsj/videos/&#10;On Twitter: https://twitter.com/WSJ&#10;On Snapchat: https://on.wsj.com/2ratjSM&#10;&#10;#Crocs #Fashion #WSJ" id="419" name="Google Shape;419;p52" title="How Crocs Became a Fashion Statement | WSJ The Economics Of">
            <a:hlinkClick r:id="rId13"/>
          </p:cNvPr>
          <p:cNvPicPr preferRelativeResize="0"/>
          <p:nvPr/>
        </p:nvPicPr>
        <p:blipFill>
          <a:blip r:embed="rId14">
            <a:alphaModFix/>
          </a:blip>
          <a:stretch>
            <a:fillRect/>
          </a:stretch>
        </p:blipFill>
        <p:spPr>
          <a:xfrm>
            <a:off x="3616825" y="1740788"/>
            <a:ext cx="2548038"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0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53"/>
          <p:cNvPicPr preferRelativeResize="0"/>
          <p:nvPr/>
        </p:nvPicPr>
        <p:blipFill rotWithShape="1">
          <a:blip r:embed="rId3">
            <a:alphaModFix/>
          </a:blip>
          <a:srcRect b="10731" l="0" r="0" t="68992"/>
          <a:stretch/>
        </p:blipFill>
        <p:spPr>
          <a:xfrm>
            <a:off x="0" y="4227575"/>
            <a:ext cx="9144000" cy="915925"/>
          </a:xfrm>
          <a:prstGeom prst="rect">
            <a:avLst/>
          </a:prstGeom>
          <a:noFill/>
          <a:ln>
            <a:noFill/>
          </a:ln>
        </p:spPr>
      </p:pic>
      <p:pic>
        <p:nvPicPr>
          <p:cNvPr id="425" name="Google Shape;425;p53"/>
          <p:cNvPicPr preferRelativeResize="0"/>
          <p:nvPr/>
        </p:nvPicPr>
        <p:blipFill>
          <a:blip r:embed="rId4">
            <a:alphaModFix/>
          </a:blip>
          <a:stretch>
            <a:fillRect/>
          </a:stretch>
        </p:blipFill>
        <p:spPr>
          <a:xfrm>
            <a:off x="0" y="0"/>
            <a:ext cx="9144000" cy="4319625"/>
          </a:xfrm>
          <a:prstGeom prst="rect">
            <a:avLst/>
          </a:prstGeom>
          <a:noFill/>
          <a:ln>
            <a:noFill/>
          </a:ln>
        </p:spPr>
      </p:pic>
      <p:pic>
        <p:nvPicPr>
          <p:cNvPr id="426" name="Google Shape;426;p53"/>
          <p:cNvPicPr preferRelativeResize="0"/>
          <p:nvPr/>
        </p:nvPicPr>
        <p:blipFill rotWithShape="1">
          <a:blip r:embed="rId5">
            <a:alphaModFix/>
          </a:blip>
          <a:srcRect b="5599" l="18168" r="18942" t="5511"/>
          <a:stretch/>
        </p:blipFill>
        <p:spPr>
          <a:xfrm rot="5400000">
            <a:off x="622563" y="1757588"/>
            <a:ext cx="1953275" cy="2043150"/>
          </a:xfrm>
          <a:prstGeom prst="rect">
            <a:avLst/>
          </a:prstGeom>
          <a:noFill/>
          <a:ln>
            <a:noFill/>
          </a:ln>
        </p:spPr>
      </p:pic>
      <p:pic>
        <p:nvPicPr>
          <p:cNvPr id="427" name="Google Shape;427;p53"/>
          <p:cNvPicPr preferRelativeResize="0"/>
          <p:nvPr/>
        </p:nvPicPr>
        <p:blipFill>
          <a:blip r:embed="rId6">
            <a:alphaModFix/>
          </a:blip>
          <a:stretch>
            <a:fillRect/>
          </a:stretch>
        </p:blipFill>
        <p:spPr>
          <a:xfrm>
            <a:off x="195624" y="3718075"/>
            <a:ext cx="2014292" cy="1425422"/>
          </a:xfrm>
          <a:prstGeom prst="rect">
            <a:avLst/>
          </a:prstGeom>
          <a:noFill/>
          <a:ln>
            <a:noFill/>
          </a:ln>
        </p:spPr>
      </p:pic>
      <p:pic>
        <p:nvPicPr>
          <p:cNvPr id="428" name="Google Shape;428;p53"/>
          <p:cNvPicPr preferRelativeResize="0"/>
          <p:nvPr/>
        </p:nvPicPr>
        <p:blipFill>
          <a:blip r:embed="rId6">
            <a:alphaModFix/>
          </a:blip>
          <a:stretch>
            <a:fillRect/>
          </a:stretch>
        </p:blipFill>
        <p:spPr>
          <a:xfrm>
            <a:off x="2293049" y="3718075"/>
            <a:ext cx="2014292" cy="1425422"/>
          </a:xfrm>
          <a:prstGeom prst="rect">
            <a:avLst/>
          </a:prstGeom>
          <a:noFill/>
          <a:ln>
            <a:noFill/>
          </a:ln>
        </p:spPr>
      </p:pic>
      <p:pic>
        <p:nvPicPr>
          <p:cNvPr id="429" name="Google Shape;429;p53"/>
          <p:cNvPicPr preferRelativeResize="0"/>
          <p:nvPr/>
        </p:nvPicPr>
        <p:blipFill rotWithShape="1">
          <a:blip r:embed="rId7">
            <a:alphaModFix/>
          </a:blip>
          <a:srcRect b="0" l="1160" r="-1160" t="23488"/>
          <a:stretch/>
        </p:blipFill>
        <p:spPr>
          <a:xfrm>
            <a:off x="18062" y="-12"/>
            <a:ext cx="3162276" cy="538725"/>
          </a:xfrm>
          <a:prstGeom prst="rect">
            <a:avLst/>
          </a:prstGeom>
          <a:noFill/>
          <a:ln>
            <a:noFill/>
          </a:ln>
        </p:spPr>
      </p:pic>
      <p:pic>
        <p:nvPicPr>
          <p:cNvPr id="430" name="Google Shape;430;p53"/>
          <p:cNvPicPr preferRelativeResize="0"/>
          <p:nvPr/>
        </p:nvPicPr>
        <p:blipFill rotWithShape="1">
          <a:blip r:embed="rId7">
            <a:alphaModFix/>
          </a:blip>
          <a:srcRect b="0" l="1160" r="-1160" t="23488"/>
          <a:stretch/>
        </p:blipFill>
        <p:spPr>
          <a:xfrm>
            <a:off x="3042287" y="-12"/>
            <a:ext cx="3162276" cy="538725"/>
          </a:xfrm>
          <a:prstGeom prst="rect">
            <a:avLst/>
          </a:prstGeom>
          <a:noFill/>
          <a:ln>
            <a:noFill/>
          </a:ln>
        </p:spPr>
      </p:pic>
      <p:pic>
        <p:nvPicPr>
          <p:cNvPr id="431" name="Google Shape;431;p53"/>
          <p:cNvPicPr preferRelativeResize="0"/>
          <p:nvPr/>
        </p:nvPicPr>
        <p:blipFill rotWithShape="1">
          <a:blip r:embed="rId7">
            <a:alphaModFix/>
          </a:blip>
          <a:srcRect b="0" l="1160" r="-1160" t="23488"/>
          <a:stretch/>
        </p:blipFill>
        <p:spPr>
          <a:xfrm>
            <a:off x="5981712" y="-12"/>
            <a:ext cx="3162276" cy="538725"/>
          </a:xfrm>
          <a:prstGeom prst="rect">
            <a:avLst/>
          </a:prstGeom>
          <a:noFill/>
          <a:ln>
            <a:noFill/>
          </a:ln>
        </p:spPr>
      </p:pic>
      <p:pic>
        <p:nvPicPr>
          <p:cNvPr id="432" name="Google Shape;432;p53"/>
          <p:cNvPicPr preferRelativeResize="0"/>
          <p:nvPr/>
        </p:nvPicPr>
        <p:blipFill>
          <a:blip r:embed="rId8">
            <a:alphaModFix/>
          </a:blip>
          <a:stretch>
            <a:fillRect/>
          </a:stretch>
        </p:blipFill>
        <p:spPr>
          <a:xfrm>
            <a:off x="3061149" y="3559575"/>
            <a:ext cx="478114" cy="538724"/>
          </a:xfrm>
          <a:prstGeom prst="rect">
            <a:avLst/>
          </a:prstGeom>
          <a:noFill/>
          <a:ln>
            <a:noFill/>
          </a:ln>
        </p:spPr>
      </p:pic>
      <p:pic>
        <p:nvPicPr>
          <p:cNvPr id="433" name="Google Shape;433;p53"/>
          <p:cNvPicPr preferRelativeResize="0"/>
          <p:nvPr/>
        </p:nvPicPr>
        <p:blipFill>
          <a:blip r:embed="rId9">
            <a:alphaModFix/>
          </a:blip>
          <a:stretch>
            <a:fillRect/>
          </a:stretch>
        </p:blipFill>
        <p:spPr>
          <a:xfrm>
            <a:off x="537350" y="1875888"/>
            <a:ext cx="2123700" cy="1806550"/>
          </a:xfrm>
          <a:prstGeom prst="rect">
            <a:avLst/>
          </a:prstGeom>
          <a:noFill/>
          <a:ln>
            <a:noFill/>
          </a:ln>
        </p:spPr>
      </p:pic>
      <p:pic>
        <p:nvPicPr>
          <p:cNvPr id="434" name="Google Shape;434;p53"/>
          <p:cNvPicPr preferRelativeResize="0"/>
          <p:nvPr/>
        </p:nvPicPr>
        <p:blipFill>
          <a:blip r:embed="rId10">
            <a:alphaModFix/>
          </a:blip>
          <a:stretch>
            <a:fillRect/>
          </a:stretch>
        </p:blipFill>
        <p:spPr>
          <a:xfrm>
            <a:off x="5189588" y="1363300"/>
            <a:ext cx="3621575" cy="3817925"/>
          </a:xfrm>
          <a:prstGeom prst="rect">
            <a:avLst/>
          </a:prstGeom>
          <a:noFill/>
          <a:ln>
            <a:noFill/>
          </a:ln>
        </p:spPr>
      </p:pic>
      <p:pic>
        <p:nvPicPr>
          <p:cNvPr id="435" name="Google Shape;435;p53"/>
          <p:cNvPicPr preferRelativeResize="0"/>
          <p:nvPr/>
        </p:nvPicPr>
        <p:blipFill>
          <a:blip r:embed="rId6">
            <a:alphaModFix/>
          </a:blip>
          <a:stretch>
            <a:fillRect/>
          </a:stretch>
        </p:blipFill>
        <p:spPr>
          <a:xfrm>
            <a:off x="4499199" y="3718075"/>
            <a:ext cx="2014292" cy="1425422"/>
          </a:xfrm>
          <a:prstGeom prst="rect">
            <a:avLst/>
          </a:prstGeom>
          <a:noFill/>
          <a:ln>
            <a:noFill/>
          </a:ln>
        </p:spPr>
      </p:pic>
      <p:pic>
        <p:nvPicPr>
          <p:cNvPr id="436" name="Google Shape;436;p53"/>
          <p:cNvPicPr preferRelativeResize="0"/>
          <p:nvPr/>
        </p:nvPicPr>
        <p:blipFill>
          <a:blip r:embed="rId6">
            <a:alphaModFix/>
          </a:blip>
          <a:stretch>
            <a:fillRect/>
          </a:stretch>
        </p:blipFill>
        <p:spPr>
          <a:xfrm>
            <a:off x="7018849" y="3755800"/>
            <a:ext cx="2014292" cy="1425422"/>
          </a:xfrm>
          <a:prstGeom prst="rect">
            <a:avLst/>
          </a:prstGeom>
          <a:noFill/>
          <a:ln>
            <a:noFill/>
          </a:ln>
        </p:spPr>
      </p:pic>
      <p:pic>
        <p:nvPicPr>
          <p:cNvPr id="437" name="Google Shape;437;p53"/>
          <p:cNvPicPr preferRelativeResize="0"/>
          <p:nvPr/>
        </p:nvPicPr>
        <p:blipFill>
          <a:blip r:embed="rId8">
            <a:alphaModFix/>
          </a:blip>
          <a:stretch>
            <a:fillRect/>
          </a:stretch>
        </p:blipFill>
        <p:spPr>
          <a:xfrm>
            <a:off x="7786937" y="3559575"/>
            <a:ext cx="478114" cy="538724"/>
          </a:xfrm>
          <a:prstGeom prst="rect">
            <a:avLst/>
          </a:prstGeom>
          <a:noFill/>
          <a:ln>
            <a:noFill/>
          </a:ln>
        </p:spPr>
      </p:pic>
      <p:pic>
        <p:nvPicPr>
          <p:cNvPr id="438" name="Google Shape;438;p53"/>
          <p:cNvPicPr preferRelativeResize="0"/>
          <p:nvPr/>
        </p:nvPicPr>
        <p:blipFill>
          <a:blip r:embed="rId11">
            <a:alphaModFix/>
          </a:blip>
          <a:stretch>
            <a:fillRect/>
          </a:stretch>
        </p:blipFill>
        <p:spPr>
          <a:xfrm rot="650300">
            <a:off x="1852625" y="1331587"/>
            <a:ext cx="979600" cy="979600"/>
          </a:xfrm>
          <a:prstGeom prst="rect">
            <a:avLst/>
          </a:prstGeom>
          <a:noFill/>
          <a:ln>
            <a:noFill/>
          </a:ln>
        </p:spPr>
      </p:pic>
      <p:pic>
        <p:nvPicPr>
          <p:cNvPr id="439" name="Google Shape;439;p53"/>
          <p:cNvPicPr preferRelativeResize="0"/>
          <p:nvPr/>
        </p:nvPicPr>
        <p:blipFill>
          <a:blip r:embed="rId12">
            <a:alphaModFix/>
          </a:blip>
          <a:stretch>
            <a:fillRect/>
          </a:stretch>
        </p:blipFill>
        <p:spPr>
          <a:xfrm>
            <a:off x="872825" y="3638825"/>
            <a:ext cx="600950" cy="600950"/>
          </a:xfrm>
          <a:prstGeom prst="rect">
            <a:avLst/>
          </a:prstGeom>
          <a:noFill/>
          <a:ln>
            <a:noFill/>
          </a:ln>
        </p:spPr>
      </p:pic>
      <p:sp>
        <p:nvSpPr>
          <p:cNvPr id="440" name="Google Shape;440;p53"/>
          <p:cNvSpPr txBox="1"/>
          <p:nvPr/>
        </p:nvSpPr>
        <p:spPr>
          <a:xfrm>
            <a:off x="724700" y="1875888"/>
            <a:ext cx="1749000" cy="15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CC4125"/>
                </a:solidFill>
                <a:latin typeface="Abril Fatface"/>
                <a:ea typeface="Abril Fatface"/>
                <a:cs typeface="Abril Fatface"/>
                <a:sym typeface="Abril Fatface"/>
              </a:rPr>
              <a:t>    </a:t>
            </a:r>
            <a:r>
              <a:rPr lang="en" sz="1500">
                <a:solidFill>
                  <a:srgbClr val="CC4125"/>
                </a:solidFill>
                <a:latin typeface="Abril Fatface"/>
                <a:ea typeface="Abril Fatface"/>
                <a:cs typeface="Abril Fatface"/>
                <a:sym typeface="Abril Fatface"/>
              </a:rPr>
              <a:t>Friday, 4/4</a:t>
            </a:r>
            <a:endParaRPr sz="1500">
              <a:solidFill>
                <a:srgbClr val="CC4125"/>
              </a:solidFill>
              <a:latin typeface="Abril Fatface"/>
              <a:ea typeface="Abril Fatface"/>
              <a:cs typeface="Abril Fatface"/>
              <a:sym typeface="Abril Fatface"/>
            </a:endParaRPr>
          </a:p>
          <a:p>
            <a:pPr indent="0" lvl="0" marL="0" rtl="0" algn="l">
              <a:spcBef>
                <a:spcPts val="0"/>
              </a:spcBef>
              <a:spcAft>
                <a:spcPts val="0"/>
              </a:spcAft>
              <a:buNone/>
            </a:pPr>
            <a:r>
              <a:rPr lang="en" sz="1500">
                <a:solidFill>
                  <a:srgbClr val="CC4125"/>
                </a:solidFill>
                <a:latin typeface="Abril Fatface"/>
                <a:ea typeface="Abril Fatface"/>
                <a:cs typeface="Abril Fatface"/>
                <a:sym typeface="Abril Fatface"/>
              </a:rPr>
              <a:t>Good Morning!</a:t>
            </a:r>
            <a:endParaRPr sz="1500">
              <a:solidFill>
                <a:srgbClr val="CC4125"/>
              </a:solidFill>
              <a:latin typeface="Abril Fatface"/>
              <a:ea typeface="Abril Fatface"/>
              <a:cs typeface="Abril Fatface"/>
              <a:sym typeface="Abril Fatface"/>
            </a:endParaRPr>
          </a:p>
          <a:p>
            <a:pPr indent="0" lvl="0" marL="0" rtl="0" algn="l">
              <a:spcBef>
                <a:spcPts val="0"/>
              </a:spcBef>
              <a:spcAft>
                <a:spcPts val="0"/>
              </a:spcAft>
              <a:buNone/>
            </a:pPr>
            <a:r>
              <a:rPr lang="en" sz="1500">
                <a:solidFill>
                  <a:srgbClr val="CC4125"/>
                </a:solidFill>
                <a:latin typeface="Abril Fatface"/>
                <a:ea typeface="Abril Fatface"/>
                <a:cs typeface="Abril Fatface"/>
                <a:sym typeface="Abril Fatface"/>
              </a:rPr>
              <a:t>I am looking forward to another great day with you!</a:t>
            </a:r>
            <a:endParaRPr sz="1500">
              <a:solidFill>
                <a:srgbClr val="CC4125"/>
              </a:solidFill>
              <a:latin typeface="Abril Fatface"/>
              <a:ea typeface="Abril Fatface"/>
              <a:cs typeface="Abril Fatface"/>
              <a:sym typeface="Abril Fatface"/>
            </a:endParaRPr>
          </a:p>
          <a:p>
            <a:pPr indent="0" lvl="0" marL="0" rtl="0" algn="l">
              <a:spcBef>
                <a:spcPts val="0"/>
              </a:spcBef>
              <a:spcAft>
                <a:spcPts val="0"/>
              </a:spcAft>
              <a:buNone/>
            </a:pPr>
            <a:r>
              <a:rPr lang="en" sz="1500">
                <a:solidFill>
                  <a:srgbClr val="CC4125"/>
                </a:solidFill>
                <a:latin typeface="Abril Fatface"/>
                <a:ea typeface="Abril Fatface"/>
                <a:cs typeface="Abril Fatface"/>
                <a:sym typeface="Abril Fatface"/>
              </a:rPr>
              <a:t>            Ms. Kent</a:t>
            </a:r>
            <a:endParaRPr sz="1500">
              <a:solidFill>
                <a:srgbClr val="CC4125"/>
              </a:solidFill>
              <a:latin typeface="Abril Fatface"/>
              <a:ea typeface="Abril Fatface"/>
              <a:cs typeface="Abril Fatface"/>
              <a:sym typeface="Abril Fatface"/>
            </a:endParaRPr>
          </a:p>
        </p:txBody>
      </p:sp>
      <p:pic>
        <p:nvPicPr>
          <p:cNvPr id="441" name="Google Shape;441;p53"/>
          <p:cNvPicPr preferRelativeResize="0"/>
          <p:nvPr/>
        </p:nvPicPr>
        <p:blipFill>
          <a:blip r:embed="rId13">
            <a:alphaModFix/>
          </a:blip>
          <a:stretch>
            <a:fillRect/>
          </a:stretch>
        </p:blipFill>
        <p:spPr>
          <a:xfrm>
            <a:off x="3937600" y="648975"/>
            <a:ext cx="842875" cy="842875"/>
          </a:xfrm>
          <a:prstGeom prst="rect">
            <a:avLst/>
          </a:prstGeom>
          <a:noFill/>
          <a:ln>
            <a:noFill/>
          </a:ln>
        </p:spPr>
      </p:pic>
      <p:pic>
        <p:nvPicPr>
          <p:cNvPr id="442" name="Google Shape;442;p53"/>
          <p:cNvPicPr preferRelativeResize="0"/>
          <p:nvPr/>
        </p:nvPicPr>
        <p:blipFill>
          <a:blip r:embed="rId14">
            <a:alphaModFix/>
          </a:blip>
          <a:stretch>
            <a:fillRect/>
          </a:stretch>
        </p:blipFill>
        <p:spPr>
          <a:xfrm>
            <a:off x="5306950" y="734725"/>
            <a:ext cx="757126" cy="757126"/>
          </a:xfrm>
          <a:prstGeom prst="rect">
            <a:avLst/>
          </a:prstGeom>
          <a:noFill/>
          <a:ln>
            <a:noFill/>
          </a:ln>
        </p:spPr>
      </p:pic>
      <p:pic>
        <p:nvPicPr>
          <p:cNvPr id="443" name="Google Shape;443;p53"/>
          <p:cNvPicPr preferRelativeResize="0"/>
          <p:nvPr/>
        </p:nvPicPr>
        <p:blipFill>
          <a:blip r:embed="rId15">
            <a:alphaModFix/>
          </a:blip>
          <a:stretch>
            <a:fillRect/>
          </a:stretch>
        </p:blipFill>
        <p:spPr>
          <a:xfrm>
            <a:off x="5126625" y="3482650"/>
            <a:ext cx="757126" cy="757126"/>
          </a:xfrm>
          <a:prstGeom prst="rect">
            <a:avLst/>
          </a:prstGeom>
          <a:noFill/>
          <a:ln>
            <a:noFill/>
          </a:ln>
        </p:spPr>
      </p:pic>
      <p:pic>
        <p:nvPicPr>
          <p:cNvPr id="444" name="Google Shape;444;p53"/>
          <p:cNvPicPr preferRelativeResize="0"/>
          <p:nvPr/>
        </p:nvPicPr>
        <p:blipFill>
          <a:blip r:embed="rId16">
            <a:alphaModFix/>
          </a:blip>
          <a:stretch>
            <a:fillRect/>
          </a:stretch>
        </p:blipFill>
        <p:spPr>
          <a:xfrm>
            <a:off x="3061137" y="785375"/>
            <a:ext cx="793925" cy="793925"/>
          </a:xfrm>
          <a:prstGeom prst="rect">
            <a:avLst/>
          </a:prstGeom>
          <a:noFill/>
          <a:ln>
            <a:noFill/>
          </a:ln>
        </p:spPr>
      </p:pic>
      <p:pic>
        <p:nvPicPr>
          <p:cNvPr id="445" name="Google Shape;445;p53"/>
          <p:cNvPicPr preferRelativeResize="0"/>
          <p:nvPr/>
        </p:nvPicPr>
        <p:blipFill>
          <a:blip r:embed="rId17">
            <a:alphaModFix/>
          </a:blip>
          <a:stretch>
            <a:fillRect/>
          </a:stretch>
        </p:blipFill>
        <p:spPr>
          <a:xfrm>
            <a:off x="6018475" y="753125"/>
            <a:ext cx="757124" cy="7571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4125"/>
        </a:solidFill>
      </p:bgPr>
    </p:bg>
    <p:spTree>
      <p:nvGrpSpPr>
        <p:cNvPr id="449" name="Shape 449"/>
        <p:cNvGrpSpPr/>
        <p:nvPr/>
      </p:nvGrpSpPr>
      <p:grpSpPr>
        <a:xfrm>
          <a:off x="0" y="0"/>
          <a:ext cx="0" cy="0"/>
          <a:chOff x="0" y="0"/>
          <a:chExt cx="0" cy="0"/>
        </a:xfrm>
      </p:grpSpPr>
      <p:pic>
        <p:nvPicPr>
          <p:cNvPr id="450" name="Google Shape;450;p54"/>
          <p:cNvPicPr preferRelativeResize="0"/>
          <p:nvPr/>
        </p:nvPicPr>
        <p:blipFill>
          <a:blip r:embed="rId3">
            <a:alphaModFix/>
          </a:blip>
          <a:stretch>
            <a:fillRect/>
          </a:stretch>
        </p:blipFill>
        <p:spPr>
          <a:xfrm>
            <a:off x="278475" y="2707475"/>
            <a:ext cx="2865150" cy="2138650"/>
          </a:xfrm>
          <a:prstGeom prst="rect">
            <a:avLst/>
          </a:prstGeom>
          <a:noFill/>
          <a:ln>
            <a:noFill/>
          </a:ln>
        </p:spPr>
      </p:pic>
      <p:pic>
        <p:nvPicPr>
          <p:cNvPr id="451" name="Google Shape;451;p54"/>
          <p:cNvPicPr preferRelativeResize="0"/>
          <p:nvPr/>
        </p:nvPicPr>
        <p:blipFill>
          <a:blip r:embed="rId4">
            <a:alphaModFix/>
          </a:blip>
          <a:stretch>
            <a:fillRect/>
          </a:stretch>
        </p:blipFill>
        <p:spPr>
          <a:xfrm>
            <a:off x="3143625" y="2692539"/>
            <a:ext cx="2911200" cy="2153587"/>
          </a:xfrm>
          <a:prstGeom prst="rect">
            <a:avLst/>
          </a:prstGeom>
          <a:noFill/>
          <a:ln>
            <a:noFill/>
          </a:ln>
        </p:spPr>
      </p:pic>
      <p:pic>
        <p:nvPicPr>
          <p:cNvPr id="452" name="Google Shape;452;p54"/>
          <p:cNvPicPr preferRelativeResize="0"/>
          <p:nvPr/>
        </p:nvPicPr>
        <p:blipFill>
          <a:blip r:embed="rId5">
            <a:alphaModFix/>
          </a:blip>
          <a:stretch>
            <a:fillRect/>
          </a:stretch>
        </p:blipFill>
        <p:spPr>
          <a:xfrm>
            <a:off x="6054825" y="2707474"/>
            <a:ext cx="2784375" cy="2138650"/>
          </a:xfrm>
          <a:prstGeom prst="rect">
            <a:avLst/>
          </a:prstGeom>
          <a:noFill/>
          <a:ln>
            <a:noFill/>
          </a:ln>
        </p:spPr>
      </p:pic>
      <p:pic>
        <p:nvPicPr>
          <p:cNvPr id="453" name="Google Shape;453;p54"/>
          <p:cNvPicPr preferRelativeResize="0"/>
          <p:nvPr/>
        </p:nvPicPr>
        <p:blipFill>
          <a:blip r:embed="rId6">
            <a:alphaModFix/>
          </a:blip>
          <a:stretch>
            <a:fillRect/>
          </a:stretch>
        </p:blipFill>
        <p:spPr>
          <a:xfrm>
            <a:off x="278475" y="487875"/>
            <a:ext cx="2865150" cy="2204675"/>
          </a:xfrm>
          <a:prstGeom prst="rect">
            <a:avLst/>
          </a:prstGeom>
          <a:noFill/>
          <a:ln>
            <a:noFill/>
          </a:ln>
        </p:spPr>
      </p:pic>
      <p:pic>
        <p:nvPicPr>
          <p:cNvPr id="454" name="Google Shape;454;p54"/>
          <p:cNvPicPr preferRelativeResize="0"/>
          <p:nvPr/>
        </p:nvPicPr>
        <p:blipFill>
          <a:blip r:embed="rId7">
            <a:alphaModFix/>
          </a:blip>
          <a:stretch>
            <a:fillRect/>
          </a:stretch>
        </p:blipFill>
        <p:spPr>
          <a:xfrm>
            <a:off x="3159575" y="487874"/>
            <a:ext cx="2879325" cy="2204675"/>
          </a:xfrm>
          <a:prstGeom prst="rect">
            <a:avLst/>
          </a:prstGeom>
          <a:noFill/>
          <a:ln>
            <a:noFill/>
          </a:ln>
        </p:spPr>
      </p:pic>
      <p:pic>
        <p:nvPicPr>
          <p:cNvPr id="455" name="Google Shape;455;p54"/>
          <p:cNvPicPr preferRelativeResize="0"/>
          <p:nvPr/>
        </p:nvPicPr>
        <p:blipFill>
          <a:blip r:embed="rId8">
            <a:alphaModFix/>
          </a:blip>
          <a:stretch>
            <a:fillRect/>
          </a:stretch>
        </p:blipFill>
        <p:spPr>
          <a:xfrm>
            <a:off x="6054825" y="487875"/>
            <a:ext cx="2784375" cy="2204675"/>
          </a:xfrm>
          <a:prstGeom prst="rect">
            <a:avLst/>
          </a:prstGeom>
          <a:noFill/>
          <a:ln>
            <a:noFill/>
          </a:ln>
        </p:spPr>
      </p:pic>
      <p:graphicFrame>
        <p:nvGraphicFramePr>
          <p:cNvPr id="456" name="Google Shape;456;p54"/>
          <p:cNvGraphicFramePr/>
          <p:nvPr/>
        </p:nvGraphicFramePr>
        <p:xfrm>
          <a:off x="278475" y="487850"/>
          <a:ext cx="3000000" cy="3000000"/>
        </p:xfrm>
        <a:graphic>
          <a:graphicData uri="http://schemas.openxmlformats.org/drawingml/2006/table">
            <a:tbl>
              <a:tblPr>
                <a:noFill/>
                <a:tableStyleId>{E53577E2-99CD-4C19-8B76-2337AB0FEC49}</a:tableStyleId>
              </a:tblPr>
              <a:tblGrid>
                <a:gridCol w="2853575"/>
                <a:gridCol w="2906850"/>
                <a:gridCol w="2800300"/>
              </a:tblGrid>
              <a:tr h="2179150">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r>
              <a:tr h="2179150">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chemeClr val="lt1"/>
                      </a:solidFill>
                      <a:prstDash val="solid"/>
                      <a:round/>
                      <a:headEnd len="sm" w="sm" type="none"/>
                      <a:tailEnd len="sm" w="sm" type="none"/>
                    </a:lnL>
                    <a:lnR cap="flat" cmpd="sng" w="114300">
                      <a:solidFill>
                        <a:schemeClr val="lt1"/>
                      </a:solidFill>
                      <a:prstDash val="solid"/>
                      <a:round/>
                      <a:headEnd len="sm" w="sm" type="none"/>
                      <a:tailEnd len="sm" w="sm" type="none"/>
                    </a:lnR>
                    <a:lnT cap="flat" cmpd="sng" w="114300">
                      <a:solidFill>
                        <a:schemeClr val="lt1"/>
                      </a:solidFill>
                      <a:prstDash val="solid"/>
                      <a:round/>
                      <a:headEnd len="sm" w="sm" type="none"/>
                      <a:tailEnd len="sm" w="sm" type="none"/>
                    </a:lnT>
                    <a:lnB cap="flat" cmpd="sng" w="114300">
                      <a:solidFill>
                        <a:schemeClr val="lt1"/>
                      </a:solidFill>
                      <a:prstDash val="solid"/>
                      <a:round/>
                      <a:headEnd len="sm" w="sm" type="none"/>
                      <a:tailEnd len="sm" w="sm" type="none"/>
                    </a:lnB>
                  </a:tcPr>
                </a:tc>
              </a:tr>
            </a:tbl>
          </a:graphicData>
        </a:graphic>
      </p:graphicFrame>
      <p:sp>
        <p:nvSpPr>
          <p:cNvPr id="457" name="Google Shape;457;p54"/>
          <p:cNvSpPr txBox="1"/>
          <p:nvPr/>
        </p:nvSpPr>
        <p:spPr>
          <a:xfrm>
            <a:off x="318825" y="-52950"/>
            <a:ext cx="8560800" cy="3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lt1"/>
                </a:solidFill>
              </a:rPr>
              <a:t>                  How are you feeling on a scale of KFC?</a:t>
            </a:r>
            <a:endParaRPr b="1" sz="2300">
              <a:solidFill>
                <a:schemeClr val="lt1"/>
              </a:solidFill>
            </a:endParaRPr>
          </a:p>
          <a:p>
            <a:pPr indent="0" lvl="0" marL="0" rtl="0" algn="l">
              <a:spcBef>
                <a:spcPts val="0"/>
              </a:spcBef>
              <a:spcAft>
                <a:spcPts val="0"/>
              </a:spcAft>
              <a:buNone/>
            </a:pPr>
            <a:r>
              <a:t/>
            </a:r>
            <a:endParaRPr b="1" sz="2300">
              <a:solidFill>
                <a:schemeClr val="lt1"/>
              </a:solidFill>
            </a:endParaRPr>
          </a:p>
          <a:p>
            <a:pPr indent="0" lvl="0" marL="0" rtl="0" algn="l">
              <a:spcBef>
                <a:spcPts val="0"/>
              </a:spcBef>
              <a:spcAft>
                <a:spcPts val="0"/>
              </a:spcAft>
              <a:buNone/>
            </a:pPr>
            <a:r>
              <a:rPr b="1" lang="en" sz="2300">
                <a:solidFill>
                  <a:schemeClr val="lt1"/>
                </a:solidFill>
              </a:rPr>
              <a:t>1                                 2                                  </a:t>
            </a:r>
            <a:r>
              <a:rPr b="1" lang="en" sz="2300">
                <a:solidFill>
                  <a:schemeClr val="dk1"/>
                </a:solidFill>
              </a:rPr>
              <a:t>3</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t/>
            </a:r>
            <a:endParaRPr b="1" sz="2300">
              <a:solidFill>
                <a:schemeClr val="dk1"/>
              </a:solidFill>
            </a:endParaRPr>
          </a:p>
          <a:p>
            <a:pPr indent="0" lvl="0" marL="0" rtl="0" algn="l">
              <a:spcBef>
                <a:spcPts val="0"/>
              </a:spcBef>
              <a:spcAft>
                <a:spcPts val="0"/>
              </a:spcAft>
              <a:buNone/>
            </a:pPr>
            <a:r>
              <a:rPr b="1" lang="en" sz="2300">
                <a:solidFill>
                  <a:schemeClr val="dk1"/>
                </a:solidFill>
              </a:rPr>
              <a:t>4                                  </a:t>
            </a:r>
            <a:r>
              <a:rPr b="1" lang="en" sz="2300">
                <a:solidFill>
                  <a:schemeClr val="lt1"/>
                </a:solidFill>
              </a:rPr>
              <a:t>5                                  6</a:t>
            </a:r>
            <a:endParaRPr b="1" sz="23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1" name="Shape 461"/>
        <p:cNvGrpSpPr/>
        <p:nvPr/>
      </p:nvGrpSpPr>
      <p:grpSpPr>
        <a:xfrm>
          <a:off x="0" y="0"/>
          <a:ext cx="0" cy="0"/>
          <a:chOff x="0" y="0"/>
          <a:chExt cx="0" cy="0"/>
        </a:xfrm>
      </p:grpSpPr>
      <p:sp>
        <p:nvSpPr>
          <p:cNvPr id="462" name="Google Shape;462;p55"/>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5"/>
          <p:cNvSpPr/>
          <p:nvPr/>
        </p:nvSpPr>
        <p:spPr>
          <a:xfrm>
            <a:off x="98650" y="63650"/>
            <a:ext cx="7225845" cy="112212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CC4125"/>
                </a:solidFill>
                <a:latin typeface="Abril Fatface"/>
              </a:rPr>
              <a:t>That's a Wrap!</a:t>
            </a:r>
          </a:p>
        </p:txBody>
      </p:sp>
      <p:sp>
        <p:nvSpPr>
          <p:cNvPr id="464" name="Google Shape;464;p55"/>
          <p:cNvSpPr txBox="1"/>
          <p:nvPr/>
        </p:nvSpPr>
        <p:spPr>
          <a:xfrm>
            <a:off x="452200" y="999900"/>
            <a:ext cx="2622000" cy="367500"/>
          </a:xfrm>
          <a:prstGeom prst="rect">
            <a:avLst/>
          </a:prstGeom>
          <a:solidFill>
            <a:srgbClr val="A61C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465" name="Google Shape;465;p55"/>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5"/>
          <p:cNvSpPr txBox="1"/>
          <p:nvPr/>
        </p:nvSpPr>
        <p:spPr>
          <a:xfrm>
            <a:off x="3764200" y="999900"/>
            <a:ext cx="2253300" cy="367500"/>
          </a:xfrm>
          <a:prstGeom prst="rect">
            <a:avLst/>
          </a:prstGeom>
          <a:solidFill>
            <a:srgbClr val="CC4125"/>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467" name="Google Shape;467;p55"/>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68" name="Google Shape;468;p55"/>
          <p:cNvSpPr txBox="1"/>
          <p:nvPr/>
        </p:nvSpPr>
        <p:spPr>
          <a:xfrm>
            <a:off x="6707500" y="999900"/>
            <a:ext cx="2069700" cy="367500"/>
          </a:xfrm>
          <a:prstGeom prst="rect">
            <a:avLst/>
          </a:prstGeom>
          <a:solidFill>
            <a:srgbClr val="CC4125"/>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469" name="Google Shape;469;p55"/>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5"/>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471" name="Google Shape;471;p55"/>
          <p:cNvSpPr txBox="1"/>
          <p:nvPr/>
        </p:nvSpPr>
        <p:spPr>
          <a:xfrm>
            <a:off x="377325" y="3640225"/>
            <a:ext cx="2706600" cy="367500"/>
          </a:xfrm>
          <a:prstGeom prst="rect">
            <a:avLst/>
          </a:prstGeom>
          <a:solidFill>
            <a:srgbClr val="CC4125"/>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DAILY GREETING</a:t>
            </a:r>
            <a:endParaRPr b="1" sz="1800">
              <a:latin typeface="Pompiere"/>
              <a:ea typeface="Pompiere"/>
              <a:cs typeface="Pompiere"/>
              <a:sym typeface="Pompiere"/>
            </a:endParaRPr>
          </a:p>
        </p:txBody>
      </p:sp>
      <p:graphicFrame>
        <p:nvGraphicFramePr>
          <p:cNvPr id="472" name="Google Shape;472;p55"/>
          <p:cNvGraphicFramePr/>
          <p:nvPr/>
        </p:nvGraphicFramePr>
        <p:xfrm>
          <a:off x="6467350" y="1570475"/>
          <a:ext cx="3000000" cy="3000000"/>
        </p:xfrm>
        <a:graphic>
          <a:graphicData uri="http://schemas.openxmlformats.org/drawingml/2006/table">
            <a:tbl>
              <a:tblPr>
                <a:noFill/>
                <a:tableStyleId>{E53577E2-99CD-4C19-8B76-2337AB0FEC49}</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473" name="Google Shape;473;p55"/>
          <p:cNvSpPr txBox="1"/>
          <p:nvPr/>
        </p:nvSpPr>
        <p:spPr>
          <a:xfrm>
            <a:off x="3882463" y="3598125"/>
            <a:ext cx="2069700" cy="367500"/>
          </a:xfrm>
          <a:prstGeom prst="rect">
            <a:avLst/>
          </a:prstGeom>
          <a:solidFill>
            <a:srgbClr val="A61C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474" name="Google Shape;474;p55"/>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475" name="Google Shape;475;p55"/>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476" name="Google Shape;476;p55"/>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477" name="Google Shape;477;p55"/>
          <p:cNvSpPr txBox="1"/>
          <p:nvPr/>
        </p:nvSpPr>
        <p:spPr>
          <a:xfrm>
            <a:off x="7324500" y="135800"/>
            <a:ext cx="18195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Fri</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April 4</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478" name="Google Shape;478;p55"/>
          <p:cNvPicPr preferRelativeResize="0"/>
          <p:nvPr/>
        </p:nvPicPr>
        <p:blipFill>
          <a:blip r:embed="rId5">
            <a:alphaModFix/>
          </a:blip>
          <a:stretch>
            <a:fillRect/>
          </a:stretch>
        </p:blipFill>
        <p:spPr>
          <a:xfrm>
            <a:off x="7116625" y="1172150"/>
            <a:ext cx="1360350" cy="1328625"/>
          </a:xfrm>
          <a:prstGeom prst="rect">
            <a:avLst/>
          </a:prstGeom>
          <a:noFill/>
          <a:ln>
            <a:noFill/>
          </a:ln>
        </p:spPr>
      </p:pic>
      <p:sp>
        <p:nvSpPr>
          <p:cNvPr id="479" name="Google Shape;479;p55"/>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“Rejected 1009 Times!”</a:t>
            </a:r>
            <a:endParaRPr b="1" sz="1900"/>
          </a:p>
        </p:txBody>
      </p:sp>
      <p:sp>
        <p:nvSpPr>
          <p:cNvPr id="480" name="Google Shape;480;p55"/>
          <p:cNvSpPr txBox="1"/>
          <p:nvPr/>
        </p:nvSpPr>
        <p:spPr>
          <a:xfrm>
            <a:off x="6610775" y="22998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How can remembering Colonel Sanders’ story help you when you are struggling?</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Share your thoughts!</a:t>
            </a:r>
            <a:endParaRPr b="1" sz="1800"/>
          </a:p>
        </p:txBody>
      </p:sp>
      <p:pic>
        <p:nvPicPr>
          <p:cNvPr id="481" name="Google Shape;481;p55"/>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482" name="Google Shape;482;p55"/>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483" name="Google Shape;483;p55"/>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484" name="Google Shape;484;p55"/>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485" name="Google Shape;485;p55"/>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486" name="Google Shape;486;p55"/>
          <p:cNvSpPr txBox="1"/>
          <p:nvPr/>
        </p:nvSpPr>
        <p:spPr>
          <a:xfrm>
            <a:off x="-303425" y="1485900"/>
            <a:ext cx="2968500" cy="7011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1700">
              <a:solidFill>
                <a:srgbClr val="111111"/>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487" name="Google Shape;487;p55"/>
          <p:cNvSpPr/>
          <p:nvPr/>
        </p:nvSpPr>
        <p:spPr>
          <a:xfrm>
            <a:off x="3783073" y="4379336"/>
            <a:ext cx="2383103" cy="675447"/>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rgbClr val="741B47"/>
                </a:solidFill>
                <a:latin typeface="Didact Gothic"/>
              </a:rPr>
              <a:t>grilled   fried</a:t>
            </a:r>
          </a:p>
        </p:txBody>
      </p:sp>
      <p:pic>
        <p:nvPicPr>
          <p:cNvPr id="488" name="Google Shape;488;p55"/>
          <p:cNvPicPr preferRelativeResize="0"/>
          <p:nvPr/>
        </p:nvPicPr>
        <p:blipFill>
          <a:blip r:embed="rId11">
            <a:alphaModFix/>
          </a:blip>
          <a:stretch>
            <a:fillRect/>
          </a:stretch>
        </p:blipFill>
        <p:spPr>
          <a:xfrm>
            <a:off x="202850" y="1485900"/>
            <a:ext cx="3009950" cy="2013525"/>
          </a:xfrm>
          <a:prstGeom prst="rect">
            <a:avLst/>
          </a:prstGeom>
          <a:noFill/>
          <a:ln>
            <a:noFill/>
          </a:ln>
        </p:spPr>
      </p:pic>
      <p:pic>
        <p:nvPicPr>
          <p:cNvPr id="489" name="Google Shape;489;p55"/>
          <p:cNvPicPr preferRelativeResize="0"/>
          <p:nvPr/>
        </p:nvPicPr>
        <p:blipFill>
          <a:blip r:embed="rId12">
            <a:alphaModFix/>
          </a:blip>
          <a:stretch>
            <a:fillRect/>
          </a:stretch>
        </p:blipFill>
        <p:spPr>
          <a:xfrm flipH="1">
            <a:off x="377325" y="1367400"/>
            <a:ext cx="533400" cy="533400"/>
          </a:xfrm>
          <a:prstGeom prst="rect">
            <a:avLst/>
          </a:prstGeom>
          <a:noFill/>
          <a:ln cap="flat" cmpd="sng" w="19050">
            <a:solidFill>
              <a:srgbClr val="000000"/>
            </a:solidFill>
            <a:prstDash val="solid"/>
            <a:round/>
            <a:headEnd len="sm" w="sm" type="none"/>
            <a:tailEnd len="sm" w="sm" type="none"/>
          </a:ln>
        </p:spPr>
      </p:pic>
      <p:pic>
        <p:nvPicPr>
          <p:cNvPr descr="Discover the remarkable journey of Colonel Harland Sanders, the man behind KFC, in this inspiring video. Born in 1890, Sanders faced hardships from a young age, yet his determination never wavered. From cooking for his siblings at age six to joining the army at 16, Sanders' life was a series of ups and downs. Despite numerous setbacks, including failed marriages and job losses, he never gave up. At age 40, he started selling his famous chicken dishes, which eventually led to the creation of KFC. Learn how Sanders turned rejection into success and built one of the largest fast-food chains in the world.&#10;&#10;#founders #history #ColonelSanders #KFC #SuccessStory #NeverGiveUp #Inspiration #Entrepreneur #Resilience #DreamBig #Perseverance #FastFoodSuccess #LearningEnglish #EnglishLearning #Knowledge&#10;&#10;&#10;=====================================================================&#10;&#10;&#10;Step into the world of champions and achievers at The Winners – your ultimate destination for compelling success stories. Dive into the lives of legendary figures across diverse fields. Our channel is a treasure trove of inspiration, featuring gripping narratives that resonate with viewers seeking motivation.&#10;&#10;Embark on a transformative journey with us as we share the untold tales of resilience, perseverance, and triumph. The Winners is more than just a YouTube channel; it's a source of empowerment, providing the motivation and encouragement you need to conquer obstacles and turn your dreams into reality.&#10;&#10;Subscribe now to witness the incredible stories that define greatness. Let The Winners be your guide, inspiring you to scale new heights and become the architect of your success. Join our community of go-getters and start your journey towards a brighter, more empowered future. The Winners – where success stories come to life! &#10;&#10;&#10;▶︎Follow THE WINNERS:&#10;Subscribe for new Inspirational &amp; Motivational Videos every week: https://youtube.com/@thewinners88&#10;&#10;&#10;✩This content aims to help and educate.&#10;✩This content serves as an inspiration for motivation.&#10;✩I hope you enjoyed this Colonel Sanders life story, a lot of effort has been put into it." id="490" name="Google Shape;490;p55" title="Colonel Sanders l The Inspiring Success Story | How KFC Became One Of The Largest Fast Food Brands">
            <a:hlinkClick r:id="rId13"/>
          </p:cNvPr>
          <p:cNvPicPr preferRelativeResize="0"/>
          <p:nvPr/>
        </p:nvPicPr>
        <p:blipFill>
          <a:blip r:embed="rId14">
            <a:alphaModFix/>
          </a:blip>
          <a:stretch>
            <a:fillRect/>
          </a:stretch>
        </p:blipFill>
        <p:spPr>
          <a:xfrm>
            <a:off x="3673563" y="1714500"/>
            <a:ext cx="2422438"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