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y="5143500" cx="9144000"/>
  <p:notesSz cx="6858000" cy="9144000"/>
  <p:embeddedFontLst>
    <p:embeddedFont>
      <p:font typeface="Raleway"/>
      <p:regular r:id="rId38"/>
      <p:bold r:id="rId39"/>
      <p:italic r:id="rId40"/>
      <p:boldItalic r:id="rId41"/>
    </p:embeddedFont>
    <p:embeddedFont>
      <p:font typeface="Architects Daughter"/>
      <p:regular r:id="rId42"/>
    </p:embeddedFont>
    <p:embeddedFont>
      <p:font typeface="Lobster"/>
      <p:regular r:id="rId43"/>
    </p:embeddedFont>
    <p:embeddedFont>
      <p:font typeface="Abril Fatface"/>
      <p:regular r:id="rId44"/>
    </p:embeddedFont>
    <p:embeddedFont>
      <p:font typeface="Didact Gothic"/>
      <p:regular r:id="rId45"/>
    </p:embeddedFont>
    <p:embeddedFont>
      <p:font typeface="Courgette"/>
      <p:regular r:id="rId46"/>
    </p:embeddedFont>
    <p:embeddedFont>
      <p:font typeface="Roboto Condensed"/>
      <p:regular r:id="rId47"/>
      <p:bold r:id="rId48"/>
      <p:italic r:id="rId49"/>
      <p:boldItalic r:id="rId50"/>
    </p:embeddedFont>
    <p:embeddedFont>
      <p:font typeface="Spectral"/>
      <p:regular r:id="rId51"/>
      <p:bold r:id="rId52"/>
      <p:italic r:id="rId53"/>
      <p:boldItalic r:id="rId54"/>
    </p:embeddedFont>
    <p:embeddedFont>
      <p:font typeface="Spectral SemiBold"/>
      <p:regular r:id="rId55"/>
      <p:bold r:id="rId56"/>
      <p:italic r:id="rId57"/>
      <p:boldItalic r:id="rId58"/>
    </p:embeddedFont>
    <p:embeddedFont>
      <p:font typeface="Pompiere"/>
      <p:regular r:id="rId59"/>
    </p:embeddedFont>
    <p:embeddedFont>
      <p:font typeface="Century Gothic"/>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92E0BEE-D57E-44C9-A9D5-7869AA80056B}">
  <a:tblStyle styleId="{792E0BEE-D57E-44C9-A9D5-7869AA80056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italic.fntdata"/><Relationship Id="rId42" Type="http://schemas.openxmlformats.org/officeDocument/2006/relationships/font" Target="fonts/ArchitectsDaughter-regular.fntdata"/><Relationship Id="rId41" Type="http://schemas.openxmlformats.org/officeDocument/2006/relationships/font" Target="fonts/Raleway-boldItalic.fntdata"/><Relationship Id="rId44" Type="http://schemas.openxmlformats.org/officeDocument/2006/relationships/font" Target="fonts/AbrilFatface-regular.fntdata"/><Relationship Id="rId43" Type="http://schemas.openxmlformats.org/officeDocument/2006/relationships/font" Target="fonts/Lobster-regular.fntdata"/><Relationship Id="rId46" Type="http://schemas.openxmlformats.org/officeDocument/2006/relationships/font" Target="fonts/Courgette-regular.fntdata"/><Relationship Id="rId45" Type="http://schemas.openxmlformats.org/officeDocument/2006/relationships/font" Target="fonts/DidactGothic-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RobotoCondensed-bold.fntdata"/><Relationship Id="rId47" Type="http://schemas.openxmlformats.org/officeDocument/2006/relationships/font" Target="fonts/RobotoCondensed-regular.fntdata"/><Relationship Id="rId49" Type="http://schemas.openxmlformats.org/officeDocument/2006/relationships/font" Target="fonts/RobotoCondense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font" Target="fonts/Raleway-bold.fntdata"/><Relationship Id="rId38" Type="http://schemas.openxmlformats.org/officeDocument/2006/relationships/font" Target="fonts/Raleway-regular.fntdata"/><Relationship Id="rId62" Type="http://schemas.openxmlformats.org/officeDocument/2006/relationships/font" Target="fonts/CenturyGothic-italic.fntdata"/><Relationship Id="rId61" Type="http://schemas.openxmlformats.org/officeDocument/2006/relationships/font" Target="fonts/CenturyGothic-bold.fntdata"/><Relationship Id="rId20" Type="http://schemas.openxmlformats.org/officeDocument/2006/relationships/slide" Target="slides/slide13.xml"/><Relationship Id="rId63" Type="http://schemas.openxmlformats.org/officeDocument/2006/relationships/font" Target="fonts/CenturyGothic-boldItalic.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CenturyGothic-regular.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Spectral-regular.fntdata"/><Relationship Id="rId50" Type="http://schemas.openxmlformats.org/officeDocument/2006/relationships/font" Target="fonts/RobotoCondensed-boldItalic.fntdata"/><Relationship Id="rId53" Type="http://schemas.openxmlformats.org/officeDocument/2006/relationships/font" Target="fonts/Spectral-italic.fntdata"/><Relationship Id="rId52" Type="http://schemas.openxmlformats.org/officeDocument/2006/relationships/font" Target="fonts/Spectral-bold.fntdata"/><Relationship Id="rId11" Type="http://schemas.openxmlformats.org/officeDocument/2006/relationships/slide" Target="slides/slide4.xml"/><Relationship Id="rId55" Type="http://schemas.openxmlformats.org/officeDocument/2006/relationships/font" Target="fonts/SpectralSemiBold-regular.fntdata"/><Relationship Id="rId10" Type="http://schemas.openxmlformats.org/officeDocument/2006/relationships/slide" Target="slides/slide3.xml"/><Relationship Id="rId54" Type="http://schemas.openxmlformats.org/officeDocument/2006/relationships/font" Target="fonts/Spectral-boldItalic.fntdata"/><Relationship Id="rId13" Type="http://schemas.openxmlformats.org/officeDocument/2006/relationships/slide" Target="slides/slide6.xml"/><Relationship Id="rId57" Type="http://schemas.openxmlformats.org/officeDocument/2006/relationships/font" Target="fonts/SpectralSemiBold-italic.fntdata"/><Relationship Id="rId12" Type="http://schemas.openxmlformats.org/officeDocument/2006/relationships/slide" Target="slides/slide5.xml"/><Relationship Id="rId56" Type="http://schemas.openxmlformats.org/officeDocument/2006/relationships/font" Target="fonts/SpectralSemiBold-bold.fntdata"/><Relationship Id="rId15" Type="http://schemas.openxmlformats.org/officeDocument/2006/relationships/slide" Target="slides/slide8.xml"/><Relationship Id="rId59" Type="http://schemas.openxmlformats.org/officeDocument/2006/relationships/font" Target="fonts/Pompiere-regular.fntdata"/><Relationship Id="rId14" Type="http://schemas.openxmlformats.org/officeDocument/2006/relationships/slide" Target="slides/slide7.xml"/><Relationship Id="rId58" Type="http://schemas.openxmlformats.org/officeDocument/2006/relationships/font" Target="fonts/SpectralSemiBold-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D0eqnda8dOk"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oyI7ei_jyz8"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be8ad0c832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be8ad0c83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be8ad0c832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be8ad0c832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be8ad0c832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be8ad0c832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be8ad0c832_0_219: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be8ad0c832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be8ad0c83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be8ad0c83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be8ad0c832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be8ad0c832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Would you rather travel into outer space yourself or just watch it on TV?</a:t>
            </a:r>
            <a:endParaRPr/>
          </a:p>
          <a:p>
            <a:pPr indent="0" lvl="0" marL="0" rtl="0" algn="l">
              <a:spcBef>
                <a:spcPts val="0"/>
              </a:spcBef>
              <a:spcAft>
                <a:spcPts val="0"/>
              </a:spcAft>
              <a:buNone/>
            </a:pPr>
            <a:r>
              <a:rPr lang="en"/>
              <a:t>Quote is from Mae Jemison, the first African American woman to go into space on September 12, 1992. She traveled </a:t>
            </a:r>
            <a:endParaRPr/>
          </a:p>
          <a:p>
            <a:pPr indent="0" lvl="0" marL="0" rtl="0" algn="l">
              <a:spcBef>
                <a:spcPts val="0"/>
              </a:spcBef>
              <a:spcAft>
                <a:spcPts val="0"/>
              </a:spcAft>
              <a:buNone/>
            </a:pPr>
            <a:r>
              <a:rPr lang="en"/>
              <a:t>on the space shuttle “Endeavor”. The Endeavor went around the Earth 126 times.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be8ad0ca6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be8ad0ca6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 to our classmate Ryleigh for the great room idea!</a:t>
            </a:r>
            <a:endParaRPr/>
          </a:p>
          <a:p>
            <a:pPr indent="0" lvl="0" marL="0" rtl="0" algn="l">
              <a:spcBef>
                <a:spcPts val="0"/>
              </a:spcBef>
              <a:spcAft>
                <a:spcPts val="0"/>
              </a:spcAft>
              <a:buNone/>
            </a:pPr>
            <a:r>
              <a:rPr lang="en"/>
              <a:t>To learn about endangered pandas, click on the link in the panda speaking. To learn how to draw a panda, click the link on the panda eating bamboo.</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be8ad0ca62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be8ad0ca62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be8ad0ca6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be8ad0ca6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be8ad0ca62_0_51: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be8ad0ca6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be8ad0ca62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be8ad0ca62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be8ad0ca62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be8ad0ca62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a:t>
            </a:r>
            <a:r>
              <a:rPr lang="en"/>
              <a:t>Would you rather watch a live panda cam, where you might not see anything,</a:t>
            </a:r>
            <a:endParaRPr/>
          </a:p>
          <a:p>
            <a:pPr indent="0" lvl="0" marL="0" rtl="0" algn="l">
              <a:spcBef>
                <a:spcPts val="0"/>
              </a:spcBef>
              <a:spcAft>
                <a:spcPts val="0"/>
              </a:spcAft>
              <a:buNone/>
            </a:pPr>
            <a:r>
              <a:rPr lang="en"/>
              <a:t> or would you rather watch a video put together beforehand? Link to live cam:</a:t>
            </a:r>
            <a:endParaRPr/>
          </a:p>
          <a:p>
            <a:pPr indent="0" lvl="0" marL="0" rtl="0" algn="l">
              <a:spcBef>
                <a:spcPts val="0"/>
              </a:spcBef>
              <a:spcAft>
                <a:spcPts val="0"/>
              </a:spcAft>
              <a:buNone/>
            </a:pPr>
            <a:r>
              <a:rPr lang="en" u="sng">
                <a:solidFill>
                  <a:schemeClr val="hlink"/>
                </a:solidFill>
                <a:hlinkClick r:id="rId2"/>
              </a:rPr>
              <a:t>https://youtu.be/D0eqnda8dOk</a:t>
            </a:r>
            <a:r>
              <a:rPr lang="en"/>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be8ad0ca62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the </a:t>
            </a:r>
            <a:r>
              <a:rPr lang="en"/>
              <a:t>link on the pot of gold to learn about some facts concerning St. Patrick's day that we bet you didn't know! </a:t>
            </a:r>
            <a:endParaRPr/>
          </a:p>
          <a:p>
            <a:pPr indent="0" lvl="0" marL="0" rtl="0" algn="l">
              <a:spcBef>
                <a:spcPts val="0"/>
              </a:spcBef>
              <a:spcAft>
                <a:spcPts val="0"/>
              </a:spcAft>
              <a:buNone/>
            </a:pPr>
            <a:r>
              <a:rPr lang="en"/>
              <a:t>Going to date to learn about the history of Saint Patrick's Day. Click on the leprechaun to play a game find some gold! </a:t>
            </a:r>
            <a:endParaRPr/>
          </a:p>
        </p:txBody>
      </p:sp>
      <p:sp>
        <p:nvSpPr>
          <p:cNvPr id="369" name="Google Shape;369;gbe8ad0ca62_0_2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be8ad0ca62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be8ad0ca62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be8ad0ca62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gbe8ad0ca62_0_3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be8ad0ca62_0_400: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be8ad0ca62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be8ad0ca62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gbe8ad0ca62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be8ad0ca62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be8ad0ca6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a:t>
            </a:r>
            <a:r>
              <a:rPr lang="en"/>
              <a:t>Ireland is known for potatoes. Would you rather eat potatoes everyday for a year or not eat them at all for a year? </a:t>
            </a:r>
            <a:endParaRPr/>
          </a:p>
          <a:p>
            <a:pPr indent="0" lvl="0" marL="0" rtl="0" algn="l">
              <a:spcBef>
                <a:spcPts val="0"/>
              </a:spcBef>
              <a:spcAft>
                <a:spcPts val="0"/>
              </a:spcAft>
              <a:buNone/>
            </a:pPr>
            <a:r>
              <a:rPr lang="en" u="sng">
                <a:solidFill>
                  <a:schemeClr val="hlink"/>
                </a:solidFill>
                <a:hlinkClick r:id="rId2"/>
              </a:rPr>
              <a:t>https://youtu.be/oyI7ei_jyz8</a:t>
            </a:r>
            <a:r>
              <a:rPr lang="en"/>
              <a:t> This video would be better for younger learners (K-1)</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be8ad0ca62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be8ad0ca62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be8ad0ca62_0_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be8ad0ca62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be8ad0ca62_0_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be8ad0ca62_0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be8ad0ca62_0_536: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be8ad0ca62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be8ad0ca62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be8ad0ca62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be8ad0ca62_0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be8ad0ca62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Do you prefer animated Dragon Ball Z or realistic?</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bf908eadc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bf908eadc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bf908eadc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bf908eadc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bf908eadc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bf908eadc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bf908eadc0_0_93: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bf908eadc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bf908eadc0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bf908eadc0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bf908eadc0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bf908eadc0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Poll of the day: Do you prefer a few really close friends of a bunch of friends but none that close?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7.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95" name="Shape 95"/>
        <p:cNvGrpSpPr/>
        <p:nvPr/>
      </p:nvGrpSpPr>
      <p:grpSpPr>
        <a:xfrm>
          <a:off x="0" y="0"/>
          <a:ext cx="0" cy="0"/>
          <a:chOff x="0" y="0"/>
          <a:chExt cx="0" cy="0"/>
        </a:xfrm>
      </p:grpSpPr>
      <p:pic>
        <p:nvPicPr>
          <p:cNvPr descr="1.jpg" id="96" name="Google Shape;96;p25"/>
          <p:cNvPicPr preferRelativeResize="0"/>
          <p:nvPr/>
        </p:nvPicPr>
        <p:blipFill>
          <a:blip r:embed="rId2">
            <a:alphaModFix/>
          </a:blip>
          <a:stretch>
            <a:fillRect/>
          </a:stretch>
        </p:blipFill>
        <p:spPr>
          <a:xfrm>
            <a:off x="0" y="202"/>
            <a:ext cx="9144000" cy="514309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1.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2.png"/><Relationship Id="rId13" Type="http://schemas.openxmlformats.org/officeDocument/2006/relationships/image" Target="../media/image7.png"/><Relationship Id="rId12"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4.png"/><Relationship Id="rId9" Type="http://schemas.openxmlformats.org/officeDocument/2006/relationships/image" Target="../media/image12.gif"/><Relationship Id="rId14" Type="http://schemas.openxmlformats.org/officeDocument/2006/relationships/image" Target="../media/image10.png"/><Relationship Id="rId5" Type="http://schemas.openxmlformats.org/officeDocument/2006/relationships/image" Target="../media/image121.png"/><Relationship Id="rId6" Type="http://schemas.openxmlformats.org/officeDocument/2006/relationships/image" Target="../media/image9.gif"/><Relationship Id="rId7" Type="http://schemas.openxmlformats.org/officeDocument/2006/relationships/image" Target="../media/image8.gif"/><Relationship Id="rId8" Type="http://schemas.openxmlformats.org/officeDocument/2006/relationships/image" Target="../media/image14.gif"/></Relationships>
</file>

<file path=ppt/slides/_rels/slide2.xml.rels><?xml version="1.0" encoding="UTF-8" standalone="yes"?><Relationships xmlns="http://schemas.openxmlformats.org/package/2006/relationships"><Relationship Id="rId11" Type="http://schemas.openxmlformats.org/officeDocument/2006/relationships/image" Target="../media/image20.gif"/><Relationship Id="rId10" Type="http://schemas.openxmlformats.org/officeDocument/2006/relationships/image" Target="../media/image18.gif"/><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3.gif"/><Relationship Id="rId9" Type="http://schemas.openxmlformats.org/officeDocument/2006/relationships/image" Target="../media/image17.gif"/><Relationship Id="rId5" Type="http://schemas.openxmlformats.org/officeDocument/2006/relationships/image" Target="../media/image3.gif"/><Relationship Id="rId6" Type="http://schemas.openxmlformats.org/officeDocument/2006/relationships/image" Target="../media/image11.gif"/><Relationship Id="rId7" Type="http://schemas.openxmlformats.org/officeDocument/2006/relationships/image" Target="../media/image16.gif"/><Relationship Id="rId8" Type="http://schemas.openxmlformats.org/officeDocument/2006/relationships/image" Target="../media/image19.gif"/></Relationships>
</file>

<file path=ppt/slides/_rels/slide3.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2.png"/><Relationship Id="rId13" Type="http://schemas.openxmlformats.org/officeDocument/2006/relationships/image" Target="../media/image7.png"/><Relationship Id="rId12"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4.png"/><Relationship Id="rId9" Type="http://schemas.openxmlformats.org/officeDocument/2006/relationships/image" Target="../media/image12.gif"/><Relationship Id="rId15" Type="http://schemas.openxmlformats.org/officeDocument/2006/relationships/hyperlink" Target="https://www.youtube.com/watch?v=PloJME8Qzyc&amp;feature=youtu.be" TargetMode="External"/><Relationship Id="rId14" Type="http://schemas.openxmlformats.org/officeDocument/2006/relationships/image" Target="../media/image10.png"/><Relationship Id="rId16" Type="http://schemas.openxmlformats.org/officeDocument/2006/relationships/image" Target="../media/image21.png"/><Relationship Id="rId5" Type="http://schemas.openxmlformats.org/officeDocument/2006/relationships/image" Target="../media/image121.png"/><Relationship Id="rId6" Type="http://schemas.openxmlformats.org/officeDocument/2006/relationships/image" Target="../media/image9.gif"/><Relationship Id="rId7" Type="http://schemas.openxmlformats.org/officeDocument/2006/relationships/image" Target="../media/image8.gif"/><Relationship Id="rId8" Type="http://schemas.openxmlformats.org/officeDocument/2006/relationships/image" Target="../media/image14.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1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7.jpg"/><Relationship Id="rId4" Type="http://schemas.openxmlformats.org/officeDocument/2006/relationships/image" Target="../media/image43.gif"/></Relationships>
</file>

<file path=ppt/slides/_rels/slide6.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image" Target="../media/image45.png"/><Relationship Id="rId13" Type="http://schemas.openxmlformats.org/officeDocument/2006/relationships/hyperlink" Target="http://www.youtube.com/watch?v=LuITORqYgoE" TargetMode="External"/><Relationship Id="rId12" Type="http://schemas.openxmlformats.org/officeDocument/2006/relationships/image" Target="../media/image23.gif"/><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9.png"/><Relationship Id="rId4" Type="http://schemas.openxmlformats.org/officeDocument/2006/relationships/image" Target="../media/image39.png"/><Relationship Id="rId9" Type="http://schemas.openxmlformats.org/officeDocument/2006/relationships/image" Target="../media/image24.png"/><Relationship Id="rId14" Type="http://schemas.openxmlformats.org/officeDocument/2006/relationships/image" Target="../media/image27.jpg"/><Relationship Id="rId5" Type="http://schemas.openxmlformats.org/officeDocument/2006/relationships/image" Target="../media/image35.png"/><Relationship Id="rId6" Type="http://schemas.openxmlformats.org/officeDocument/2006/relationships/image" Target="../media/image34.png"/><Relationship Id="rId7" Type="http://schemas.openxmlformats.org/officeDocument/2006/relationships/image" Target="../media/image33.png"/><Relationship Id="rId8" Type="http://schemas.openxmlformats.org/officeDocument/2006/relationships/image" Target="../media/image25.png"/></Relationships>
</file>

<file path=ppt/slides/_rels/slide7.xml.rels><?xml version="1.0" encoding="UTF-8" standalone="yes"?><Relationships xmlns="http://schemas.openxmlformats.org/package/2006/relationships"><Relationship Id="rId11" Type="http://schemas.openxmlformats.org/officeDocument/2006/relationships/image" Target="../media/image53.gif"/><Relationship Id="rId10" Type="http://schemas.openxmlformats.org/officeDocument/2006/relationships/hyperlink" Target="https://youtu.be/6fnriX2DIiQ" TargetMode="External"/><Relationship Id="rId13" Type="http://schemas.openxmlformats.org/officeDocument/2006/relationships/image" Target="../media/image41.gif"/><Relationship Id="rId12" Type="http://schemas.openxmlformats.org/officeDocument/2006/relationships/image" Target="../media/image36.png"/><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80.jpg"/><Relationship Id="rId4" Type="http://schemas.openxmlformats.org/officeDocument/2006/relationships/image" Target="../media/image4.png"/><Relationship Id="rId9" Type="http://schemas.openxmlformats.org/officeDocument/2006/relationships/image" Target="../media/image32.gif"/><Relationship Id="rId15" Type="http://schemas.openxmlformats.org/officeDocument/2006/relationships/image" Target="../media/image51.png"/><Relationship Id="rId14" Type="http://schemas.openxmlformats.org/officeDocument/2006/relationships/image" Target="../media/image38.png"/><Relationship Id="rId16" Type="http://schemas.openxmlformats.org/officeDocument/2006/relationships/image" Target="../media/image40.png"/><Relationship Id="rId5" Type="http://schemas.openxmlformats.org/officeDocument/2006/relationships/hyperlink" Target="https://youtu.be/dz1bBPgiI-U" TargetMode="External"/><Relationship Id="rId6" Type="http://schemas.openxmlformats.org/officeDocument/2006/relationships/image" Target="../media/image26.gif"/><Relationship Id="rId7" Type="http://schemas.openxmlformats.org/officeDocument/2006/relationships/image" Target="../media/image31.png"/><Relationship Id="rId8" Type="http://schemas.openxmlformats.org/officeDocument/2006/relationships/image" Target="../media/image30.png"/></Relationships>
</file>

<file path=ppt/slides/_rels/slide8.xml.rels><?xml version="1.0" encoding="UTF-8" standalone="yes"?><Relationships xmlns="http://schemas.openxmlformats.org/package/2006/relationships"><Relationship Id="rId10" Type="http://schemas.openxmlformats.org/officeDocument/2006/relationships/image" Target="../media/image48.gif"/><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47.gif"/><Relationship Id="rId4" Type="http://schemas.openxmlformats.org/officeDocument/2006/relationships/image" Target="../media/image42.gif"/><Relationship Id="rId9" Type="http://schemas.openxmlformats.org/officeDocument/2006/relationships/image" Target="../media/image52.gif"/><Relationship Id="rId5" Type="http://schemas.openxmlformats.org/officeDocument/2006/relationships/image" Target="../media/image44.gif"/><Relationship Id="rId6" Type="http://schemas.openxmlformats.org/officeDocument/2006/relationships/image" Target="../media/image46.gif"/><Relationship Id="rId7" Type="http://schemas.openxmlformats.org/officeDocument/2006/relationships/image" Target="../media/image49.gif"/><Relationship Id="rId8" Type="http://schemas.openxmlformats.org/officeDocument/2006/relationships/image" Target="../media/image50.gif"/></Relationships>
</file>

<file path=ppt/slides/_rels/slide9.xml.rels><?xml version="1.0" encoding="UTF-8" standalone="yes"?><Relationships xmlns="http://schemas.openxmlformats.org/package/2006/relationships"><Relationship Id="rId11" Type="http://schemas.openxmlformats.org/officeDocument/2006/relationships/image" Target="../media/image41.gif"/><Relationship Id="rId10" Type="http://schemas.openxmlformats.org/officeDocument/2006/relationships/image" Target="../media/image36.png"/><Relationship Id="rId13" Type="http://schemas.openxmlformats.org/officeDocument/2006/relationships/image" Target="../media/image51.png"/><Relationship Id="rId12" Type="http://schemas.openxmlformats.org/officeDocument/2006/relationships/image" Target="../media/image38.png"/><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80.jpg"/><Relationship Id="rId4" Type="http://schemas.openxmlformats.org/officeDocument/2006/relationships/image" Target="../media/image4.png"/><Relationship Id="rId9" Type="http://schemas.openxmlformats.org/officeDocument/2006/relationships/image" Target="../media/image53.gif"/><Relationship Id="rId15" Type="http://schemas.openxmlformats.org/officeDocument/2006/relationships/hyperlink" Target="https://www.youtube.com/watch?v=PloJME8Qzyc&amp;feature=youtu.be" TargetMode="External"/><Relationship Id="rId14" Type="http://schemas.openxmlformats.org/officeDocument/2006/relationships/image" Target="../media/image40.png"/><Relationship Id="rId16" Type="http://schemas.openxmlformats.org/officeDocument/2006/relationships/image" Target="../media/image21.png"/><Relationship Id="rId5" Type="http://schemas.openxmlformats.org/officeDocument/2006/relationships/image" Target="../media/image26.gif"/><Relationship Id="rId6" Type="http://schemas.openxmlformats.org/officeDocument/2006/relationships/image" Target="../media/image31.png"/><Relationship Id="rId7" Type="http://schemas.openxmlformats.org/officeDocument/2006/relationships/image" Target="../media/image30.png"/><Relationship Id="rId8" Type="http://schemas.openxmlformats.org/officeDocument/2006/relationships/image" Target="../media/image32.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26.gif"/></Relationships>
</file>

<file path=ppt/slides/_rels/slide11.xml.rels><?xml version="1.0" encoding="UTF-8" standalone="yes"?><Relationships xmlns="http://schemas.openxmlformats.org/package/2006/relationships"><Relationship Id="rId11" Type="http://schemas.openxmlformats.org/officeDocument/2006/relationships/image" Target="../media/image41.gif"/><Relationship Id="rId10" Type="http://schemas.openxmlformats.org/officeDocument/2006/relationships/image" Target="../media/image36.png"/><Relationship Id="rId13" Type="http://schemas.openxmlformats.org/officeDocument/2006/relationships/image" Target="../media/image51.png"/><Relationship Id="rId12" Type="http://schemas.openxmlformats.org/officeDocument/2006/relationships/image" Target="../media/image38.png"/><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80.jpg"/><Relationship Id="rId4" Type="http://schemas.openxmlformats.org/officeDocument/2006/relationships/image" Target="../media/image4.png"/><Relationship Id="rId9" Type="http://schemas.openxmlformats.org/officeDocument/2006/relationships/image" Target="../media/image53.gif"/><Relationship Id="rId14" Type="http://schemas.openxmlformats.org/officeDocument/2006/relationships/image" Target="../media/image40.png"/><Relationship Id="rId5" Type="http://schemas.openxmlformats.org/officeDocument/2006/relationships/image" Target="../media/image26.gif"/><Relationship Id="rId6" Type="http://schemas.openxmlformats.org/officeDocument/2006/relationships/image" Target="../media/image31.png"/><Relationship Id="rId7" Type="http://schemas.openxmlformats.org/officeDocument/2006/relationships/image" Target="../media/image30.png"/><Relationship Id="rId8" Type="http://schemas.openxmlformats.org/officeDocument/2006/relationships/image" Target="../media/image32.gif"/></Relationships>
</file>

<file path=ppt/slides/_rels/slide12.xml.rels><?xml version="1.0" encoding="UTF-8" standalone="yes"?><Relationships xmlns="http://schemas.openxmlformats.org/package/2006/relationships"><Relationship Id="rId11" Type="http://schemas.openxmlformats.org/officeDocument/2006/relationships/image" Target="../media/image57.png"/><Relationship Id="rId10" Type="http://schemas.openxmlformats.org/officeDocument/2006/relationships/image" Target="../media/image45.png"/><Relationship Id="rId13" Type="http://schemas.openxmlformats.org/officeDocument/2006/relationships/hyperlink" Target="http://www.youtube.com/watch?v=D7xWXk5T3-g" TargetMode="External"/><Relationship Id="rId12" Type="http://schemas.openxmlformats.org/officeDocument/2006/relationships/image" Target="../media/image28.png"/><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29.png"/><Relationship Id="rId4" Type="http://schemas.openxmlformats.org/officeDocument/2006/relationships/image" Target="../media/image39.png"/><Relationship Id="rId9" Type="http://schemas.openxmlformats.org/officeDocument/2006/relationships/image" Target="../media/image24.png"/><Relationship Id="rId14" Type="http://schemas.openxmlformats.org/officeDocument/2006/relationships/image" Target="../media/image59.jpg"/><Relationship Id="rId5" Type="http://schemas.openxmlformats.org/officeDocument/2006/relationships/image" Target="../media/image35.png"/><Relationship Id="rId6" Type="http://schemas.openxmlformats.org/officeDocument/2006/relationships/image" Target="../media/image34.png"/><Relationship Id="rId7" Type="http://schemas.openxmlformats.org/officeDocument/2006/relationships/image" Target="../media/image33.png"/><Relationship Id="rId8" Type="http://schemas.openxmlformats.org/officeDocument/2006/relationships/image" Target="../media/image25.png"/></Relationships>
</file>

<file path=ppt/slides/_rels/slide13.xml.rels><?xml version="1.0" encoding="UTF-8" standalone="yes"?><Relationships xmlns="http://schemas.openxmlformats.org/package/2006/relationships"><Relationship Id="rId11" Type="http://schemas.openxmlformats.org/officeDocument/2006/relationships/image" Target="../media/image55.gif"/><Relationship Id="rId10" Type="http://schemas.openxmlformats.org/officeDocument/2006/relationships/hyperlink" Target="https://youtu.be/h5KNQ1xciMQ" TargetMode="External"/><Relationship Id="rId13" Type="http://schemas.openxmlformats.org/officeDocument/2006/relationships/hyperlink" Target="https://youtu.be/pGqNZFWGxkU" TargetMode="External"/><Relationship Id="rId12" Type="http://schemas.openxmlformats.org/officeDocument/2006/relationships/image" Target="../media/image56.gif"/><Relationship Id="rId1" Type="http://schemas.openxmlformats.org/officeDocument/2006/relationships/slideLayout" Target="../slideLayouts/slideLayout22.xml"/><Relationship Id="rId2" Type="http://schemas.openxmlformats.org/officeDocument/2006/relationships/notesSlide" Target="../notesSlides/notesSlide13.xml"/><Relationship Id="rId3" Type="http://schemas.openxmlformats.org/officeDocument/2006/relationships/image" Target="../media/image54.jpg"/><Relationship Id="rId4" Type="http://schemas.openxmlformats.org/officeDocument/2006/relationships/hyperlink" Target="https://unsplash.com/photos/6ajf6BAyYt4" TargetMode="External"/><Relationship Id="rId9" Type="http://schemas.openxmlformats.org/officeDocument/2006/relationships/image" Target="../media/image60.gif"/><Relationship Id="rId15" Type="http://schemas.openxmlformats.org/officeDocument/2006/relationships/image" Target="../media/image62.gif"/><Relationship Id="rId14" Type="http://schemas.openxmlformats.org/officeDocument/2006/relationships/image" Target="../media/image65.gif"/><Relationship Id="rId17" Type="http://schemas.openxmlformats.org/officeDocument/2006/relationships/image" Target="../media/image63.gif"/><Relationship Id="rId16" Type="http://schemas.openxmlformats.org/officeDocument/2006/relationships/image" Target="../media/image67.gif"/><Relationship Id="rId5" Type="http://schemas.openxmlformats.org/officeDocument/2006/relationships/image" Target="../media/image58.png"/><Relationship Id="rId6" Type="http://schemas.openxmlformats.org/officeDocument/2006/relationships/image" Target="../media/image31.png"/><Relationship Id="rId18" Type="http://schemas.openxmlformats.org/officeDocument/2006/relationships/image" Target="../media/image64.gif"/><Relationship Id="rId7" Type="http://schemas.openxmlformats.org/officeDocument/2006/relationships/image" Target="../media/image66.gif"/><Relationship Id="rId8" Type="http://schemas.openxmlformats.org/officeDocument/2006/relationships/hyperlink" Target="https://youtu.be/LmNc-NTfmPc" TargetMode="External"/></Relationships>
</file>

<file path=ppt/slides/_rels/slide14.xml.rels><?xml version="1.0" encoding="UTF-8" standalone="yes"?><Relationships xmlns="http://schemas.openxmlformats.org/package/2006/relationships"><Relationship Id="rId10" Type="http://schemas.openxmlformats.org/officeDocument/2006/relationships/image" Target="../media/image79.gif"/><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61.gif"/><Relationship Id="rId4" Type="http://schemas.openxmlformats.org/officeDocument/2006/relationships/image" Target="../media/image69.gif"/><Relationship Id="rId9" Type="http://schemas.openxmlformats.org/officeDocument/2006/relationships/image" Target="../media/image82.gif"/><Relationship Id="rId5" Type="http://schemas.openxmlformats.org/officeDocument/2006/relationships/image" Target="../media/image68.gif"/><Relationship Id="rId6" Type="http://schemas.openxmlformats.org/officeDocument/2006/relationships/image" Target="../media/image71.gif"/><Relationship Id="rId7" Type="http://schemas.openxmlformats.org/officeDocument/2006/relationships/image" Target="../media/image77.gif"/><Relationship Id="rId8" Type="http://schemas.openxmlformats.org/officeDocument/2006/relationships/image" Target="../media/image75.gif"/></Relationships>
</file>

<file path=ppt/slides/_rels/slide15.xml.rels><?xml version="1.0" encoding="UTF-8" standalone="yes"?><Relationships xmlns="http://schemas.openxmlformats.org/package/2006/relationships"><Relationship Id="rId11" Type="http://schemas.openxmlformats.org/officeDocument/2006/relationships/image" Target="../media/image65.gif"/><Relationship Id="rId10" Type="http://schemas.openxmlformats.org/officeDocument/2006/relationships/image" Target="../media/image56.gif"/><Relationship Id="rId13" Type="http://schemas.openxmlformats.org/officeDocument/2006/relationships/image" Target="../media/image67.gif"/><Relationship Id="rId12" Type="http://schemas.openxmlformats.org/officeDocument/2006/relationships/image" Target="../media/image62.gif"/><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54.jpg"/><Relationship Id="rId4" Type="http://schemas.openxmlformats.org/officeDocument/2006/relationships/hyperlink" Target="https://unsplash.com/photos/6ajf6BAyYt4" TargetMode="External"/><Relationship Id="rId9" Type="http://schemas.openxmlformats.org/officeDocument/2006/relationships/image" Target="../media/image55.gif"/><Relationship Id="rId15" Type="http://schemas.openxmlformats.org/officeDocument/2006/relationships/image" Target="../media/image21.png"/><Relationship Id="rId14" Type="http://schemas.openxmlformats.org/officeDocument/2006/relationships/hyperlink" Target="https://www.youtube.com/watch?v=PloJME8Qzyc&amp;feature=youtu.be" TargetMode="External"/><Relationship Id="rId17" Type="http://schemas.openxmlformats.org/officeDocument/2006/relationships/image" Target="../media/image63.gif"/><Relationship Id="rId16" Type="http://schemas.openxmlformats.org/officeDocument/2006/relationships/image" Target="../media/image64.gif"/><Relationship Id="rId5" Type="http://schemas.openxmlformats.org/officeDocument/2006/relationships/image" Target="../media/image58.png"/><Relationship Id="rId6" Type="http://schemas.openxmlformats.org/officeDocument/2006/relationships/image" Target="../media/image31.png"/><Relationship Id="rId7" Type="http://schemas.openxmlformats.org/officeDocument/2006/relationships/image" Target="../media/image66.gif"/><Relationship Id="rId8" Type="http://schemas.openxmlformats.org/officeDocument/2006/relationships/image" Target="../media/image60.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65.gif"/></Relationships>
</file>

<file path=ppt/slides/_rels/slide17.xml.rels><?xml version="1.0" encoding="UTF-8" standalone="yes"?><Relationships xmlns="http://schemas.openxmlformats.org/package/2006/relationships"><Relationship Id="rId11" Type="http://schemas.openxmlformats.org/officeDocument/2006/relationships/image" Target="../media/image65.gif"/><Relationship Id="rId10" Type="http://schemas.openxmlformats.org/officeDocument/2006/relationships/image" Target="../media/image56.gif"/><Relationship Id="rId13" Type="http://schemas.openxmlformats.org/officeDocument/2006/relationships/image" Target="../media/image67.gif"/><Relationship Id="rId12" Type="http://schemas.openxmlformats.org/officeDocument/2006/relationships/image" Target="../media/image62.gif"/><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image" Target="../media/image54.jpg"/><Relationship Id="rId4" Type="http://schemas.openxmlformats.org/officeDocument/2006/relationships/hyperlink" Target="https://unsplash.com/photos/6ajf6BAyYt4" TargetMode="External"/><Relationship Id="rId9" Type="http://schemas.openxmlformats.org/officeDocument/2006/relationships/image" Target="../media/image55.gif"/><Relationship Id="rId15" Type="http://schemas.openxmlformats.org/officeDocument/2006/relationships/image" Target="../media/image63.gif"/><Relationship Id="rId14" Type="http://schemas.openxmlformats.org/officeDocument/2006/relationships/image" Target="../media/image64.gif"/><Relationship Id="rId5" Type="http://schemas.openxmlformats.org/officeDocument/2006/relationships/image" Target="../media/image58.png"/><Relationship Id="rId6" Type="http://schemas.openxmlformats.org/officeDocument/2006/relationships/image" Target="../media/image31.png"/><Relationship Id="rId7" Type="http://schemas.openxmlformats.org/officeDocument/2006/relationships/image" Target="../media/image66.gif"/><Relationship Id="rId8" Type="http://schemas.openxmlformats.org/officeDocument/2006/relationships/image" Target="../media/image60.gif"/></Relationships>
</file>

<file path=ppt/slides/_rels/slide18.xml.rels><?xml version="1.0" encoding="UTF-8" standalone="yes"?><Relationships xmlns="http://schemas.openxmlformats.org/package/2006/relationships"><Relationship Id="rId11" Type="http://schemas.openxmlformats.org/officeDocument/2006/relationships/hyperlink" Target="http://www.youtube.com/watch?v=HFch06rGKXw" TargetMode="External"/><Relationship Id="rId10" Type="http://schemas.openxmlformats.org/officeDocument/2006/relationships/image" Target="../media/image45.png"/><Relationship Id="rId13" Type="http://schemas.openxmlformats.org/officeDocument/2006/relationships/image" Target="../media/image74.png"/><Relationship Id="rId12" Type="http://schemas.openxmlformats.org/officeDocument/2006/relationships/image" Target="../media/image87.jpg"/><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39.png"/><Relationship Id="rId9" Type="http://schemas.openxmlformats.org/officeDocument/2006/relationships/image" Target="../media/image24.png"/><Relationship Id="rId14" Type="http://schemas.openxmlformats.org/officeDocument/2006/relationships/image" Target="../media/image28.png"/><Relationship Id="rId5" Type="http://schemas.openxmlformats.org/officeDocument/2006/relationships/image" Target="../media/image35.png"/><Relationship Id="rId6" Type="http://schemas.openxmlformats.org/officeDocument/2006/relationships/image" Target="../media/image34.png"/><Relationship Id="rId7" Type="http://schemas.openxmlformats.org/officeDocument/2006/relationships/image" Target="../media/image33.png"/><Relationship Id="rId8" Type="http://schemas.openxmlformats.org/officeDocument/2006/relationships/image" Target="../media/image25.png"/></Relationships>
</file>

<file path=ppt/slides/_rels/slide19.xml.rels><?xml version="1.0" encoding="UTF-8" standalone="yes"?><Relationships xmlns="http://schemas.openxmlformats.org/package/2006/relationships"><Relationship Id="rId10" Type="http://schemas.openxmlformats.org/officeDocument/2006/relationships/image" Target="../media/image90.png"/><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70.jpg"/><Relationship Id="rId4" Type="http://schemas.openxmlformats.org/officeDocument/2006/relationships/image" Target="../media/image72.png"/><Relationship Id="rId9" Type="http://schemas.openxmlformats.org/officeDocument/2006/relationships/image" Target="../media/image100.jpg"/><Relationship Id="rId5" Type="http://schemas.openxmlformats.org/officeDocument/2006/relationships/image" Target="../media/image73.gif"/><Relationship Id="rId6" Type="http://schemas.openxmlformats.org/officeDocument/2006/relationships/image" Target="../media/image78.gif"/><Relationship Id="rId7" Type="http://schemas.openxmlformats.org/officeDocument/2006/relationships/image" Target="../media/image76.gif"/><Relationship Id="rId8" Type="http://schemas.openxmlformats.org/officeDocument/2006/relationships/image" Target="../media/image84.gif"/></Relationships>
</file>

<file path=ppt/slides/_rels/slide20.xml.rels><?xml version="1.0" encoding="UTF-8" standalone="yes"?><Relationships xmlns="http://schemas.openxmlformats.org/package/2006/relationships"><Relationship Id="rId10" Type="http://schemas.openxmlformats.org/officeDocument/2006/relationships/image" Target="../media/image83.gif"/><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91.gif"/><Relationship Id="rId4" Type="http://schemas.openxmlformats.org/officeDocument/2006/relationships/image" Target="../media/image81.gif"/><Relationship Id="rId9" Type="http://schemas.openxmlformats.org/officeDocument/2006/relationships/image" Target="../media/image88.gif"/><Relationship Id="rId5" Type="http://schemas.openxmlformats.org/officeDocument/2006/relationships/image" Target="../media/image85.gif"/><Relationship Id="rId6" Type="http://schemas.openxmlformats.org/officeDocument/2006/relationships/image" Target="../media/image86.gif"/><Relationship Id="rId7" Type="http://schemas.openxmlformats.org/officeDocument/2006/relationships/image" Target="../media/image92.gif"/><Relationship Id="rId8" Type="http://schemas.openxmlformats.org/officeDocument/2006/relationships/image" Target="../media/image89.gif"/></Relationships>
</file>

<file path=ppt/slides/_rels/slide21.xml.rels><?xml version="1.0" encoding="UTF-8" standalone="yes"?><Relationships xmlns="http://schemas.openxmlformats.org/package/2006/relationships"><Relationship Id="rId11" Type="http://schemas.openxmlformats.org/officeDocument/2006/relationships/hyperlink" Target="https://www.youtube.com/watch?v=PloJME8Qzyc&amp;feature=youtu.be" TargetMode="External"/><Relationship Id="rId10" Type="http://schemas.openxmlformats.org/officeDocument/2006/relationships/image" Target="../media/image90.png"/><Relationship Id="rId12" Type="http://schemas.openxmlformats.org/officeDocument/2006/relationships/image" Target="../media/image21.png"/><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70.jpg"/><Relationship Id="rId4" Type="http://schemas.openxmlformats.org/officeDocument/2006/relationships/image" Target="../media/image72.png"/><Relationship Id="rId9" Type="http://schemas.openxmlformats.org/officeDocument/2006/relationships/image" Target="../media/image100.jpg"/><Relationship Id="rId5" Type="http://schemas.openxmlformats.org/officeDocument/2006/relationships/image" Target="../media/image73.gif"/><Relationship Id="rId6" Type="http://schemas.openxmlformats.org/officeDocument/2006/relationships/image" Target="../media/image78.gif"/><Relationship Id="rId7" Type="http://schemas.openxmlformats.org/officeDocument/2006/relationships/image" Target="../media/image76.gif"/><Relationship Id="rId8" Type="http://schemas.openxmlformats.org/officeDocument/2006/relationships/image" Target="../media/image84.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73.gif"/></Relationships>
</file>

<file path=ppt/slides/_rels/slide23.xml.rels><?xml version="1.0" encoding="UTF-8" standalone="yes"?><Relationships xmlns="http://schemas.openxmlformats.org/package/2006/relationships"><Relationship Id="rId10" Type="http://schemas.openxmlformats.org/officeDocument/2006/relationships/image" Target="../media/image90.png"/><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70.jpg"/><Relationship Id="rId4" Type="http://schemas.openxmlformats.org/officeDocument/2006/relationships/image" Target="../media/image72.png"/><Relationship Id="rId9" Type="http://schemas.openxmlformats.org/officeDocument/2006/relationships/image" Target="../media/image100.jpg"/><Relationship Id="rId5" Type="http://schemas.openxmlformats.org/officeDocument/2006/relationships/image" Target="../media/image73.gif"/><Relationship Id="rId6" Type="http://schemas.openxmlformats.org/officeDocument/2006/relationships/image" Target="../media/image78.gif"/><Relationship Id="rId7" Type="http://schemas.openxmlformats.org/officeDocument/2006/relationships/image" Target="../media/image76.gif"/><Relationship Id="rId8" Type="http://schemas.openxmlformats.org/officeDocument/2006/relationships/image" Target="../media/image84.gif"/></Relationships>
</file>

<file path=ppt/slides/_rels/slide24.xml.rels><?xml version="1.0" encoding="UTF-8" standalone="yes"?><Relationships xmlns="http://schemas.openxmlformats.org/package/2006/relationships"><Relationship Id="rId11" Type="http://schemas.openxmlformats.org/officeDocument/2006/relationships/image" Target="../media/image98.png"/><Relationship Id="rId10" Type="http://schemas.openxmlformats.org/officeDocument/2006/relationships/image" Target="../media/image45.png"/><Relationship Id="rId13" Type="http://schemas.openxmlformats.org/officeDocument/2006/relationships/hyperlink" Target="http://www.youtube.com/watch?v=S2hHgUucGWg" TargetMode="External"/><Relationship Id="rId12" Type="http://schemas.openxmlformats.org/officeDocument/2006/relationships/image" Target="../media/image28.png"/><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29.png"/><Relationship Id="rId4" Type="http://schemas.openxmlformats.org/officeDocument/2006/relationships/image" Target="../media/image39.png"/><Relationship Id="rId9" Type="http://schemas.openxmlformats.org/officeDocument/2006/relationships/image" Target="../media/image24.png"/><Relationship Id="rId14" Type="http://schemas.openxmlformats.org/officeDocument/2006/relationships/image" Target="../media/image94.jpg"/><Relationship Id="rId5" Type="http://schemas.openxmlformats.org/officeDocument/2006/relationships/image" Target="../media/image35.png"/><Relationship Id="rId6" Type="http://schemas.openxmlformats.org/officeDocument/2006/relationships/image" Target="../media/image34.png"/><Relationship Id="rId7" Type="http://schemas.openxmlformats.org/officeDocument/2006/relationships/image" Target="../media/image33.png"/><Relationship Id="rId8" Type="http://schemas.openxmlformats.org/officeDocument/2006/relationships/image" Target="../media/image25.png"/></Relationships>
</file>

<file path=ppt/slides/_rels/slide25.xml.rels><?xml version="1.0" encoding="UTF-8" standalone="yes"?><Relationships xmlns="http://schemas.openxmlformats.org/package/2006/relationships"><Relationship Id="rId11" Type="http://schemas.openxmlformats.org/officeDocument/2006/relationships/image" Target="../media/image105.gif"/><Relationship Id="rId10" Type="http://schemas.openxmlformats.org/officeDocument/2006/relationships/image" Target="../media/image97.gif"/><Relationship Id="rId13" Type="http://schemas.openxmlformats.org/officeDocument/2006/relationships/image" Target="../media/image102.gif"/><Relationship Id="rId12" Type="http://schemas.openxmlformats.org/officeDocument/2006/relationships/image" Target="../media/image99.gif"/><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19.jpg"/><Relationship Id="rId4" Type="http://schemas.openxmlformats.org/officeDocument/2006/relationships/image" Target="../media/image95.png"/><Relationship Id="rId9" Type="http://schemas.openxmlformats.org/officeDocument/2006/relationships/image" Target="../media/image101.gif"/><Relationship Id="rId15" Type="http://schemas.openxmlformats.org/officeDocument/2006/relationships/image" Target="../media/image96.gif"/><Relationship Id="rId14" Type="http://schemas.openxmlformats.org/officeDocument/2006/relationships/image" Target="../media/image104.gif"/><Relationship Id="rId16" Type="http://schemas.openxmlformats.org/officeDocument/2006/relationships/image" Target="../media/image113.gif"/><Relationship Id="rId5" Type="http://schemas.openxmlformats.org/officeDocument/2006/relationships/image" Target="../media/image31.png"/><Relationship Id="rId6" Type="http://schemas.openxmlformats.org/officeDocument/2006/relationships/image" Target="../media/image93.gif"/><Relationship Id="rId7" Type="http://schemas.openxmlformats.org/officeDocument/2006/relationships/image" Target="../media/image103.gif"/><Relationship Id="rId8" Type="http://schemas.openxmlformats.org/officeDocument/2006/relationships/image" Target="../media/image108.gif"/></Relationships>
</file>

<file path=ppt/slides/_rels/slide26.xml.rels><?xml version="1.0" encoding="UTF-8" standalone="yes"?><Relationships xmlns="http://schemas.openxmlformats.org/package/2006/relationships"><Relationship Id="rId10" Type="http://schemas.openxmlformats.org/officeDocument/2006/relationships/image" Target="../media/image116.gif"/><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114.gif"/><Relationship Id="rId4" Type="http://schemas.openxmlformats.org/officeDocument/2006/relationships/image" Target="../media/image109.gif"/><Relationship Id="rId9" Type="http://schemas.openxmlformats.org/officeDocument/2006/relationships/image" Target="../media/image110.gif"/><Relationship Id="rId5" Type="http://schemas.openxmlformats.org/officeDocument/2006/relationships/image" Target="../media/image112.gif"/><Relationship Id="rId6" Type="http://schemas.openxmlformats.org/officeDocument/2006/relationships/image" Target="../media/image115.gif"/><Relationship Id="rId7" Type="http://schemas.openxmlformats.org/officeDocument/2006/relationships/image" Target="../media/image106.gif"/><Relationship Id="rId8" Type="http://schemas.openxmlformats.org/officeDocument/2006/relationships/image" Target="../media/image107.gif"/></Relationships>
</file>

<file path=ppt/slides/_rels/slide27.xml.rels><?xml version="1.0" encoding="UTF-8" standalone="yes"?><Relationships xmlns="http://schemas.openxmlformats.org/package/2006/relationships"><Relationship Id="rId11" Type="http://schemas.openxmlformats.org/officeDocument/2006/relationships/image" Target="../media/image105.gif"/><Relationship Id="rId10" Type="http://schemas.openxmlformats.org/officeDocument/2006/relationships/image" Target="../media/image97.gif"/><Relationship Id="rId13" Type="http://schemas.openxmlformats.org/officeDocument/2006/relationships/image" Target="../media/image102.gif"/><Relationship Id="rId12" Type="http://schemas.openxmlformats.org/officeDocument/2006/relationships/image" Target="../media/image99.gif"/><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119.jpg"/><Relationship Id="rId4" Type="http://schemas.openxmlformats.org/officeDocument/2006/relationships/image" Target="../media/image95.png"/><Relationship Id="rId9" Type="http://schemas.openxmlformats.org/officeDocument/2006/relationships/image" Target="../media/image101.gif"/><Relationship Id="rId15" Type="http://schemas.openxmlformats.org/officeDocument/2006/relationships/image" Target="../media/image96.gif"/><Relationship Id="rId14" Type="http://schemas.openxmlformats.org/officeDocument/2006/relationships/image" Target="../media/image104.gif"/><Relationship Id="rId17" Type="http://schemas.openxmlformats.org/officeDocument/2006/relationships/hyperlink" Target="https://www.youtube.com/watch?v=PloJME8Qzyc&amp;feature=youtu.be" TargetMode="External"/><Relationship Id="rId16" Type="http://schemas.openxmlformats.org/officeDocument/2006/relationships/image" Target="../media/image113.gif"/><Relationship Id="rId5" Type="http://schemas.openxmlformats.org/officeDocument/2006/relationships/image" Target="../media/image31.png"/><Relationship Id="rId6" Type="http://schemas.openxmlformats.org/officeDocument/2006/relationships/image" Target="../media/image93.gif"/><Relationship Id="rId18" Type="http://schemas.openxmlformats.org/officeDocument/2006/relationships/image" Target="../media/image21.png"/><Relationship Id="rId7" Type="http://schemas.openxmlformats.org/officeDocument/2006/relationships/image" Target="../media/image103.gif"/><Relationship Id="rId8" Type="http://schemas.openxmlformats.org/officeDocument/2006/relationships/image" Target="../media/image108.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 Id="rId3" Type="http://schemas.openxmlformats.org/officeDocument/2006/relationships/image" Target="../media/image22.png"/><Relationship Id="rId4" Type="http://schemas.openxmlformats.org/officeDocument/2006/relationships/image" Target="../media/image111.gif"/></Relationships>
</file>

<file path=ppt/slides/_rels/slide29.xml.rels><?xml version="1.0" encoding="UTF-8" standalone="yes"?><Relationships xmlns="http://schemas.openxmlformats.org/package/2006/relationships"><Relationship Id="rId11" Type="http://schemas.openxmlformats.org/officeDocument/2006/relationships/image" Target="../media/image105.gif"/><Relationship Id="rId10" Type="http://schemas.openxmlformats.org/officeDocument/2006/relationships/image" Target="../media/image97.gif"/><Relationship Id="rId13" Type="http://schemas.openxmlformats.org/officeDocument/2006/relationships/image" Target="../media/image102.gif"/><Relationship Id="rId12" Type="http://schemas.openxmlformats.org/officeDocument/2006/relationships/image" Target="../media/image99.gif"/><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119.jpg"/><Relationship Id="rId4" Type="http://schemas.openxmlformats.org/officeDocument/2006/relationships/image" Target="../media/image95.png"/><Relationship Id="rId9" Type="http://schemas.openxmlformats.org/officeDocument/2006/relationships/image" Target="../media/image101.gif"/><Relationship Id="rId15" Type="http://schemas.openxmlformats.org/officeDocument/2006/relationships/image" Target="../media/image96.gif"/><Relationship Id="rId14" Type="http://schemas.openxmlformats.org/officeDocument/2006/relationships/image" Target="../media/image104.gif"/><Relationship Id="rId16" Type="http://schemas.openxmlformats.org/officeDocument/2006/relationships/image" Target="../media/image113.gif"/><Relationship Id="rId5" Type="http://schemas.openxmlformats.org/officeDocument/2006/relationships/image" Target="../media/image31.png"/><Relationship Id="rId6" Type="http://schemas.openxmlformats.org/officeDocument/2006/relationships/image" Target="../media/image93.gif"/><Relationship Id="rId7" Type="http://schemas.openxmlformats.org/officeDocument/2006/relationships/image" Target="../media/image103.gif"/><Relationship Id="rId8" Type="http://schemas.openxmlformats.org/officeDocument/2006/relationships/image" Target="../media/image108.gif"/></Relationships>
</file>

<file path=ppt/slides/_rels/slide30.xml.rels><?xml version="1.0" encoding="UTF-8" standalone="yes"?><Relationships xmlns="http://schemas.openxmlformats.org/package/2006/relationships"><Relationship Id="rId11" Type="http://schemas.openxmlformats.org/officeDocument/2006/relationships/image" Target="../media/image118.png"/><Relationship Id="rId10" Type="http://schemas.openxmlformats.org/officeDocument/2006/relationships/image" Target="../media/image45.png"/><Relationship Id="rId13" Type="http://schemas.openxmlformats.org/officeDocument/2006/relationships/hyperlink" Target="http://www.youtube.com/watch?v=TJE2bz4J0i0" TargetMode="External"/><Relationship Id="rId12" Type="http://schemas.openxmlformats.org/officeDocument/2006/relationships/image" Target="../media/image28.png"/><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29.png"/><Relationship Id="rId4" Type="http://schemas.openxmlformats.org/officeDocument/2006/relationships/image" Target="../media/image39.png"/><Relationship Id="rId9" Type="http://schemas.openxmlformats.org/officeDocument/2006/relationships/image" Target="../media/image24.png"/><Relationship Id="rId14" Type="http://schemas.openxmlformats.org/officeDocument/2006/relationships/image" Target="../media/image120.jpg"/><Relationship Id="rId5" Type="http://schemas.openxmlformats.org/officeDocument/2006/relationships/image" Target="../media/image35.png"/><Relationship Id="rId6" Type="http://schemas.openxmlformats.org/officeDocument/2006/relationships/image" Target="../media/image34.png"/><Relationship Id="rId7" Type="http://schemas.openxmlformats.org/officeDocument/2006/relationships/image" Target="../media/image33.png"/><Relationship Id="rId8"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6">
            <a:hlinkClick/>
          </p:cNvPr>
          <p:cNvSpPr txBox="1"/>
          <p:nvPr/>
        </p:nvSpPr>
        <p:spPr>
          <a:xfrm>
            <a:off x="-48075" y="-36050"/>
            <a:ext cx="9289500" cy="5251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2" name="Google Shape;102;p26"/>
          <p:cNvPicPr preferRelativeResize="0"/>
          <p:nvPr/>
        </p:nvPicPr>
        <p:blipFill>
          <a:blip r:embed="rId3">
            <a:alphaModFix/>
          </a:blip>
          <a:stretch>
            <a:fillRect/>
          </a:stretch>
        </p:blipFill>
        <p:spPr>
          <a:xfrm>
            <a:off x="0" y="4750"/>
            <a:ext cx="9144000" cy="5133975"/>
          </a:xfrm>
          <a:prstGeom prst="rect">
            <a:avLst/>
          </a:prstGeom>
          <a:noFill/>
          <a:ln>
            <a:noFill/>
          </a:ln>
        </p:spPr>
      </p:pic>
      <p:pic>
        <p:nvPicPr>
          <p:cNvPr id="103" name="Google Shape;103;p26"/>
          <p:cNvPicPr preferRelativeResize="0"/>
          <p:nvPr/>
        </p:nvPicPr>
        <p:blipFill>
          <a:blip r:embed="rId4">
            <a:alphaModFix/>
          </a:blip>
          <a:stretch>
            <a:fillRect/>
          </a:stretch>
        </p:blipFill>
        <p:spPr>
          <a:xfrm>
            <a:off x="0" y="4283240"/>
            <a:ext cx="9144000" cy="855485"/>
          </a:xfrm>
          <a:prstGeom prst="rect">
            <a:avLst/>
          </a:prstGeom>
          <a:noFill/>
          <a:ln>
            <a:noFill/>
          </a:ln>
        </p:spPr>
      </p:pic>
      <p:pic>
        <p:nvPicPr>
          <p:cNvPr id="104" name="Google Shape;104;p26"/>
          <p:cNvPicPr preferRelativeResize="0"/>
          <p:nvPr/>
        </p:nvPicPr>
        <p:blipFill>
          <a:blip r:embed="rId5">
            <a:alphaModFix/>
          </a:blip>
          <a:stretch>
            <a:fillRect/>
          </a:stretch>
        </p:blipFill>
        <p:spPr>
          <a:xfrm>
            <a:off x="7004350" y="1012150"/>
            <a:ext cx="1929451" cy="3970323"/>
          </a:xfrm>
          <a:prstGeom prst="rect">
            <a:avLst/>
          </a:prstGeom>
          <a:noFill/>
          <a:ln>
            <a:noFill/>
          </a:ln>
        </p:spPr>
      </p:pic>
      <p:sp>
        <p:nvSpPr>
          <p:cNvPr id="105" name="Google Shape;105;p26"/>
          <p:cNvSpPr/>
          <p:nvPr/>
        </p:nvSpPr>
        <p:spPr>
          <a:xfrm>
            <a:off x="2485875" y="882950"/>
            <a:ext cx="3174000" cy="1852500"/>
          </a:xfrm>
          <a:prstGeom prst="rect">
            <a:avLst/>
          </a:prstGeom>
          <a:gradFill>
            <a:gsLst>
              <a:gs pos="0">
                <a:srgbClr val="696969"/>
              </a:gs>
              <a:gs pos="100000">
                <a:srgbClr val="1D1D1D"/>
              </a:gs>
            </a:gsLst>
            <a:path path="circle">
              <a:fillToRect b="50%" l="50%" r="50%" t="50%"/>
            </a:path>
            <a:tileRect/>
          </a:gradFill>
          <a:ln cap="flat" cmpd="sng" w="38100">
            <a:solidFill>
              <a:srgbClr val="EEEE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 name="Google Shape;106;p26"/>
          <p:cNvPicPr preferRelativeResize="0"/>
          <p:nvPr/>
        </p:nvPicPr>
        <p:blipFill>
          <a:blip r:embed="rId6">
            <a:alphaModFix/>
          </a:blip>
          <a:stretch>
            <a:fillRect/>
          </a:stretch>
        </p:blipFill>
        <p:spPr>
          <a:xfrm>
            <a:off x="3998725" y="1074300"/>
            <a:ext cx="1661150" cy="1661150"/>
          </a:xfrm>
          <a:prstGeom prst="rect">
            <a:avLst/>
          </a:prstGeom>
          <a:noFill/>
          <a:ln>
            <a:noFill/>
          </a:ln>
        </p:spPr>
      </p:pic>
      <p:pic>
        <p:nvPicPr>
          <p:cNvPr id="107" name="Google Shape;107;p26"/>
          <p:cNvPicPr preferRelativeResize="0"/>
          <p:nvPr/>
        </p:nvPicPr>
        <p:blipFill>
          <a:blip r:embed="rId7">
            <a:alphaModFix/>
          </a:blip>
          <a:stretch>
            <a:fillRect/>
          </a:stretch>
        </p:blipFill>
        <p:spPr>
          <a:xfrm>
            <a:off x="101925" y="66900"/>
            <a:ext cx="1929450" cy="1007400"/>
          </a:xfrm>
          <a:prstGeom prst="rect">
            <a:avLst/>
          </a:prstGeom>
          <a:noFill/>
          <a:ln>
            <a:noFill/>
          </a:ln>
        </p:spPr>
      </p:pic>
      <p:pic>
        <p:nvPicPr>
          <p:cNvPr id="108" name="Google Shape;108;p26"/>
          <p:cNvPicPr preferRelativeResize="0"/>
          <p:nvPr/>
        </p:nvPicPr>
        <p:blipFill>
          <a:blip r:embed="rId7">
            <a:alphaModFix/>
          </a:blip>
          <a:stretch>
            <a:fillRect/>
          </a:stretch>
        </p:blipFill>
        <p:spPr>
          <a:xfrm>
            <a:off x="1954586" y="4752"/>
            <a:ext cx="1852650" cy="1007405"/>
          </a:xfrm>
          <a:prstGeom prst="rect">
            <a:avLst/>
          </a:prstGeom>
          <a:noFill/>
          <a:ln>
            <a:noFill/>
          </a:ln>
        </p:spPr>
      </p:pic>
      <p:pic>
        <p:nvPicPr>
          <p:cNvPr id="109" name="Google Shape;109;p26"/>
          <p:cNvPicPr preferRelativeResize="0"/>
          <p:nvPr/>
        </p:nvPicPr>
        <p:blipFill>
          <a:blip r:embed="rId7">
            <a:alphaModFix/>
          </a:blip>
          <a:stretch>
            <a:fillRect/>
          </a:stretch>
        </p:blipFill>
        <p:spPr>
          <a:xfrm>
            <a:off x="5526350" y="4750"/>
            <a:ext cx="1852650" cy="1007396"/>
          </a:xfrm>
          <a:prstGeom prst="rect">
            <a:avLst/>
          </a:prstGeom>
          <a:noFill/>
          <a:ln>
            <a:noFill/>
          </a:ln>
        </p:spPr>
      </p:pic>
      <p:pic>
        <p:nvPicPr>
          <p:cNvPr id="110" name="Google Shape;110;p26"/>
          <p:cNvPicPr preferRelativeResize="0"/>
          <p:nvPr/>
        </p:nvPicPr>
        <p:blipFill>
          <a:blip r:embed="rId7">
            <a:alphaModFix/>
          </a:blip>
          <a:stretch>
            <a:fillRect/>
          </a:stretch>
        </p:blipFill>
        <p:spPr>
          <a:xfrm>
            <a:off x="7291338" y="4752"/>
            <a:ext cx="1852662" cy="1007400"/>
          </a:xfrm>
          <a:prstGeom prst="rect">
            <a:avLst/>
          </a:prstGeom>
          <a:noFill/>
          <a:ln>
            <a:noFill/>
          </a:ln>
        </p:spPr>
      </p:pic>
      <p:pic>
        <p:nvPicPr>
          <p:cNvPr id="111" name="Google Shape;111;p26"/>
          <p:cNvPicPr preferRelativeResize="0"/>
          <p:nvPr/>
        </p:nvPicPr>
        <p:blipFill>
          <a:blip r:embed="rId7">
            <a:alphaModFix/>
          </a:blip>
          <a:stretch>
            <a:fillRect/>
          </a:stretch>
        </p:blipFill>
        <p:spPr>
          <a:xfrm>
            <a:off x="3807213" y="4750"/>
            <a:ext cx="1852650" cy="1007396"/>
          </a:xfrm>
          <a:prstGeom prst="rect">
            <a:avLst/>
          </a:prstGeom>
          <a:noFill/>
          <a:ln>
            <a:noFill/>
          </a:ln>
        </p:spPr>
      </p:pic>
      <p:pic>
        <p:nvPicPr>
          <p:cNvPr id="112" name="Google Shape;112;p26"/>
          <p:cNvPicPr preferRelativeResize="0"/>
          <p:nvPr/>
        </p:nvPicPr>
        <p:blipFill>
          <a:blip r:embed="rId8">
            <a:alphaModFix/>
          </a:blip>
          <a:stretch>
            <a:fillRect/>
          </a:stretch>
        </p:blipFill>
        <p:spPr>
          <a:xfrm>
            <a:off x="6234375" y="1133850"/>
            <a:ext cx="1056974" cy="1144525"/>
          </a:xfrm>
          <a:prstGeom prst="rect">
            <a:avLst/>
          </a:prstGeom>
          <a:noFill/>
          <a:ln>
            <a:noFill/>
          </a:ln>
        </p:spPr>
      </p:pic>
      <p:pic>
        <p:nvPicPr>
          <p:cNvPr id="113" name="Google Shape;113;p26"/>
          <p:cNvPicPr preferRelativeResize="0"/>
          <p:nvPr/>
        </p:nvPicPr>
        <p:blipFill>
          <a:blip r:embed="rId9">
            <a:alphaModFix/>
          </a:blip>
          <a:stretch>
            <a:fillRect/>
          </a:stretch>
        </p:blipFill>
        <p:spPr>
          <a:xfrm>
            <a:off x="684200" y="1074325"/>
            <a:ext cx="1056975" cy="1045103"/>
          </a:xfrm>
          <a:prstGeom prst="rect">
            <a:avLst/>
          </a:prstGeom>
          <a:noFill/>
          <a:ln>
            <a:noFill/>
          </a:ln>
        </p:spPr>
      </p:pic>
      <p:pic>
        <p:nvPicPr>
          <p:cNvPr id="114" name="Google Shape;114;p26"/>
          <p:cNvPicPr preferRelativeResize="0"/>
          <p:nvPr/>
        </p:nvPicPr>
        <p:blipFill rotWithShape="1">
          <a:blip r:embed="rId10">
            <a:alphaModFix/>
          </a:blip>
          <a:srcRect b="0" l="0" r="0" t="45103"/>
          <a:stretch/>
        </p:blipFill>
        <p:spPr>
          <a:xfrm>
            <a:off x="1446475" y="4239125"/>
            <a:ext cx="5655749" cy="855476"/>
          </a:xfrm>
          <a:prstGeom prst="rect">
            <a:avLst/>
          </a:prstGeom>
          <a:noFill/>
          <a:ln>
            <a:noFill/>
          </a:ln>
        </p:spPr>
      </p:pic>
      <p:pic>
        <p:nvPicPr>
          <p:cNvPr id="115" name="Google Shape;115;p26"/>
          <p:cNvPicPr preferRelativeResize="0"/>
          <p:nvPr/>
        </p:nvPicPr>
        <p:blipFill>
          <a:blip r:embed="rId11">
            <a:alphaModFix/>
          </a:blip>
          <a:stretch>
            <a:fillRect/>
          </a:stretch>
        </p:blipFill>
        <p:spPr>
          <a:xfrm>
            <a:off x="4898775" y="2331750"/>
            <a:ext cx="2743425" cy="2743425"/>
          </a:xfrm>
          <a:prstGeom prst="rect">
            <a:avLst/>
          </a:prstGeom>
          <a:noFill/>
          <a:ln>
            <a:noFill/>
          </a:ln>
        </p:spPr>
      </p:pic>
      <p:pic>
        <p:nvPicPr>
          <p:cNvPr id="116" name="Google Shape;116;p26"/>
          <p:cNvPicPr preferRelativeResize="0"/>
          <p:nvPr/>
        </p:nvPicPr>
        <p:blipFill rotWithShape="1">
          <a:blip r:embed="rId12">
            <a:alphaModFix/>
          </a:blip>
          <a:srcRect b="8401" l="0" r="0" t="14728"/>
          <a:stretch/>
        </p:blipFill>
        <p:spPr>
          <a:xfrm>
            <a:off x="296700" y="3433450"/>
            <a:ext cx="2905175" cy="1661150"/>
          </a:xfrm>
          <a:prstGeom prst="rect">
            <a:avLst/>
          </a:prstGeom>
          <a:noFill/>
          <a:ln>
            <a:noFill/>
          </a:ln>
        </p:spPr>
      </p:pic>
      <p:pic>
        <p:nvPicPr>
          <p:cNvPr id="117" name="Google Shape;117;p26"/>
          <p:cNvPicPr preferRelativeResize="0"/>
          <p:nvPr/>
        </p:nvPicPr>
        <p:blipFill rotWithShape="1">
          <a:blip r:embed="rId13">
            <a:alphaModFix/>
          </a:blip>
          <a:srcRect b="9092" l="0" r="0" t="5452"/>
          <a:stretch/>
        </p:blipFill>
        <p:spPr>
          <a:xfrm>
            <a:off x="768300" y="2669014"/>
            <a:ext cx="1661150" cy="1064637"/>
          </a:xfrm>
          <a:prstGeom prst="rect">
            <a:avLst/>
          </a:prstGeom>
          <a:noFill/>
          <a:ln>
            <a:noFill/>
          </a:ln>
        </p:spPr>
      </p:pic>
      <p:pic>
        <p:nvPicPr>
          <p:cNvPr id="118" name="Google Shape;118;p26"/>
          <p:cNvPicPr preferRelativeResize="0"/>
          <p:nvPr/>
        </p:nvPicPr>
        <p:blipFill>
          <a:blip r:embed="rId14">
            <a:alphaModFix/>
          </a:blip>
          <a:stretch>
            <a:fillRect/>
          </a:stretch>
        </p:blipFill>
        <p:spPr>
          <a:xfrm>
            <a:off x="3346413" y="2032385"/>
            <a:ext cx="2743425" cy="2950090"/>
          </a:xfrm>
          <a:prstGeom prst="rect">
            <a:avLst/>
          </a:prstGeom>
          <a:noFill/>
          <a:ln>
            <a:noFill/>
          </a:ln>
        </p:spPr>
      </p:pic>
      <p:sp>
        <p:nvSpPr>
          <p:cNvPr id="119" name="Google Shape;119;p26"/>
          <p:cNvSpPr txBox="1"/>
          <p:nvPr/>
        </p:nvSpPr>
        <p:spPr>
          <a:xfrm>
            <a:off x="2485875" y="953025"/>
            <a:ext cx="34425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                  Monday 3/15</a:t>
            </a:r>
            <a:endParaRPr sz="1900">
              <a:solidFill>
                <a:srgbClr val="FFFFFF"/>
              </a:solidFill>
              <a:latin typeface="Spectral SemiBold"/>
              <a:ea typeface="Spectral SemiBold"/>
              <a:cs typeface="Spectral SemiBold"/>
              <a:sym typeface="Spectral SemiBold"/>
            </a:endParaRPr>
          </a:p>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Good Morning!</a:t>
            </a:r>
            <a:endParaRPr sz="1900">
              <a:solidFill>
                <a:srgbClr val="FFFFFF"/>
              </a:solidFill>
              <a:latin typeface="Spectral SemiBold"/>
              <a:ea typeface="Spectral SemiBold"/>
              <a:cs typeface="Spectral SemiBold"/>
              <a:sym typeface="Spectral SemiBold"/>
            </a:endParaRPr>
          </a:p>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I am looking forward to another great day with you!</a:t>
            </a:r>
            <a:endParaRPr sz="1900">
              <a:solidFill>
                <a:srgbClr val="FFFFFF"/>
              </a:solidFill>
              <a:latin typeface="Spectral SemiBold"/>
              <a:ea typeface="Spectral SemiBold"/>
              <a:cs typeface="Spectral SemiBold"/>
              <a:sym typeface="Spectral SemiBold"/>
            </a:endParaRPr>
          </a:p>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Ms. Porter</a:t>
            </a:r>
            <a:endParaRPr sz="1900">
              <a:solidFill>
                <a:srgbClr val="FFFFFF"/>
              </a:solidFill>
              <a:latin typeface="Spectral SemiBold"/>
              <a:ea typeface="Spectral SemiBold"/>
              <a:cs typeface="Spectral SemiBold"/>
              <a:sym typeface="Spectral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pic>
        <p:nvPicPr>
          <p:cNvPr id="124" name="Google Shape;124;p27"/>
          <p:cNvPicPr preferRelativeResize="0"/>
          <p:nvPr/>
        </p:nvPicPr>
        <p:blipFill>
          <a:blip r:embed="rId4">
            <a:alphaModFix/>
          </a:blip>
          <a:stretch>
            <a:fillRect/>
          </a:stretch>
        </p:blipFill>
        <p:spPr>
          <a:xfrm>
            <a:off x="7159527" y="956937"/>
            <a:ext cx="1611100" cy="1751350"/>
          </a:xfrm>
          <a:prstGeom prst="rect">
            <a:avLst/>
          </a:prstGeom>
          <a:noFill/>
          <a:ln>
            <a:noFill/>
          </a:ln>
        </p:spPr>
      </p:pic>
      <p:pic>
        <p:nvPicPr>
          <p:cNvPr id="125" name="Google Shape;125;p27"/>
          <p:cNvPicPr preferRelativeResize="0"/>
          <p:nvPr/>
        </p:nvPicPr>
        <p:blipFill>
          <a:blip r:embed="rId5">
            <a:alphaModFix/>
          </a:blip>
          <a:stretch>
            <a:fillRect/>
          </a:stretch>
        </p:blipFill>
        <p:spPr>
          <a:xfrm>
            <a:off x="824416" y="746270"/>
            <a:ext cx="2016550" cy="2016550"/>
          </a:xfrm>
          <a:prstGeom prst="rect">
            <a:avLst/>
          </a:prstGeom>
          <a:noFill/>
          <a:ln>
            <a:noFill/>
          </a:ln>
        </p:spPr>
      </p:pic>
      <p:pic>
        <p:nvPicPr>
          <p:cNvPr id="126" name="Google Shape;126;p27"/>
          <p:cNvPicPr preferRelativeResize="0"/>
          <p:nvPr/>
        </p:nvPicPr>
        <p:blipFill>
          <a:blip r:embed="rId6">
            <a:alphaModFix/>
          </a:blip>
          <a:stretch>
            <a:fillRect/>
          </a:stretch>
        </p:blipFill>
        <p:spPr>
          <a:xfrm>
            <a:off x="3155436" y="928475"/>
            <a:ext cx="1395536" cy="2016550"/>
          </a:xfrm>
          <a:prstGeom prst="rect">
            <a:avLst/>
          </a:prstGeom>
          <a:noFill/>
          <a:ln>
            <a:noFill/>
          </a:ln>
        </p:spPr>
      </p:pic>
      <p:pic>
        <p:nvPicPr>
          <p:cNvPr id="127" name="Google Shape;127;p27"/>
          <p:cNvPicPr preferRelativeResize="0"/>
          <p:nvPr/>
        </p:nvPicPr>
        <p:blipFill>
          <a:blip r:embed="rId7">
            <a:alphaModFix/>
          </a:blip>
          <a:stretch>
            <a:fillRect/>
          </a:stretch>
        </p:blipFill>
        <p:spPr>
          <a:xfrm>
            <a:off x="824427" y="3120737"/>
            <a:ext cx="2016550" cy="1394771"/>
          </a:xfrm>
          <a:prstGeom prst="rect">
            <a:avLst/>
          </a:prstGeom>
          <a:noFill/>
          <a:ln>
            <a:noFill/>
          </a:ln>
        </p:spPr>
      </p:pic>
      <p:pic>
        <p:nvPicPr>
          <p:cNvPr id="128" name="Google Shape;128;p27"/>
          <p:cNvPicPr preferRelativeResize="0"/>
          <p:nvPr/>
        </p:nvPicPr>
        <p:blipFill>
          <a:blip r:embed="rId8">
            <a:alphaModFix/>
          </a:blip>
          <a:stretch>
            <a:fillRect/>
          </a:stretch>
        </p:blipFill>
        <p:spPr>
          <a:xfrm>
            <a:off x="6660848" y="2797562"/>
            <a:ext cx="2277944" cy="1717950"/>
          </a:xfrm>
          <a:prstGeom prst="rect">
            <a:avLst/>
          </a:prstGeom>
          <a:noFill/>
          <a:ln>
            <a:noFill/>
          </a:ln>
        </p:spPr>
      </p:pic>
      <p:pic>
        <p:nvPicPr>
          <p:cNvPr id="129" name="Google Shape;129;p27"/>
          <p:cNvPicPr preferRelativeResize="0"/>
          <p:nvPr/>
        </p:nvPicPr>
        <p:blipFill>
          <a:blip r:embed="rId9">
            <a:alphaModFix/>
          </a:blip>
          <a:stretch>
            <a:fillRect/>
          </a:stretch>
        </p:blipFill>
        <p:spPr>
          <a:xfrm>
            <a:off x="5017823" y="928463"/>
            <a:ext cx="1808279" cy="1808279"/>
          </a:xfrm>
          <a:prstGeom prst="rect">
            <a:avLst/>
          </a:prstGeom>
          <a:noFill/>
          <a:ln>
            <a:noFill/>
          </a:ln>
        </p:spPr>
      </p:pic>
      <p:pic>
        <p:nvPicPr>
          <p:cNvPr id="130" name="Google Shape;130;p27"/>
          <p:cNvPicPr preferRelativeResize="0"/>
          <p:nvPr/>
        </p:nvPicPr>
        <p:blipFill>
          <a:blip r:embed="rId10">
            <a:alphaModFix/>
          </a:blip>
          <a:stretch>
            <a:fillRect/>
          </a:stretch>
        </p:blipFill>
        <p:spPr>
          <a:xfrm>
            <a:off x="4865427" y="2679140"/>
            <a:ext cx="2277950" cy="2277971"/>
          </a:xfrm>
          <a:prstGeom prst="rect">
            <a:avLst/>
          </a:prstGeom>
          <a:noFill/>
          <a:ln>
            <a:noFill/>
          </a:ln>
        </p:spPr>
      </p:pic>
      <p:pic>
        <p:nvPicPr>
          <p:cNvPr id="131" name="Google Shape;131;p27"/>
          <p:cNvPicPr preferRelativeResize="0"/>
          <p:nvPr/>
        </p:nvPicPr>
        <p:blipFill>
          <a:blip r:embed="rId11">
            <a:alphaModFix/>
          </a:blip>
          <a:stretch>
            <a:fillRect/>
          </a:stretch>
        </p:blipFill>
        <p:spPr>
          <a:xfrm>
            <a:off x="3155423" y="3229355"/>
            <a:ext cx="1395550" cy="1398460"/>
          </a:xfrm>
          <a:prstGeom prst="rect">
            <a:avLst/>
          </a:prstGeom>
          <a:noFill/>
          <a:ln>
            <a:noFill/>
          </a:ln>
        </p:spPr>
      </p:pic>
      <p:sp>
        <p:nvSpPr>
          <p:cNvPr id="132" name="Google Shape;132;p27"/>
          <p:cNvSpPr txBox="1"/>
          <p:nvPr/>
        </p:nvSpPr>
        <p:spPr>
          <a:xfrm>
            <a:off x="812875" y="448475"/>
            <a:ext cx="81567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FF00"/>
                </a:solidFill>
              </a:rPr>
              <a:t>                 How are you feeling on a scale of outer space?</a:t>
            </a:r>
            <a:endParaRPr b="1" sz="2000">
              <a:solidFill>
                <a:srgbClr val="FFFF00"/>
              </a:solidFill>
            </a:endParaRPr>
          </a:p>
          <a:p>
            <a:pPr indent="0" lvl="0" marL="0" rtl="0" algn="l">
              <a:spcBef>
                <a:spcPts val="0"/>
              </a:spcBef>
              <a:spcAft>
                <a:spcPts val="0"/>
              </a:spcAft>
              <a:buNone/>
            </a:pPr>
            <a:r>
              <a:t/>
            </a:r>
            <a:endParaRPr b="1" sz="2000">
              <a:solidFill>
                <a:srgbClr val="FFFF00"/>
              </a:solidFill>
            </a:endParaRPr>
          </a:p>
          <a:p>
            <a:pPr indent="0" lvl="0" marL="0" rtl="0" algn="l">
              <a:spcBef>
                <a:spcPts val="0"/>
              </a:spcBef>
              <a:spcAft>
                <a:spcPts val="0"/>
              </a:spcAft>
              <a:buNone/>
            </a:pPr>
            <a:r>
              <a:rPr b="1" lang="en" sz="2000">
                <a:solidFill>
                  <a:srgbClr val="FFFF00"/>
                </a:solidFill>
              </a:rPr>
              <a:t>    1                        2                            3                           4</a:t>
            </a:r>
            <a:endParaRPr b="1" sz="2000">
              <a:solidFill>
                <a:srgbClr val="FFFF00"/>
              </a:solidFill>
            </a:endParaRPr>
          </a:p>
          <a:p>
            <a:pPr indent="0" lvl="0" marL="0" rtl="0" algn="l">
              <a:spcBef>
                <a:spcPts val="0"/>
              </a:spcBef>
              <a:spcAft>
                <a:spcPts val="0"/>
              </a:spcAft>
              <a:buNone/>
            </a:pPr>
            <a:r>
              <a:t/>
            </a:r>
            <a:endParaRPr b="1" sz="2000">
              <a:solidFill>
                <a:srgbClr val="FFFF00"/>
              </a:solidFill>
            </a:endParaRPr>
          </a:p>
          <a:p>
            <a:pPr indent="0" lvl="0" marL="0" rtl="0" algn="l">
              <a:spcBef>
                <a:spcPts val="0"/>
              </a:spcBef>
              <a:spcAft>
                <a:spcPts val="0"/>
              </a:spcAft>
              <a:buNone/>
            </a:pPr>
            <a:r>
              <a:t/>
            </a:r>
            <a:endParaRPr b="1" sz="2000">
              <a:solidFill>
                <a:srgbClr val="FFFF00"/>
              </a:solidFill>
            </a:endParaRPr>
          </a:p>
          <a:p>
            <a:pPr indent="0" lvl="0" marL="0" rtl="0" algn="l">
              <a:spcBef>
                <a:spcPts val="0"/>
              </a:spcBef>
              <a:spcAft>
                <a:spcPts val="0"/>
              </a:spcAft>
              <a:buNone/>
            </a:pPr>
            <a:r>
              <a:t/>
            </a:r>
            <a:endParaRPr b="1" sz="2000">
              <a:solidFill>
                <a:srgbClr val="FFFF00"/>
              </a:solidFill>
            </a:endParaRPr>
          </a:p>
          <a:p>
            <a:pPr indent="0" lvl="0" marL="0" rtl="0" algn="l">
              <a:spcBef>
                <a:spcPts val="0"/>
              </a:spcBef>
              <a:spcAft>
                <a:spcPts val="0"/>
              </a:spcAft>
              <a:buNone/>
            </a:pPr>
            <a:r>
              <a:t/>
            </a:r>
            <a:endParaRPr b="1" sz="2000">
              <a:solidFill>
                <a:srgbClr val="FFFF00"/>
              </a:solidFill>
            </a:endParaRPr>
          </a:p>
          <a:p>
            <a:pPr indent="0" lvl="0" marL="0" rtl="0" algn="l">
              <a:spcBef>
                <a:spcPts val="0"/>
              </a:spcBef>
              <a:spcAft>
                <a:spcPts val="0"/>
              </a:spcAft>
              <a:buNone/>
            </a:pPr>
            <a:r>
              <a:t/>
            </a:r>
            <a:endParaRPr b="1" sz="2000">
              <a:solidFill>
                <a:srgbClr val="FFFF00"/>
              </a:solidFill>
            </a:endParaRPr>
          </a:p>
          <a:p>
            <a:pPr indent="0" lvl="0" marL="0" rtl="0" algn="l">
              <a:spcBef>
                <a:spcPts val="0"/>
              </a:spcBef>
              <a:spcAft>
                <a:spcPts val="0"/>
              </a:spcAft>
              <a:buNone/>
            </a:pPr>
            <a:r>
              <a:t/>
            </a:r>
            <a:endParaRPr b="1" sz="2000">
              <a:solidFill>
                <a:srgbClr val="FFFF00"/>
              </a:solidFill>
            </a:endParaRPr>
          </a:p>
          <a:p>
            <a:pPr indent="0" lvl="0" marL="0" rtl="0" algn="l">
              <a:spcBef>
                <a:spcPts val="0"/>
              </a:spcBef>
              <a:spcAft>
                <a:spcPts val="0"/>
              </a:spcAft>
              <a:buNone/>
            </a:pPr>
            <a:r>
              <a:rPr b="1" lang="en" sz="2000">
                <a:solidFill>
                  <a:srgbClr val="FFFF00"/>
                </a:solidFill>
              </a:rPr>
              <a:t>   5                         6                              7                         8</a:t>
            </a:r>
            <a:endParaRPr b="1" sz="2000">
              <a:solidFill>
                <a:srgbClr val="FFFF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8">
            <a:hlinkClick/>
          </p:cNvPr>
          <p:cNvSpPr txBox="1"/>
          <p:nvPr/>
        </p:nvSpPr>
        <p:spPr>
          <a:xfrm>
            <a:off x="-48075" y="-36050"/>
            <a:ext cx="9289500" cy="5251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8" name="Google Shape;138;p28"/>
          <p:cNvPicPr preferRelativeResize="0"/>
          <p:nvPr/>
        </p:nvPicPr>
        <p:blipFill>
          <a:blip r:embed="rId3">
            <a:alphaModFix/>
          </a:blip>
          <a:stretch>
            <a:fillRect/>
          </a:stretch>
        </p:blipFill>
        <p:spPr>
          <a:xfrm>
            <a:off x="0" y="4750"/>
            <a:ext cx="9144000" cy="5133975"/>
          </a:xfrm>
          <a:prstGeom prst="rect">
            <a:avLst/>
          </a:prstGeom>
          <a:noFill/>
          <a:ln>
            <a:noFill/>
          </a:ln>
        </p:spPr>
      </p:pic>
      <p:pic>
        <p:nvPicPr>
          <p:cNvPr id="139" name="Google Shape;139;p28"/>
          <p:cNvPicPr preferRelativeResize="0"/>
          <p:nvPr/>
        </p:nvPicPr>
        <p:blipFill>
          <a:blip r:embed="rId4">
            <a:alphaModFix/>
          </a:blip>
          <a:stretch>
            <a:fillRect/>
          </a:stretch>
        </p:blipFill>
        <p:spPr>
          <a:xfrm>
            <a:off x="0" y="4283240"/>
            <a:ext cx="9144000" cy="855485"/>
          </a:xfrm>
          <a:prstGeom prst="rect">
            <a:avLst/>
          </a:prstGeom>
          <a:noFill/>
          <a:ln>
            <a:noFill/>
          </a:ln>
        </p:spPr>
      </p:pic>
      <p:pic>
        <p:nvPicPr>
          <p:cNvPr id="140" name="Google Shape;140;p28"/>
          <p:cNvPicPr preferRelativeResize="0"/>
          <p:nvPr/>
        </p:nvPicPr>
        <p:blipFill>
          <a:blip r:embed="rId5">
            <a:alphaModFix/>
          </a:blip>
          <a:stretch>
            <a:fillRect/>
          </a:stretch>
        </p:blipFill>
        <p:spPr>
          <a:xfrm>
            <a:off x="7004350" y="1012150"/>
            <a:ext cx="1929451" cy="3970323"/>
          </a:xfrm>
          <a:prstGeom prst="rect">
            <a:avLst/>
          </a:prstGeom>
          <a:noFill/>
          <a:ln>
            <a:noFill/>
          </a:ln>
        </p:spPr>
      </p:pic>
      <p:sp>
        <p:nvSpPr>
          <p:cNvPr id="141" name="Google Shape;141;p28"/>
          <p:cNvSpPr/>
          <p:nvPr/>
        </p:nvSpPr>
        <p:spPr>
          <a:xfrm>
            <a:off x="2485875" y="882950"/>
            <a:ext cx="3174000" cy="1852500"/>
          </a:xfrm>
          <a:prstGeom prst="rect">
            <a:avLst/>
          </a:prstGeom>
          <a:gradFill>
            <a:gsLst>
              <a:gs pos="0">
                <a:srgbClr val="696969"/>
              </a:gs>
              <a:gs pos="100000">
                <a:srgbClr val="1D1D1D"/>
              </a:gs>
            </a:gsLst>
            <a:path path="circle">
              <a:fillToRect b="50%" l="50%" r="50%" t="50%"/>
            </a:path>
            <a:tileRect/>
          </a:gradFill>
          <a:ln cap="flat" cmpd="sng" w="38100">
            <a:solidFill>
              <a:srgbClr val="EEEE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2" name="Google Shape;142;p28"/>
          <p:cNvPicPr preferRelativeResize="0"/>
          <p:nvPr/>
        </p:nvPicPr>
        <p:blipFill>
          <a:blip r:embed="rId6">
            <a:alphaModFix/>
          </a:blip>
          <a:stretch>
            <a:fillRect/>
          </a:stretch>
        </p:blipFill>
        <p:spPr>
          <a:xfrm>
            <a:off x="3998725" y="1074300"/>
            <a:ext cx="1661150" cy="1661150"/>
          </a:xfrm>
          <a:prstGeom prst="rect">
            <a:avLst/>
          </a:prstGeom>
          <a:noFill/>
          <a:ln>
            <a:noFill/>
          </a:ln>
        </p:spPr>
      </p:pic>
      <p:pic>
        <p:nvPicPr>
          <p:cNvPr id="143" name="Google Shape;143;p28"/>
          <p:cNvPicPr preferRelativeResize="0"/>
          <p:nvPr/>
        </p:nvPicPr>
        <p:blipFill>
          <a:blip r:embed="rId7">
            <a:alphaModFix/>
          </a:blip>
          <a:stretch>
            <a:fillRect/>
          </a:stretch>
        </p:blipFill>
        <p:spPr>
          <a:xfrm>
            <a:off x="101925" y="66900"/>
            <a:ext cx="1929450" cy="1007400"/>
          </a:xfrm>
          <a:prstGeom prst="rect">
            <a:avLst/>
          </a:prstGeom>
          <a:noFill/>
          <a:ln>
            <a:noFill/>
          </a:ln>
        </p:spPr>
      </p:pic>
      <p:pic>
        <p:nvPicPr>
          <p:cNvPr id="144" name="Google Shape;144;p28"/>
          <p:cNvPicPr preferRelativeResize="0"/>
          <p:nvPr/>
        </p:nvPicPr>
        <p:blipFill>
          <a:blip r:embed="rId7">
            <a:alphaModFix/>
          </a:blip>
          <a:stretch>
            <a:fillRect/>
          </a:stretch>
        </p:blipFill>
        <p:spPr>
          <a:xfrm>
            <a:off x="1954586" y="4752"/>
            <a:ext cx="1852650" cy="1007405"/>
          </a:xfrm>
          <a:prstGeom prst="rect">
            <a:avLst/>
          </a:prstGeom>
          <a:noFill/>
          <a:ln>
            <a:noFill/>
          </a:ln>
        </p:spPr>
      </p:pic>
      <p:pic>
        <p:nvPicPr>
          <p:cNvPr id="145" name="Google Shape;145;p28"/>
          <p:cNvPicPr preferRelativeResize="0"/>
          <p:nvPr/>
        </p:nvPicPr>
        <p:blipFill>
          <a:blip r:embed="rId7">
            <a:alphaModFix/>
          </a:blip>
          <a:stretch>
            <a:fillRect/>
          </a:stretch>
        </p:blipFill>
        <p:spPr>
          <a:xfrm>
            <a:off x="5526350" y="4750"/>
            <a:ext cx="1852650" cy="1007396"/>
          </a:xfrm>
          <a:prstGeom prst="rect">
            <a:avLst/>
          </a:prstGeom>
          <a:noFill/>
          <a:ln>
            <a:noFill/>
          </a:ln>
        </p:spPr>
      </p:pic>
      <p:pic>
        <p:nvPicPr>
          <p:cNvPr id="146" name="Google Shape;146;p28"/>
          <p:cNvPicPr preferRelativeResize="0"/>
          <p:nvPr/>
        </p:nvPicPr>
        <p:blipFill>
          <a:blip r:embed="rId7">
            <a:alphaModFix/>
          </a:blip>
          <a:stretch>
            <a:fillRect/>
          </a:stretch>
        </p:blipFill>
        <p:spPr>
          <a:xfrm>
            <a:off x="7291338" y="4752"/>
            <a:ext cx="1852662" cy="1007400"/>
          </a:xfrm>
          <a:prstGeom prst="rect">
            <a:avLst/>
          </a:prstGeom>
          <a:noFill/>
          <a:ln>
            <a:noFill/>
          </a:ln>
        </p:spPr>
      </p:pic>
      <p:pic>
        <p:nvPicPr>
          <p:cNvPr id="147" name="Google Shape;147;p28"/>
          <p:cNvPicPr preferRelativeResize="0"/>
          <p:nvPr/>
        </p:nvPicPr>
        <p:blipFill>
          <a:blip r:embed="rId7">
            <a:alphaModFix/>
          </a:blip>
          <a:stretch>
            <a:fillRect/>
          </a:stretch>
        </p:blipFill>
        <p:spPr>
          <a:xfrm>
            <a:off x="3807213" y="4750"/>
            <a:ext cx="1852650" cy="1007396"/>
          </a:xfrm>
          <a:prstGeom prst="rect">
            <a:avLst/>
          </a:prstGeom>
          <a:noFill/>
          <a:ln>
            <a:noFill/>
          </a:ln>
        </p:spPr>
      </p:pic>
      <p:pic>
        <p:nvPicPr>
          <p:cNvPr id="148" name="Google Shape;148;p28"/>
          <p:cNvPicPr preferRelativeResize="0"/>
          <p:nvPr/>
        </p:nvPicPr>
        <p:blipFill>
          <a:blip r:embed="rId8">
            <a:alphaModFix/>
          </a:blip>
          <a:stretch>
            <a:fillRect/>
          </a:stretch>
        </p:blipFill>
        <p:spPr>
          <a:xfrm>
            <a:off x="6234375" y="1133850"/>
            <a:ext cx="1056974" cy="1144525"/>
          </a:xfrm>
          <a:prstGeom prst="rect">
            <a:avLst/>
          </a:prstGeom>
          <a:noFill/>
          <a:ln>
            <a:noFill/>
          </a:ln>
        </p:spPr>
      </p:pic>
      <p:pic>
        <p:nvPicPr>
          <p:cNvPr id="149" name="Google Shape;149;p28"/>
          <p:cNvPicPr preferRelativeResize="0"/>
          <p:nvPr/>
        </p:nvPicPr>
        <p:blipFill>
          <a:blip r:embed="rId9">
            <a:alphaModFix/>
          </a:blip>
          <a:stretch>
            <a:fillRect/>
          </a:stretch>
        </p:blipFill>
        <p:spPr>
          <a:xfrm>
            <a:off x="684200" y="1074325"/>
            <a:ext cx="1056975" cy="1045103"/>
          </a:xfrm>
          <a:prstGeom prst="rect">
            <a:avLst/>
          </a:prstGeom>
          <a:noFill/>
          <a:ln>
            <a:noFill/>
          </a:ln>
        </p:spPr>
      </p:pic>
      <p:pic>
        <p:nvPicPr>
          <p:cNvPr id="150" name="Google Shape;150;p28"/>
          <p:cNvPicPr preferRelativeResize="0"/>
          <p:nvPr/>
        </p:nvPicPr>
        <p:blipFill rotWithShape="1">
          <a:blip r:embed="rId10">
            <a:alphaModFix/>
          </a:blip>
          <a:srcRect b="0" l="0" r="0" t="45103"/>
          <a:stretch/>
        </p:blipFill>
        <p:spPr>
          <a:xfrm>
            <a:off x="1446475" y="4239125"/>
            <a:ext cx="5655749" cy="855476"/>
          </a:xfrm>
          <a:prstGeom prst="rect">
            <a:avLst/>
          </a:prstGeom>
          <a:noFill/>
          <a:ln>
            <a:noFill/>
          </a:ln>
        </p:spPr>
      </p:pic>
      <p:pic>
        <p:nvPicPr>
          <p:cNvPr id="151" name="Google Shape;151;p28"/>
          <p:cNvPicPr preferRelativeResize="0"/>
          <p:nvPr/>
        </p:nvPicPr>
        <p:blipFill>
          <a:blip r:embed="rId11">
            <a:alphaModFix/>
          </a:blip>
          <a:stretch>
            <a:fillRect/>
          </a:stretch>
        </p:blipFill>
        <p:spPr>
          <a:xfrm>
            <a:off x="4898775" y="2331750"/>
            <a:ext cx="2743425" cy="2743425"/>
          </a:xfrm>
          <a:prstGeom prst="rect">
            <a:avLst/>
          </a:prstGeom>
          <a:noFill/>
          <a:ln>
            <a:noFill/>
          </a:ln>
        </p:spPr>
      </p:pic>
      <p:pic>
        <p:nvPicPr>
          <p:cNvPr id="152" name="Google Shape;152;p28"/>
          <p:cNvPicPr preferRelativeResize="0"/>
          <p:nvPr/>
        </p:nvPicPr>
        <p:blipFill rotWithShape="1">
          <a:blip r:embed="rId12">
            <a:alphaModFix/>
          </a:blip>
          <a:srcRect b="8401" l="0" r="0" t="14728"/>
          <a:stretch/>
        </p:blipFill>
        <p:spPr>
          <a:xfrm>
            <a:off x="296700" y="3433450"/>
            <a:ext cx="2905175" cy="1661150"/>
          </a:xfrm>
          <a:prstGeom prst="rect">
            <a:avLst/>
          </a:prstGeom>
          <a:noFill/>
          <a:ln>
            <a:noFill/>
          </a:ln>
        </p:spPr>
      </p:pic>
      <p:pic>
        <p:nvPicPr>
          <p:cNvPr id="153" name="Google Shape;153;p28"/>
          <p:cNvPicPr preferRelativeResize="0"/>
          <p:nvPr/>
        </p:nvPicPr>
        <p:blipFill rotWithShape="1">
          <a:blip r:embed="rId13">
            <a:alphaModFix/>
          </a:blip>
          <a:srcRect b="9092" l="0" r="0" t="5452"/>
          <a:stretch/>
        </p:blipFill>
        <p:spPr>
          <a:xfrm>
            <a:off x="768300" y="2669014"/>
            <a:ext cx="1661150" cy="1064637"/>
          </a:xfrm>
          <a:prstGeom prst="rect">
            <a:avLst/>
          </a:prstGeom>
          <a:noFill/>
          <a:ln>
            <a:noFill/>
          </a:ln>
        </p:spPr>
      </p:pic>
      <p:pic>
        <p:nvPicPr>
          <p:cNvPr id="154" name="Google Shape;154;p28"/>
          <p:cNvPicPr preferRelativeResize="0"/>
          <p:nvPr/>
        </p:nvPicPr>
        <p:blipFill>
          <a:blip r:embed="rId14">
            <a:alphaModFix/>
          </a:blip>
          <a:stretch>
            <a:fillRect/>
          </a:stretch>
        </p:blipFill>
        <p:spPr>
          <a:xfrm>
            <a:off x="3144075" y="1951150"/>
            <a:ext cx="2905175" cy="3124025"/>
          </a:xfrm>
          <a:prstGeom prst="rect">
            <a:avLst/>
          </a:prstGeom>
          <a:noFill/>
          <a:ln>
            <a:noFill/>
          </a:ln>
        </p:spPr>
      </p:pic>
      <p:sp>
        <p:nvSpPr>
          <p:cNvPr id="155" name="Google Shape;155;p28"/>
          <p:cNvSpPr txBox="1"/>
          <p:nvPr/>
        </p:nvSpPr>
        <p:spPr>
          <a:xfrm>
            <a:off x="2485875" y="953025"/>
            <a:ext cx="34425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                  Monday 3/15</a:t>
            </a:r>
            <a:endParaRPr sz="1900">
              <a:solidFill>
                <a:srgbClr val="FFFFFF"/>
              </a:solidFill>
              <a:latin typeface="Spectral SemiBold"/>
              <a:ea typeface="Spectral SemiBold"/>
              <a:cs typeface="Spectral SemiBold"/>
              <a:sym typeface="Spectral SemiBold"/>
            </a:endParaRPr>
          </a:p>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Please stand</a:t>
            </a:r>
            <a:endParaRPr sz="1900">
              <a:solidFill>
                <a:srgbClr val="FFFFFF"/>
              </a:solidFill>
              <a:latin typeface="Spectral SemiBold"/>
              <a:ea typeface="Spectral SemiBold"/>
              <a:cs typeface="Spectral SemiBold"/>
              <a:sym typeface="Spectral SemiBold"/>
            </a:endParaRPr>
          </a:p>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for the </a:t>
            </a:r>
            <a:endParaRPr sz="1900">
              <a:solidFill>
                <a:srgbClr val="FFFFFF"/>
              </a:solidFill>
              <a:latin typeface="Spectral SemiBold"/>
              <a:ea typeface="Spectral SemiBold"/>
              <a:cs typeface="Spectral SemiBold"/>
              <a:sym typeface="Spectral SemiBold"/>
            </a:endParaRPr>
          </a:p>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Pledge of </a:t>
            </a:r>
            <a:endParaRPr sz="1900">
              <a:solidFill>
                <a:srgbClr val="FFFFFF"/>
              </a:solidFill>
              <a:latin typeface="Spectral SemiBold"/>
              <a:ea typeface="Spectral SemiBold"/>
              <a:cs typeface="Spectral SemiBold"/>
              <a:sym typeface="Spectral SemiBold"/>
            </a:endParaRPr>
          </a:p>
          <a:p>
            <a:pPr indent="0" lvl="0" marL="0" rtl="0" algn="l">
              <a:spcBef>
                <a:spcPts val="0"/>
              </a:spcBef>
              <a:spcAft>
                <a:spcPts val="0"/>
              </a:spcAft>
              <a:buNone/>
            </a:pPr>
            <a:r>
              <a:rPr lang="en" sz="1900">
                <a:solidFill>
                  <a:srgbClr val="FFFFFF"/>
                </a:solidFill>
                <a:latin typeface="Spectral SemiBold"/>
                <a:ea typeface="Spectral SemiBold"/>
                <a:cs typeface="Spectral SemiBold"/>
                <a:sym typeface="Spectral SemiBold"/>
              </a:rPr>
              <a:t>Allegiance.</a:t>
            </a:r>
            <a:endParaRPr sz="1900">
              <a:solidFill>
                <a:srgbClr val="FFFFFF"/>
              </a:solidFill>
              <a:latin typeface="Spectral SemiBold"/>
              <a:ea typeface="Spectral SemiBold"/>
              <a:cs typeface="Spectral SemiBold"/>
              <a:sym typeface="Spectral SemiBold"/>
            </a:endParaRPr>
          </a:p>
        </p:txBody>
      </p:sp>
      <p:pic>
        <p:nvPicPr>
          <p:cNvPr id="156" name="Google Shape;156;p28">
            <a:hlinkClick r:id="rId15"/>
          </p:cNvPr>
          <p:cNvPicPr preferRelativeResize="0"/>
          <p:nvPr/>
        </p:nvPicPr>
        <p:blipFill>
          <a:blip r:embed="rId16">
            <a:alphaModFix/>
          </a:blip>
          <a:stretch>
            <a:fillRect/>
          </a:stretch>
        </p:blipFill>
        <p:spPr>
          <a:xfrm>
            <a:off x="5034875" y="1364925"/>
            <a:ext cx="1661150" cy="17516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aphicFrame>
        <p:nvGraphicFramePr>
          <p:cNvPr id="161" name="Google Shape;161;p29"/>
          <p:cNvGraphicFramePr/>
          <p:nvPr/>
        </p:nvGraphicFramePr>
        <p:xfrm>
          <a:off x="311705" y="759941"/>
          <a:ext cx="3000000" cy="3000000"/>
        </p:xfrm>
        <a:graphic>
          <a:graphicData uri="http://schemas.openxmlformats.org/drawingml/2006/table">
            <a:tbl>
              <a:tblPr>
                <a:noFill/>
                <a:tableStyleId>{792E0BEE-D57E-44C9-A9D5-7869AA80056B}</a:tableStyleId>
              </a:tblPr>
              <a:tblGrid>
                <a:gridCol w="1039750"/>
                <a:gridCol w="1039750"/>
                <a:gridCol w="1039750"/>
                <a:gridCol w="1039750"/>
                <a:gridCol w="1039750"/>
                <a:gridCol w="1039750"/>
                <a:gridCol w="1039750"/>
              </a:tblGrid>
              <a:tr h="300275">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M</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W</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F</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851525">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1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700"/>
                        <a:buFont typeface="Arial"/>
                        <a:buNone/>
                      </a:pPr>
                      <a:r>
                        <a:rPr lang="en">
                          <a:latin typeface="Raleway"/>
                          <a:ea typeface="Raleway"/>
                          <a:cs typeface="Raleway"/>
                          <a:sym typeface="Raleway"/>
                        </a:rPr>
                        <a:t>2</a:t>
                      </a:r>
                      <a:endParaRPr>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3</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4</a:t>
                      </a:r>
                      <a:endParaRPr sz="15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5</a:t>
                      </a:r>
                      <a:endParaRPr>
                        <a:latin typeface="Raleway"/>
                        <a:ea typeface="Raleway"/>
                        <a:cs typeface="Raleway"/>
                        <a:sym typeface="Raleway"/>
                      </a:endParaRPr>
                    </a:p>
                    <a:p>
                      <a:pPr indent="0" lvl="0" marL="0" rtl="0" algn="l">
                        <a:spcBef>
                          <a:spcPts val="0"/>
                        </a:spcBef>
                        <a:spcAft>
                          <a:spcPts val="0"/>
                        </a:spcAft>
                        <a:buNone/>
                      </a:pPr>
                      <a:r>
                        <a:rPr lang="en" sz="800">
                          <a:latin typeface="Raleway"/>
                          <a:ea typeface="Raleway"/>
                          <a:cs typeface="Raleway"/>
                          <a:sym typeface="Raleway"/>
                        </a:rPr>
                        <a:t> INTERIMS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300">
                          <a:latin typeface="Raleway"/>
                          <a:ea typeface="Raleway"/>
                          <a:cs typeface="Raleway"/>
                          <a:sym typeface="Raleway"/>
                        </a:rPr>
                        <a:t>6</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7</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77925">
                <a:tc>
                  <a:txBody>
                    <a:bodyPr/>
                    <a:lstStyle/>
                    <a:p>
                      <a:pPr indent="0" lvl="0" marL="0" rtl="0" algn="l">
                        <a:spcBef>
                          <a:spcPts val="0"/>
                        </a:spcBef>
                        <a:spcAft>
                          <a:spcPts val="0"/>
                        </a:spcAft>
                        <a:buNone/>
                      </a:pPr>
                      <a:r>
                        <a:rPr lang="en">
                          <a:latin typeface="Raleway"/>
                          <a:ea typeface="Raleway"/>
                          <a:cs typeface="Raleway"/>
                          <a:sym typeface="Raleway"/>
                        </a:rPr>
                        <a:t>8</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9</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600">
                          <a:latin typeface="Raleway"/>
                          <a:ea typeface="Raleway"/>
                          <a:cs typeface="Raleway"/>
                          <a:sym typeface="Raleway"/>
                        </a:rPr>
                        <a:t>10 no school</a:t>
                      </a:r>
                      <a:endParaRPr sz="1600">
                        <a:latin typeface="Raleway"/>
                        <a:ea typeface="Raleway"/>
                        <a:cs typeface="Raleway"/>
                        <a:sym typeface="Raleway"/>
                      </a:endParaRPr>
                    </a:p>
                    <a:p>
                      <a:pPr indent="0" lvl="0" marL="0" rtl="0" algn="l">
                        <a:spcBef>
                          <a:spcPts val="0"/>
                        </a:spcBef>
                        <a:spcAft>
                          <a:spcPts val="0"/>
                        </a:spcAft>
                        <a:buNone/>
                      </a:pPr>
                      <a:r>
                        <a:rPr lang="en" sz="1100">
                          <a:latin typeface="Raleway"/>
                          <a:ea typeface="Raleway"/>
                          <a:cs typeface="Raleway"/>
                          <a:sym typeface="Raleway"/>
                        </a:rPr>
                        <a:t>Parent conferences</a:t>
                      </a:r>
                      <a:endParaRPr sz="11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600">
                          <a:latin typeface="Raleway"/>
                          <a:ea typeface="Raleway"/>
                          <a:cs typeface="Raleway"/>
                          <a:sym typeface="Raleway"/>
                        </a:rPr>
                        <a:t>11</a:t>
                      </a:r>
                      <a:endParaRPr sz="16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12</a:t>
                      </a:r>
                      <a:endParaRPr>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13</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14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992400">
                <a:tc>
                  <a:txBody>
                    <a:bodyPr/>
                    <a:lstStyle/>
                    <a:p>
                      <a:pPr indent="0" lvl="0" marL="0" rtl="0" algn="l">
                        <a:spcBef>
                          <a:spcPts val="0"/>
                        </a:spcBef>
                        <a:spcAft>
                          <a:spcPts val="0"/>
                        </a:spcAft>
                        <a:buNone/>
                      </a:pPr>
                      <a:r>
                        <a:rPr lang="en">
                          <a:latin typeface="Raleway"/>
                          <a:ea typeface="Raleway"/>
                          <a:cs typeface="Raleway"/>
                          <a:sym typeface="Raleway"/>
                        </a:rPr>
                        <a:t>15</a:t>
                      </a:r>
                      <a:endParaRPr>
                        <a:latin typeface="Raleway"/>
                        <a:ea typeface="Raleway"/>
                        <a:cs typeface="Raleway"/>
                        <a:sym typeface="Raleway"/>
                      </a:endParaRPr>
                    </a:p>
                    <a:p>
                      <a:pPr indent="0" lvl="0" marL="0" rtl="0" algn="l">
                        <a:spcBef>
                          <a:spcPts val="0"/>
                        </a:spcBef>
                        <a:spcAft>
                          <a:spcPts val="0"/>
                        </a:spcAft>
                        <a:buNone/>
                      </a:pPr>
                      <a:r>
                        <a:t/>
                      </a:r>
                      <a:endParaRPr sz="12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16</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17</a:t>
                      </a:r>
                      <a:endParaRPr b="1">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18</a:t>
                      </a:r>
                      <a:endParaRPr sz="16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Raleway"/>
                          <a:ea typeface="Raleway"/>
                          <a:cs typeface="Raleway"/>
                          <a:sym typeface="Raleway"/>
                        </a:rPr>
                        <a:t>19</a:t>
                      </a:r>
                      <a:endParaRPr sz="12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20</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21</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86750">
                <a:tc>
                  <a:txBody>
                    <a:bodyPr/>
                    <a:lstStyle/>
                    <a:p>
                      <a:pPr indent="0" lvl="0" marL="0" rtl="0" algn="l">
                        <a:spcBef>
                          <a:spcPts val="0"/>
                        </a:spcBef>
                        <a:spcAft>
                          <a:spcPts val="0"/>
                        </a:spcAft>
                        <a:buNone/>
                      </a:pPr>
                      <a:r>
                        <a:rPr lang="en">
                          <a:latin typeface="Raleway"/>
                          <a:ea typeface="Raleway"/>
                          <a:cs typeface="Raleway"/>
                          <a:sym typeface="Raleway"/>
                        </a:rPr>
                        <a:t>22</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latin typeface="Raleway"/>
                          <a:ea typeface="Raleway"/>
                          <a:cs typeface="Raleway"/>
                          <a:sym typeface="Raleway"/>
                        </a:rPr>
                        <a:t>23</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25</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300">
                          <a:latin typeface="Raleway"/>
                          <a:ea typeface="Raleway"/>
                          <a:cs typeface="Raleway"/>
                          <a:sym typeface="Raleway"/>
                        </a:rPr>
                        <a:t>26</a:t>
                      </a:r>
                      <a:endParaRPr sz="13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27</a:t>
                      </a:r>
                      <a:endParaRPr sz="1500">
                        <a:latin typeface="Raleway"/>
                        <a:ea typeface="Raleway"/>
                        <a:cs typeface="Raleway"/>
                        <a:sym typeface="Raleway"/>
                      </a:endParaRPr>
                    </a:p>
                    <a:p>
                      <a:pPr indent="0" lvl="0" marL="0" rtl="0" algn="l">
                        <a:spcBef>
                          <a:spcPts val="0"/>
                        </a:spcBef>
                        <a:spcAft>
                          <a:spcPts val="0"/>
                        </a:spcAft>
                        <a:buNone/>
                      </a:pPr>
                      <a:r>
                        <a:t/>
                      </a:r>
                      <a:endParaRPr sz="11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sz="1500">
                          <a:latin typeface="Raleway"/>
                          <a:ea typeface="Raleway"/>
                          <a:cs typeface="Raleway"/>
                          <a:sym typeface="Raleway"/>
                        </a:rPr>
                        <a:t>28</a:t>
                      </a:r>
                      <a:endParaRPr sz="15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bl>
          </a:graphicData>
        </a:graphic>
      </p:graphicFrame>
      <p:graphicFrame>
        <p:nvGraphicFramePr>
          <p:cNvPr id="162" name="Google Shape;162;p29"/>
          <p:cNvGraphicFramePr/>
          <p:nvPr/>
        </p:nvGraphicFramePr>
        <p:xfrm>
          <a:off x="7747023" y="610949"/>
          <a:ext cx="3000000" cy="3000000"/>
        </p:xfrm>
        <a:graphic>
          <a:graphicData uri="http://schemas.openxmlformats.org/drawingml/2006/table">
            <a:tbl>
              <a:tblPr>
                <a:noFill/>
                <a:tableStyleId>{792E0BEE-D57E-44C9-A9D5-7869AA80056B}</a:tableStyleId>
              </a:tblPr>
              <a:tblGrid>
                <a:gridCol w="1287150"/>
              </a:tblGrid>
              <a:tr h="320950">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Notes</a:t>
                      </a:r>
                      <a:endParaRPr b="1" sz="1200">
                        <a:solidFill>
                          <a:srgbClr val="FFFFFF"/>
                        </a:solidFill>
                        <a:latin typeface="Raleway"/>
                        <a:ea typeface="Raleway"/>
                        <a:cs typeface="Raleway"/>
                        <a:sym typeface="Raleway"/>
                      </a:endParaRPr>
                    </a:p>
                  </a:txBody>
                  <a:tcPr marT="60500" marB="60500" marR="83125" marL="83125">
                    <a:lnB cap="flat" cmpd="sng" w="9525">
                      <a:solidFill>
                        <a:srgbClr val="000000"/>
                      </a:solidFill>
                      <a:prstDash val="solid"/>
                      <a:round/>
                      <a:headEnd len="sm" w="sm" type="none"/>
                      <a:tailEnd len="sm" w="sm" type="none"/>
                    </a:lnB>
                    <a:solidFill>
                      <a:srgbClr val="000000"/>
                    </a:solidFill>
                  </a:tcPr>
                </a:tc>
              </a:tr>
              <a:tr h="754275">
                <a:tc rowSpan="5">
                  <a:txBody>
                    <a:bodyPr/>
                    <a:lstStyle/>
                    <a:p>
                      <a:pPr indent="0" lvl="0" marL="0" rtl="0" algn="l">
                        <a:spcBef>
                          <a:spcPts val="0"/>
                        </a:spcBef>
                        <a:spcAft>
                          <a:spcPts val="0"/>
                        </a:spcAft>
                        <a:buNone/>
                      </a:pPr>
                      <a:r>
                        <a:rPr lang="en" sz="1700"/>
                        <a:t>Let’s get stars on each day we have perfect </a:t>
                      </a:r>
                      <a:r>
                        <a:rPr b="1" lang="en" sz="1300"/>
                        <a:t>attendance!</a:t>
                      </a:r>
                      <a:r>
                        <a:rPr lang="en" sz="1700"/>
                        <a:t> If we get 5 stars, WE GET FUN FRIDAY!!</a:t>
                      </a:r>
                      <a:endParaRPr sz="1700"/>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54275">
                <a:tc vMerge="1"/>
              </a:tr>
              <a:tr h="784400">
                <a:tc vMerge="1"/>
              </a:tr>
              <a:tr h="754275">
                <a:tc vMerge="1"/>
              </a:tr>
              <a:tr h="1039400">
                <a:tc vMerge="1"/>
              </a:tr>
            </a:tbl>
          </a:graphicData>
        </a:graphic>
      </p:graphicFrame>
      <p:sp>
        <p:nvSpPr>
          <p:cNvPr id="163" name="Google Shape;163;p29"/>
          <p:cNvSpPr txBox="1"/>
          <p:nvPr/>
        </p:nvSpPr>
        <p:spPr>
          <a:xfrm>
            <a:off x="1969500" y="138094"/>
            <a:ext cx="5218200" cy="393300"/>
          </a:xfrm>
          <a:prstGeom prst="rect">
            <a:avLst/>
          </a:prstGeom>
          <a:noFill/>
          <a:ln>
            <a:noFill/>
          </a:ln>
        </p:spPr>
        <p:txBody>
          <a:bodyPr anchorCtr="0" anchor="ctr" bIns="75575" lIns="75575" spcFirstLastPara="1" rIns="75575" wrap="square" tIns="75575">
            <a:noAutofit/>
          </a:bodyPr>
          <a:lstStyle/>
          <a:p>
            <a:pPr indent="0" lvl="0" marL="0" rtl="0" algn="ctr">
              <a:spcBef>
                <a:spcPts val="0"/>
              </a:spcBef>
              <a:spcAft>
                <a:spcPts val="0"/>
              </a:spcAft>
              <a:buNone/>
            </a:pPr>
            <a:r>
              <a:rPr lang="en" sz="4500">
                <a:latin typeface="Abril Fatface"/>
                <a:ea typeface="Abril Fatface"/>
                <a:cs typeface="Abril Fatface"/>
                <a:sym typeface="Abril Fatface"/>
              </a:rPr>
              <a:t>March 2021</a:t>
            </a:r>
            <a:endParaRPr sz="4500">
              <a:latin typeface="Abril Fatface"/>
              <a:ea typeface="Abril Fatface"/>
              <a:cs typeface="Abril Fatface"/>
              <a:sym typeface="Abril Fatface"/>
            </a:endParaRPr>
          </a:p>
        </p:txBody>
      </p:sp>
      <p:sp>
        <p:nvSpPr>
          <p:cNvPr id="164" name="Google Shape;164;p29"/>
          <p:cNvSpPr txBox="1"/>
          <p:nvPr/>
        </p:nvSpPr>
        <p:spPr>
          <a:xfrm>
            <a:off x="311705" y="138094"/>
            <a:ext cx="2034300" cy="332700"/>
          </a:xfrm>
          <a:prstGeom prst="rect">
            <a:avLst/>
          </a:prstGeom>
          <a:noFill/>
          <a:ln>
            <a:noFill/>
          </a:ln>
        </p:spPr>
        <p:txBody>
          <a:bodyPr anchorCtr="0" anchor="ctr" bIns="75575" lIns="75575" spcFirstLastPara="1" rIns="75575" wrap="square" tIns="75575">
            <a:noAutofit/>
          </a:bodyPr>
          <a:lstStyle/>
          <a:p>
            <a:pPr indent="0" lvl="0" marL="0" rtl="0" algn="l">
              <a:spcBef>
                <a:spcPts val="0"/>
              </a:spcBef>
              <a:spcAft>
                <a:spcPts val="0"/>
              </a:spcAft>
              <a:buNone/>
            </a:pPr>
            <a:r>
              <a:rPr b="1" lang="en" sz="1300">
                <a:latin typeface="Architects Daughter"/>
                <a:ea typeface="Architects Daughter"/>
                <a:cs typeface="Architects Daughter"/>
                <a:sym typeface="Architects Daughter"/>
              </a:rPr>
              <a:t>Ms. Porter</a:t>
            </a:r>
            <a:endParaRPr b="1" sz="1300">
              <a:latin typeface="Architects Daughter"/>
              <a:ea typeface="Architects Daughter"/>
              <a:cs typeface="Architects Daughter"/>
              <a:sym typeface="Architects Daughter"/>
            </a:endParaRPr>
          </a:p>
          <a:p>
            <a:pPr indent="0" lvl="0" marL="0" rtl="0" algn="l">
              <a:spcBef>
                <a:spcPts val="0"/>
              </a:spcBef>
              <a:spcAft>
                <a:spcPts val="0"/>
              </a:spcAft>
              <a:buNone/>
            </a:pPr>
            <a:r>
              <a:rPr b="1" lang="en" sz="1300">
                <a:latin typeface="Architects Daughter"/>
                <a:ea typeface="Architects Daughter"/>
                <a:cs typeface="Architects Daughter"/>
                <a:sym typeface="Architects Daughter"/>
              </a:rPr>
              <a:t>Third Grade</a:t>
            </a:r>
            <a:endParaRPr b="1" sz="1300">
              <a:latin typeface="Architects Daughter"/>
              <a:ea typeface="Architects Daughter"/>
              <a:cs typeface="Architects Daughter"/>
              <a:sym typeface="Architects Daughter"/>
            </a:endParaRPr>
          </a:p>
        </p:txBody>
      </p:sp>
      <p:pic>
        <p:nvPicPr>
          <p:cNvPr id="165" name="Google Shape;165;p29"/>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166" name="Google Shape;166;p29"/>
          <p:cNvPicPr preferRelativeResize="0"/>
          <p:nvPr/>
        </p:nvPicPr>
        <p:blipFill>
          <a:blip r:embed="rId3">
            <a:alphaModFix/>
          </a:blip>
          <a:stretch>
            <a:fillRect/>
          </a:stretch>
        </p:blipFill>
        <p:spPr>
          <a:xfrm>
            <a:off x="8156977" y="138094"/>
            <a:ext cx="437228" cy="437228"/>
          </a:xfrm>
          <a:prstGeom prst="rect">
            <a:avLst/>
          </a:prstGeom>
          <a:noFill/>
          <a:ln>
            <a:noFill/>
          </a:ln>
        </p:spPr>
      </p:pic>
      <p:pic>
        <p:nvPicPr>
          <p:cNvPr id="167" name="Google Shape;167;p29"/>
          <p:cNvPicPr preferRelativeResize="0"/>
          <p:nvPr/>
        </p:nvPicPr>
        <p:blipFill>
          <a:blip r:embed="rId3">
            <a:alphaModFix/>
          </a:blip>
          <a:stretch>
            <a:fillRect/>
          </a:stretch>
        </p:blipFill>
        <p:spPr>
          <a:xfrm>
            <a:off x="8211455" y="138094"/>
            <a:ext cx="437228" cy="437228"/>
          </a:xfrm>
          <a:prstGeom prst="rect">
            <a:avLst/>
          </a:prstGeom>
          <a:noFill/>
          <a:ln>
            <a:noFill/>
          </a:ln>
        </p:spPr>
      </p:pic>
      <p:pic>
        <p:nvPicPr>
          <p:cNvPr id="168" name="Google Shape;168;p29"/>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169" name="Google Shape;169;p29"/>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170" name="Google Shape;170;p29"/>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171" name="Google Shape;171;p29"/>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172" name="Google Shape;172;p29"/>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173" name="Google Shape;173;p29"/>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174" name="Google Shape;174;p29"/>
          <p:cNvPicPr preferRelativeResize="0"/>
          <p:nvPr/>
        </p:nvPicPr>
        <p:blipFill>
          <a:blip r:embed="rId3">
            <a:alphaModFix/>
          </a:blip>
          <a:stretch>
            <a:fillRect/>
          </a:stretch>
        </p:blipFill>
        <p:spPr>
          <a:xfrm>
            <a:off x="8211455" y="116123"/>
            <a:ext cx="437228" cy="437228"/>
          </a:xfrm>
          <a:prstGeom prst="rect">
            <a:avLst/>
          </a:prstGeom>
          <a:noFill/>
          <a:ln>
            <a:noFill/>
          </a:ln>
        </p:spPr>
      </p:pic>
      <p:pic>
        <p:nvPicPr>
          <p:cNvPr id="175" name="Google Shape;175;p29"/>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176" name="Google Shape;176;p29"/>
          <p:cNvPicPr preferRelativeResize="0"/>
          <p:nvPr/>
        </p:nvPicPr>
        <p:blipFill>
          <a:blip r:embed="rId3">
            <a:alphaModFix/>
          </a:blip>
          <a:stretch>
            <a:fillRect/>
          </a:stretch>
        </p:blipFill>
        <p:spPr>
          <a:xfrm>
            <a:off x="8102500" y="142246"/>
            <a:ext cx="437228" cy="437228"/>
          </a:xfrm>
          <a:prstGeom prst="rect">
            <a:avLst/>
          </a:prstGeom>
          <a:noFill/>
          <a:ln>
            <a:noFill/>
          </a:ln>
        </p:spPr>
      </p:pic>
      <p:pic>
        <p:nvPicPr>
          <p:cNvPr id="177" name="Google Shape;177;p29"/>
          <p:cNvPicPr preferRelativeResize="0"/>
          <p:nvPr/>
        </p:nvPicPr>
        <p:blipFill>
          <a:blip r:embed="rId3">
            <a:alphaModFix/>
          </a:blip>
          <a:stretch>
            <a:fillRect/>
          </a:stretch>
        </p:blipFill>
        <p:spPr>
          <a:xfrm>
            <a:off x="8156977" y="142246"/>
            <a:ext cx="437228" cy="437228"/>
          </a:xfrm>
          <a:prstGeom prst="rect">
            <a:avLst/>
          </a:prstGeom>
          <a:noFill/>
          <a:ln>
            <a:noFill/>
          </a:ln>
        </p:spPr>
      </p:pic>
      <p:pic>
        <p:nvPicPr>
          <p:cNvPr id="178" name="Google Shape;178;p29"/>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179" name="Google Shape;179;p29"/>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180" name="Google Shape;180;p29"/>
          <p:cNvPicPr preferRelativeResize="0"/>
          <p:nvPr/>
        </p:nvPicPr>
        <p:blipFill>
          <a:blip r:embed="rId3">
            <a:alphaModFix/>
          </a:blip>
          <a:stretch>
            <a:fillRect/>
          </a:stretch>
        </p:blipFill>
        <p:spPr>
          <a:xfrm>
            <a:off x="8102500" y="90000"/>
            <a:ext cx="437228" cy="437228"/>
          </a:xfrm>
          <a:prstGeom prst="rect">
            <a:avLst/>
          </a:prstGeom>
          <a:noFill/>
          <a:ln>
            <a:noFill/>
          </a:ln>
        </p:spPr>
      </p:pic>
      <p:pic>
        <p:nvPicPr>
          <p:cNvPr id="181" name="Google Shape;181;p29"/>
          <p:cNvPicPr preferRelativeResize="0"/>
          <p:nvPr/>
        </p:nvPicPr>
        <p:blipFill>
          <a:blip r:embed="rId3">
            <a:alphaModFix/>
          </a:blip>
          <a:stretch>
            <a:fillRect/>
          </a:stretch>
        </p:blipFill>
        <p:spPr>
          <a:xfrm>
            <a:off x="8156963" y="173725"/>
            <a:ext cx="437228" cy="437228"/>
          </a:xfrm>
          <a:prstGeom prst="rect">
            <a:avLst/>
          </a:prstGeom>
          <a:noFill/>
          <a:ln>
            <a:noFill/>
          </a:ln>
        </p:spPr>
      </p:pic>
      <p:pic>
        <p:nvPicPr>
          <p:cNvPr id="182" name="Google Shape;182;p29"/>
          <p:cNvPicPr preferRelativeResize="0"/>
          <p:nvPr/>
        </p:nvPicPr>
        <p:blipFill>
          <a:blip r:embed="rId3">
            <a:alphaModFix/>
          </a:blip>
          <a:stretch>
            <a:fillRect/>
          </a:stretch>
        </p:blipFill>
        <p:spPr>
          <a:xfrm>
            <a:off x="8042888" y="0"/>
            <a:ext cx="437228" cy="437228"/>
          </a:xfrm>
          <a:prstGeom prst="rect">
            <a:avLst/>
          </a:prstGeom>
          <a:noFill/>
          <a:ln>
            <a:noFill/>
          </a:ln>
        </p:spPr>
      </p:pic>
      <p:pic>
        <p:nvPicPr>
          <p:cNvPr id="183" name="Google Shape;183;p29"/>
          <p:cNvPicPr preferRelativeResize="0"/>
          <p:nvPr/>
        </p:nvPicPr>
        <p:blipFill>
          <a:blip r:embed="rId3">
            <a:alphaModFix/>
          </a:blip>
          <a:stretch>
            <a:fillRect/>
          </a:stretch>
        </p:blipFill>
        <p:spPr>
          <a:xfrm>
            <a:off x="7774225" y="120275"/>
            <a:ext cx="437228" cy="437228"/>
          </a:xfrm>
          <a:prstGeom prst="rect">
            <a:avLst/>
          </a:prstGeom>
          <a:noFill/>
          <a:ln>
            <a:noFill/>
          </a:ln>
        </p:spPr>
      </p:pic>
      <p:pic>
        <p:nvPicPr>
          <p:cNvPr id="184" name="Google Shape;184;p29"/>
          <p:cNvPicPr preferRelativeResize="0"/>
          <p:nvPr/>
        </p:nvPicPr>
        <p:blipFill>
          <a:blip r:embed="rId3">
            <a:alphaModFix/>
          </a:blip>
          <a:stretch>
            <a:fillRect/>
          </a:stretch>
        </p:blipFill>
        <p:spPr>
          <a:xfrm>
            <a:off x="7937127" y="90001"/>
            <a:ext cx="437228" cy="437228"/>
          </a:xfrm>
          <a:prstGeom prst="rect">
            <a:avLst/>
          </a:prstGeom>
          <a:noFill/>
          <a:ln>
            <a:noFill/>
          </a:ln>
        </p:spPr>
      </p:pic>
      <p:pic>
        <p:nvPicPr>
          <p:cNvPr id="185" name="Google Shape;185;p29"/>
          <p:cNvPicPr preferRelativeResize="0"/>
          <p:nvPr/>
        </p:nvPicPr>
        <p:blipFill>
          <a:blip r:embed="rId3">
            <a:alphaModFix/>
          </a:blip>
          <a:stretch>
            <a:fillRect/>
          </a:stretch>
        </p:blipFill>
        <p:spPr>
          <a:xfrm>
            <a:off x="7937125" y="173715"/>
            <a:ext cx="437228" cy="437228"/>
          </a:xfrm>
          <a:prstGeom prst="rect">
            <a:avLst/>
          </a:prstGeom>
          <a:noFill/>
          <a:ln>
            <a:noFill/>
          </a:ln>
        </p:spPr>
      </p:pic>
      <p:pic>
        <p:nvPicPr>
          <p:cNvPr id="186" name="Google Shape;186;p29"/>
          <p:cNvPicPr preferRelativeResize="0"/>
          <p:nvPr/>
        </p:nvPicPr>
        <p:blipFill>
          <a:blip r:embed="rId3">
            <a:alphaModFix/>
          </a:blip>
          <a:stretch>
            <a:fillRect/>
          </a:stretch>
        </p:blipFill>
        <p:spPr>
          <a:xfrm>
            <a:off x="7937125" y="142248"/>
            <a:ext cx="437228" cy="437228"/>
          </a:xfrm>
          <a:prstGeom prst="rect">
            <a:avLst/>
          </a:prstGeom>
          <a:noFill/>
          <a:ln>
            <a:noFill/>
          </a:ln>
        </p:spPr>
      </p:pic>
      <p:pic>
        <p:nvPicPr>
          <p:cNvPr id="187" name="Google Shape;187;p29"/>
          <p:cNvPicPr preferRelativeResize="0"/>
          <p:nvPr/>
        </p:nvPicPr>
        <p:blipFill>
          <a:blip r:embed="rId3">
            <a:alphaModFix/>
          </a:blip>
          <a:stretch>
            <a:fillRect/>
          </a:stretch>
        </p:blipFill>
        <p:spPr>
          <a:xfrm>
            <a:off x="7937127" y="85836"/>
            <a:ext cx="437228" cy="437228"/>
          </a:xfrm>
          <a:prstGeom prst="rect">
            <a:avLst/>
          </a:prstGeom>
          <a:noFill/>
          <a:ln>
            <a:noFill/>
          </a:ln>
        </p:spPr>
      </p:pic>
      <p:pic>
        <p:nvPicPr>
          <p:cNvPr id="188" name="Google Shape;188;p29"/>
          <p:cNvPicPr preferRelativeResize="0"/>
          <p:nvPr/>
        </p:nvPicPr>
        <p:blipFill>
          <a:blip r:embed="rId3">
            <a:alphaModFix/>
          </a:blip>
          <a:stretch>
            <a:fillRect/>
          </a:stretch>
        </p:blipFill>
        <p:spPr>
          <a:xfrm>
            <a:off x="7937113" y="85840"/>
            <a:ext cx="437228" cy="437228"/>
          </a:xfrm>
          <a:prstGeom prst="rect">
            <a:avLst/>
          </a:prstGeom>
          <a:noFill/>
          <a:ln>
            <a:noFill/>
          </a:ln>
        </p:spPr>
      </p:pic>
      <p:pic>
        <p:nvPicPr>
          <p:cNvPr id="189" name="Google Shape;189;p29"/>
          <p:cNvPicPr preferRelativeResize="0"/>
          <p:nvPr/>
        </p:nvPicPr>
        <p:blipFill>
          <a:blip r:embed="rId3">
            <a:alphaModFix/>
          </a:blip>
          <a:stretch>
            <a:fillRect/>
          </a:stretch>
        </p:blipFill>
        <p:spPr>
          <a:xfrm>
            <a:off x="7747025" y="90003"/>
            <a:ext cx="437228" cy="437228"/>
          </a:xfrm>
          <a:prstGeom prst="rect">
            <a:avLst/>
          </a:prstGeom>
          <a:noFill/>
          <a:ln>
            <a:noFill/>
          </a:ln>
        </p:spPr>
      </p:pic>
      <p:pic>
        <p:nvPicPr>
          <p:cNvPr id="190" name="Google Shape;190;p29"/>
          <p:cNvPicPr preferRelativeResize="0"/>
          <p:nvPr/>
        </p:nvPicPr>
        <p:blipFill>
          <a:blip r:embed="rId3">
            <a:alphaModFix/>
          </a:blip>
          <a:stretch>
            <a:fillRect/>
          </a:stretch>
        </p:blipFill>
        <p:spPr>
          <a:xfrm>
            <a:off x="8042887" y="142239"/>
            <a:ext cx="437228" cy="437228"/>
          </a:xfrm>
          <a:prstGeom prst="rect">
            <a:avLst/>
          </a:prstGeom>
          <a:noFill/>
          <a:ln>
            <a:noFill/>
          </a:ln>
        </p:spPr>
      </p:pic>
      <p:pic>
        <p:nvPicPr>
          <p:cNvPr id="191" name="Google Shape;191;p29"/>
          <p:cNvPicPr preferRelativeResize="0"/>
          <p:nvPr/>
        </p:nvPicPr>
        <p:blipFill>
          <a:blip r:embed="rId3">
            <a:alphaModFix/>
          </a:blip>
          <a:stretch>
            <a:fillRect/>
          </a:stretch>
        </p:blipFill>
        <p:spPr>
          <a:xfrm>
            <a:off x="8102500" y="90002"/>
            <a:ext cx="437228" cy="437228"/>
          </a:xfrm>
          <a:prstGeom prst="rect">
            <a:avLst/>
          </a:prstGeom>
          <a:noFill/>
          <a:ln>
            <a:noFill/>
          </a:ln>
        </p:spPr>
      </p:pic>
      <p:sp>
        <p:nvSpPr>
          <p:cNvPr id="192" name="Google Shape;192;p29"/>
          <p:cNvSpPr txBox="1"/>
          <p:nvPr/>
        </p:nvSpPr>
        <p:spPr>
          <a:xfrm>
            <a:off x="7820350" y="3713975"/>
            <a:ext cx="1163100" cy="1144500"/>
          </a:xfrm>
          <a:prstGeom prst="rect">
            <a:avLst/>
          </a:prstGeom>
          <a:solidFill>
            <a:srgbClr val="000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93" name="Google Shape;193;p29"/>
          <p:cNvPicPr preferRelativeResize="0"/>
          <p:nvPr/>
        </p:nvPicPr>
        <p:blipFill>
          <a:blip r:embed="rId4">
            <a:alphaModFix/>
          </a:blip>
          <a:stretch>
            <a:fillRect/>
          </a:stretch>
        </p:blipFill>
        <p:spPr>
          <a:xfrm>
            <a:off x="7873413" y="3713962"/>
            <a:ext cx="1056974" cy="1144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30"/>
          <p:cNvSpPr/>
          <p:nvPr/>
        </p:nvSpPr>
        <p:spPr>
          <a:xfrm>
            <a:off x="1729075" y="364400"/>
            <a:ext cx="3174000" cy="2130300"/>
          </a:xfrm>
          <a:prstGeom prst="rect">
            <a:avLst/>
          </a:prstGeom>
          <a:gradFill>
            <a:gsLst>
              <a:gs pos="0">
                <a:srgbClr val="696969"/>
              </a:gs>
              <a:gs pos="100000">
                <a:srgbClr val="1D1D1D"/>
              </a:gs>
            </a:gsLst>
            <a:path path="circle">
              <a:fillToRect b="50%" l="50%" r="50%" t="50%"/>
            </a:path>
            <a:tileRect/>
          </a:gradFill>
          <a:ln cap="flat" cmpd="sng" w="38100">
            <a:solidFill>
              <a:srgbClr val="EEEE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0"/>
          <p:cNvSpPr txBox="1"/>
          <p:nvPr/>
        </p:nvSpPr>
        <p:spPr>
          <a:xfrm>
            <a:off x="1835975" y="434475"/>
            <a:ext cx="29712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FFFFFF"/>
                </a:solidFill>
              </a:rPr>
              <a:t>               </a:t>
            </a:r>
            <a:r>
              <a:rPr lang="en" sz="2100">
                <a:solidFill>
                  <a:srgbClr val="FFFFFF"/>
                </a:solidFill>
                <a:latin typeface="Spectral"/>
                <a:ea typeface="Spectral"/>
                <a:cs typeface="Spectral"/>
                <a:sym typeface="Spectral"/>
              </a:rPr>
              <a:t>Monday 3/15</a:t>
            </a:r>
            <a:endParaRPr sz="2100">
              <a:solidFill>
                <a:srgbClr val="FFFFFF"/>
              </a:solidFill>
              <a:latin typeface="Spectral"/>
              <a:ea typeface="Spectral"/>
              <a:cs typeface="Spectral"/>
              <a:sym typeface="Spectral"/>
            </a:endParaRPr>
          </a:p>
          <a:p>
            <a:pPr indent="0" lvl="0" marL="0" rtl="0" algn="l">
              <a:spcBef>
                <a:spcPts val="0"/>
              </a:spcBef>
              <a:spcAft>
                <a:spcPts val="0"/>
              </a:spcAft>
              <a:buNone/>
            </a:pPr>
            <a:r>
              <a:rPr lang="en" sz="2100">
                <a:solidFill>
                  <a:srgbClr val="FFFFFF"/>
                </a:solidFill>
                <a:latin typeface="Spectral"/>
                <a:ea typeface="Spectral"/>
                <a:cs typeface="Spectral"/>
                <a:sym typeface="Spectral"/>
              </a:rPr>
              <a:t>Who is “out of this world” today?</a:t>
            </a:r>
            <a:endParaRPr sz="2100">
              <a:solidFill>
                <a:srgbClr val="FFFFFF"/>
              </a:solidFill>
              <a:latin typeface="Spectral"/>
              <a:ea typeface="Spectral"/>
              <a:cs typeface="Spectral"/>
              <a:sym typeface="Spectral"/>
            </a:endParaRPr>
          </a:p>
          <a:p>
            <a:pPr indent="0" lvl="0" marL="0" rtl="0" algn="l">
              <a:spcBef>
                <a:spcPts val="0"/>
              </a:spcBef>
              <a:spcAft>
                <a:spcPts val="0"/>
              </a:spcAft>
              <a:buNone/>
            </a:pPr>
            <a:r>
              <a:t/>
            </a:r>
            <a:endParaRPr sz="2100">
              <a:solidFill>
                <a:srgbClr val="FFFFFF"/>
              </a:solidFill>
              <a:latin typeface="Spectral"/>
              <a:ea typeface="Spectral"/>
              <a:cs typeface="Spectral"/>
              <a:sym typeface="Spectral"/>
            </a:endParaRPr>
          </a:p>
          <a:p>
            <a:pPr indent="0" lvl="0" marL="0" rtl="0" algn="l">
              <a:spcBef>
                <a:spcPts val="0"/>
              </a:spcBef>
              <a:spcAft>
                <a:spcPts val="0"/>
              </a:spcAft>
              <a:buNone/>
            </a:pPr>
            <a:r>
              <a:t/>
            </a:r>
            <a:endParaRPr sz="2100">
              <a:solidFill>
                <a:srgbClr val="FFFFFF"/>
              </a:solidFill>
              <a:latin typeface="Spectral"/>
              <a:ea typeface="Spectral"/>
              <a:cs typeface="Spectral"/>
              <a:sym typeface="Spectral"/>
            </a:endParaRPr>
          </a:p>
        </p:txBody>
      </p:sp>
      <p:pic>
        <p:nvPicPr>
          <p:cNvPr id="200" name="Google Shape;200;p30"/>
          <p:cNvPicPr preferRelativeResize="0"/>
          <p:nvPr/>
        </p:nvPicPr>
        <p:blipFill>
          <a:blip r:embed="rId4">
            <a:alphaModFix/>
          </a:blip>
          <a:stretch>
            <a:fillRect/>
          </a:stretch>
        </p:blipFill>
        <p:spPr>
          <a:xfrm>
            <a:off x="6804250" y="2313000"/>
            <a:ext cx="2075150" cy="2830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4" name="Shape 204"/>
        <p:cNvGrpSpPr/>
        <p:nvPr/>
      </p:nvGrpSpPr>
      <p:grpSpPr>
        <a:xfrm>
          <a:off x="0" y="0"/>
          <a:ext cx="0" cy="0"/>
          <a:chOff x="0" y="0"/>
          <a:chExt cx="0" cy="0"/>
        </a:xfrm>
      </p:grpSpPr>
      <p:sp>
        <p:nvSpPr>
          <p:cNvPr id="205" name="Google Shape;205;p31"/>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1"/>
          <p:cNvSpPr/>
          <p:nvPr/>
        </p:nvSpPr>
        <p:spPr>
          <a:xfrm>
            <a:off x="124050" y="45725"/>
            <a:ext cx="6842089" cy="857773"/>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gradFill>
                  <a:gsLst>
                    <a:gs pos="0">
                      <a:srgbClr val="4E29AA"/>
                    </a:gs>
                    <a:gs pos="100000">
                      <a:srgbClr val="1E123D"/>
                    </a:gs>
                  </a:gsLst>
                  <a:path path="circle">
                    <a:fillToRect b="50%" l="50%" r="50%" t="50%"/>
                  </a:path>
                  <a:tileRect/>
                </a:gradFill>
                <a:latin typeface="Comic Sans MS"/>
              </a:rPr>
              <a:t>MORNING MEETING</a:t>
            </a:r>
          </a:p>
        </p:txBody>
      </p:sp>
      <p:sp>
        <p:nvSpPr>
          <p:cNvPr id="207" name="Google Shape;207;p31"/>
          <p:cNvSpPr txBox="1"/>
          <p:nvPr/>
        </p:nvSpPr>
        <p:spPr>
          <a:xfrm>
            <a:off x="452200" y="999900"/>
            <a:ext cx="2622000" cy="367500"/>
          </a:xfrm>
          <a:prstGeom prst="rect">
            <a:avLst/>
          </a:prstGeom>
          <a:gradFill>
            <a:gsLst>
              <a:gs pos="0">
                <a:srgbClr val="F5D0D0"/>
              </a:gs>
              <a:gs pos="100000">
                <a:srgbClr val="D96868"/>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208" name="Google Shape;208;p31"/>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1"/>
          <p:cNvSpPr txBox="1"/>
          <p:nvPr/>
        </p:nvSpPr>
        <p:spPr>
          <a:xfrm>
            <a:off x="3764200" y="999900"/>
            <a:ext cx="2253300" cy="367500"/>
          </a:xfrm>
          <a:prstGeom prst="rect">
            <a:avLst/>
          </a:prstGeom>
          <a:solidFill>
            <a:srgbClr val="F9CB9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210" name="Google Shape;210;p31"/>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11" name="Google Shape;211;p31"/>
          <p:cNvSpPr txBox="1"/>
          <p:nvPr/>
        </p:nvSpPr>
        <p:spPr>
          <a:xfrm>
            <a:off x="6707500" y="999900"/>
            <a:ext cx="2069700" cy="367500"/>
          </a:xfrm>
          <a:prstGeom prst="rect">
            <a:avLst/>
          </a:prstGeom>
          <a:solidFill>
            <a:srgbClr val="FFE599"/>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212" name="Google Shape;212;p31"/>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1"/>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214" name="Google Shape;214;p31"/>
          <p:cNvSpPr txBox="1"/>
          <p:nvPr/>
        </p:nvSpPr>
        <p:spPr>
          <a:xfrm>
            <a:off x="377325" y="3640225"/>
            <a:ext cx="2706600" cy="367500"/>
          </a:xfrm>
          <a:prstGeom prst="rect">
            <a:avLst/>
          </a:prstGeom>
          <a:solidFill>
            <a:srgbClr val="6FA8D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MORNING GREETING</a:t>
            </a:r>
            <a:endParaRPr b="1" sz="1800">
              <a:latin typeface="Pompiere"/>
              <a:ea typeface="Pompiere"/>
              <a:cs typeface="Pompiere"/>
              <a:sym typeface="Pompiere"/>
            </a:endParaRPr>
          </a:p>
        </p:txBody>
      </p:sp>
      <p:graphicFrame>
        <p:nvGraphicFramePr>
          <p:cNvPr id="215" name="Google Shape;215;p31"/>
          <p:cNvGraphicFramePr/>
          <p:nvPr/>
        </p:nvGraphicFramePr>
        <p:xfrm>
          <a:off x="6467350" y="1570475"/>
          <a:ext cx="3000000" cy="3000000"/>
        </p:xfrm>
        <a:graphic>
          <a:graphicData uri="http://schemas.openxmlformats.org/drawingml/2006/table">
            <a:tbl>
              <a:tblPr>
                <a:noFill/>
                <a:tableStyleId>{792E0BEE-D57E-44C9-A9D5-7869AA80056B}</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16" name="Google Shape;216;p31"/>
          <p:cNvSpPr txBox="1"/>
          <p:nvPr/>
        </p:nvSpPr>
        <p:spPr>
          <a:xfrm>
            <a:off x="3882463" y="3582350"/>
            <a:ext cx="2069700" cy="367500"/>
          </a:xfrm>
          <a:prstGeom prst="rect">
            <a:avLst/>
          </a:prstGeom>
          <a:solidFill>
            <a:srgbClr val="6AA84F"/>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217" name="Google Shape;217;p31"/>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218" name="Google Shape;218;p31"/>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219" name="Google Shape;219;p31"/>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220" name="Google Shape;220;p31"/>
          <p:cNvSpPr txBox="1"/>
          <p:nvPr/>
        </p:nvSpPr>
        <p:spPr>
          <a:xfrm>
            <a:off x="7244675" y="51413"/>
            <a:ext cx="15747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Mon</a:t>
            </a:r>
            <a:r>
              <a:rPr lang="en" sz="1900">
                <a:solidFill>
                  <a:schemeClr val="dk1"/>
                </a:solidFill>
              </a:rPr>
              <a:t>day</a:t>
            </a:r>
            <a:endParaRPr sz="1900">
              <a:solidFill>
                <a:schemeClr val="dk1"/>
              </a:solidFill>
            </a:endParaRPr>
          </a:p>
          <a:p>
            <a:pPr indent="0" lvl="0" marL="0" rtl="0" algn="l">
              <a:spcBef>
                <a:spcPts val="0"/>
              </a:spcBef>
              <a:spcAft>
                <a:spcPts val="0"/>
              </a:spcAft>
              <a:buNone/>
            </a:pPr>
            <a:r>
              <a:rPr lang="en" sz="1900">
                <a:solidFill>
                  <a:schemeClr val="dk1"/>
                </a:solidFill>
              </a:rPr>
              <a:t>March 15</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221" name="Google Shape;221;p31"/>
          <p:cNvPicPr preferRelativeResize="0"/>
          <p:nvPr/>
        </p:nvPicPr>
        <p:blipFill>
          <a:blip r:embed="rId5">
            <a:alphaModFix/>
          </a:blip>
          <a:stretch>
            <a:fillRect/>
          </a:stretch>
        </p:blipFill>
        <p:spPr>
          <a:xfrm>
            <a:off x="6670000" y="1188708"/>
            <a:ext cx="1574700" cy="1574700"/>
          </a:xfrm>
          <a:prstGeom prst="rect">
            <a:avLst/>
          </a:prstGeom>
          <a:noFill/>
          <a:ln>
            <a:noFill/>
          </a:ln>
        </p:spPr>
      </p:pic>
      <p:sp>
        <p:nvSpPr>
          <p:cNvPr id="222" name="Google Shape;222;p31"/>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1600"/>
              <a:t>“7 Minutes of Terror”</a:t>
            </a:r>
            <a:endParaRPr b="1" sz="1900"/>
          </a:p>
        </p:txBody>
      </p:sp>
      <p:sp>
        <p:nvSpPr>
          <p:cNvPr id="223" name="Google Shape;223;p31"/>
          <p:cNvSpPr txBox="1"/>
          <p:nvPr/>
        </p:nvSpPr>
        <p:spPr>
          <a:xfrm>
            <a:off x="6616975" y="2507000"/>
            <a:ext cx="2347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t>Why do you think the NASA workers were so excited about the landing of the Mars Rover “Perseverance”?</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Do you think this is a good name for this spaceship?</a:t>
            </a:r>
            <a:endParaRPr b="1" sz="1500"/>
          </a:p>
          <a:p>
            <a:pPr indent="0" lvl="0" marL="0" rtl="0" algn="l">
              <a:spcBef>
                <a:spcPts val="0"/>
              </a:spcBef>
              <a:spcAft>
                <a:spcPts val="0"/>
              </a:spcAft>
              <a:buNone/>
            </a:pPr>
            <a:r>
              <a:rPr b="1" lang="en" sz="1500"/>
              <a:t>Share your thoughts!</a:t>
            </a:r>
            <a:endParaRPr b="1" sz="1500"/>
          </a:p>
        </p:txBody>
      </p:sp>
      <p:pic>
        <p:nvPicPr>
          <p:cNvPr id="224" name="Google Shape;224;p31"/>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225" name="Google Shape;225;p31"/>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226" name="Google Shape;226;p31"/>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227" name="Google Shape;227;p31"/>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228" name="Google Shape;228;p31"/>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229" name="Google Shape;229;p31"/>
          <p:cNvSpPr txBox="1"/>
          <p:nvPr/>
        </p:nvSpPr>
        <p:spPr>
          <a:xfrm>
            <a:off x="3656825" y="4265300"/>
            <a:ext cx="2568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go into space       stay home</a:t>
            </a:r>
            <a:endParaRPr/>
          </a:p>
          <a:p>
            <a:pPr indent="0" lvl="0" marL="0" rtl="0" algn="l">
              <a:spcBef>
                <a:spcPts val="0"/>
              </a:spcBef>
              <a:spcAft>
                <a:spcPts val="0"/>
              </a:spcAft>
              <a:buNone/>
            </a:pPr>
            <a:r>
              <a:rPr lang="en"/>
              <a:t>myself                 and watch it</a:t>
            </a:r>
            <a:endParaRPr/>
          </a:p>
          <a:p>
            <a:pPr indent="0" lvl="0" marL="0" rtl="0" algn="l">
              <a:spcBef>
                <a:spcPts val="0"/>
              </a:spcBef>
              <a:spcAft>
                <a:spcPts val="0"/>
              </a:spcAft>
              <a:buNone/>
            </a:pPr>
            <a:r>
              <a:rPr lang="en"/>
              <a:t>                             on TV</a:t>
            </a:r>
            <a:endParaRPr/>
          </a:p>
        </p:txBody>
      </p:sp>
      <p:pic>
        <p:nvPicPr>
          <p:cNvPr id="230" name="Google Shape;230;p31"/>
          <p:cNvPicPr preferRelativeResize="0"/>
          <p:nvPr/>
        </p:nvPicPr>
        <p:blipFill>
          <a:blip r:embed="rId11">
            <a:alphaModFix/>
          </a:blip>
          <a:stretch>
            <a:fillRect/>
          </a:stretch>
        </p:blipFill>
        <p:spPr>
          <a:xfrm flipH="1">
            <a:off x="2556439" y="1463803"/>
            <a:ext cx="777325" cy="777325"/>
          </a:xfrm>
          <a:prstGeom prst="rect">
            <a:avLst/>
          </a:prstGeom>
          <a:noFill/>
          <a:ln cap="flat" cmpd="sng" w="19050">
            <a:solidFill>
              <a:srgbClr val="000000"/>
            </a:solidFill>
            <a:prstDash val="solid"/>
            <a:round/>
            <a:headEnd len="sm" w="sm" type="none"/>
            <a:tailEnd len="sm" w="sm" type="none"/>
          </a:ln>
        </p:spPr>
      </p:pic>
      <p:pic>
        <p:nvPicPr>
          <p:cNvPr id="231" name="Google Shape;231;p31"/>
          <p:cNvPicPr preferRelativeResize="0"/>
          <p:nvPr/>
        </p:nvPicPr>
        <p:blipFill>
          <a:blip r:embed="rId12">
            <a:alphaModFix/>
          </a:blip>
          <a:stretch>
            <a:fillRect/>
          </a:stretch>
        </p:blipFill>
        <p:spPr>
          <a:xfrm>
            <a:off x="0" y="1251200"/>
            <a:ext cx="2706600" cy="2332872"/>
          </a:xfrm>
          <a:prstGeom prst="rect">
            <a:avLst/>
          </a:prstGeom>
          <a:noFill/>
          <a:ln>
            <a:noFill/>
          </a:ln>
        </p:spPr>
      </p:pic>
      <p:pic>
        <p:nvPicPr>
          <p:cNvPr descr="The Perseverance rover landed on Mars today in a historic, unprecedented event. More coverage: https://abc7.com/nasa-rover-landing-on-mars-perseverance-percy-mission-to/10349955/" id="232" name="Google Shape;232;p31" title="NASA releases first images taken by Mars Perseverance rover after historic landing | ABC7">
            <a:hlinkClick r:id="rId13"/>
          </p:cNvPr>
          <p:cNvPicPr preferRelativeResize="0"/>
          <p:nvPr/>
        </p:nvPicPr>
        <p:blipFill>
          <a:blip r:embed="rId14">
            <a:alphaModFix/>
          </a:blip>
          <a:stretch>
            <a:fillRect/>
          </a:stretch>
        </p:blipFill>
        <p:spPr>
          <a:xfrm>
            <a:off x="3764200" y="1753050"/>
            <a:ext cx="2253300" cy="1689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pic>
        <p:nvPicPr>
          <p:cNvPr id="237" name="Google Shape;237;p32"/>
          <p:cNvPicPr preferRelativeResize="0"/>
          <p:nvPr/>
        </p:nvPicPr>
        <p:blipFill>
          <a:blip r:embed="rId4">
            <a:alphaModFix/>
          </a:blip>
          <a:stretch>
            <a:fillRect/>
          </a:stretch>
        </p:blipFill>
        <p:spPr>
          <a:xfrm>
            <a:off x="0" y="4283240"/>
            <a:ext cx="9144000" cy="855485"/>
          </a:xfrm>
          <a:prstGeom prst="rect">
            <a:avLst/>
          </a:prstGeom>
          <a:noFill/>
          <a:ln>
            <a:noFill/>
          </a:ln>
        </p:spPr>
      </p:pic>
      <p:pic>
        <p:nvPicPr>
          <p:cNvPr id="238" name="Google Shape;238;p32">
            <a:hlinkClick r:id="rId5"/>
          </p:cNvPr>
          <p:cNvPicPr preferRelativeResize="0"/>
          <p:nvPr/>
        </p:nvPicPr>
        <p:blipFill>
          <a:blip r:embed="rId6">
            <a:alphaModFix/>
          </a:blip>
          <a:stretch>
            <a:fillRect/>
          </a:stretch>
        </p:blipFill>
        <p:spPr>
          <a:xfrm>
            <a:off x="849559" y="3095842"/>
            <a:ext cx="2505075" cy="1905000"/>
          </a:xfrm>
          <a:prstGeom prst="rect">
            <a:avLst/>
          </a:prstGeom>
          <a:noFill/>
          <a:ln>
            <a:noFill/>
          </a:ln>
        </p:spPr>
      </p:pic>
      <p:pic>
        <p:nvPicPr>
          <p:cNvPr id="239" name="Google Shape;239;p32"/>
          <p:cNvPicPr preferRelativeResize="0"/>
          <p:nvPr/>
        </p:nvPicPr>
        <p:blipFill>
          <a:blip r:embed="rId7">
            <a:alphaModFix/>
          </a:blip>
          <a:stretch>
            <a:fillRect/>
          </a:stretch>
        </p:blipFill>
        <p:spPr>
          <a:xfrm>
            <a:off x="602775" y="364525"/>
            <a:ext cx="3815149" cy="2423299"/>
          </a:xfrm>
          <a:prstGeom prst="rect">
            <a:avLst/>
          </a:prstGeom>
          <a:noFill/>
          <a:ln>
            <a:noFill/>
          </a:ln>
        </p:spPr>
      </p:pic>
      <p:pic>
        <p:nvPicPr>
          <p:cNvPr id="240" name="Google Shape;240;p32"/>
          <p:cNvPicPr preferRelativeResize="0"/>
          <p:nvPr/>
        </p:nvPicPr>
        <p:blipFill>
          <a:blip r:embed="rId8">
            <a:alphaModFix/>
          </a:blip>
          <a:stretch>
            <a:fillRect/>
          </a:stretch>
        </p:blipFill>
        <p:spPr>
          <a:xfrm>
            <a:off x="7409950" y="0"/>
            <a:ext cx="1895275" cy="5143500"/>
          </a:xfrm>
          <a:prstGeom prst="rect">
            <a:avLst/>
          </a:prstGeom>
          <a:noFill/>
          <a:ln>
            <a:noFill/>
          </a:ln>
        </p:spPr>
      </p:pic>
      <p:pic>
        <p:nvPicPr>
          <p:cNvPr id="241" name="Google Shape;241;p32"/>
          <p:cNvPicPr preferRelativeResize="0"/>
          <p:nvPr/>
        </p:nvPicPr>
        <p:blipFill>
          <a:blip r:embed="rId9">
            <a:alphaModFix/>
          </a:blip>
          <a:stretch>
            <a:fillRect/>
          </a:stretch>
        </p:blipFill>
        <p:spPr>
          <a:xfrm>
            <a:off x="849543" y="80599"/>
            <a:ext cx="1312883" cy="724825"/>
          </a:xfrm>
          <a:prstGeom prst="rect">
            <a:avLst/>
          </a:prstGeom>
          <a:noFill/>
          <a:ln>
            <a:noFill/>
          </a:ln>
        </p:spPr>
      </p:pic>
      <p:pic>
        <p:nvPicPr>
          <p:cNvPr id="242" name="Google Shape;242;p32">
            <a:hlinkClick r:id="rId10"/>
          </p:cNvPr>
          <p:cNvPicPr preferRelativeResize="0"/>
          <p:nvPr/>
        </p:nvPicPr>
        <p:blipFill>
          <a:blip r:embed="rId11">
            <a:alphaModFix/>
          </a:blip>
          <a:stretch>
            <a:fillRect/>
          </a:stretch>
        </p:blipFill>
        <p:spPr>
          <a:xfrm>
            <a:off x="5200750" y="1831500"/>
            <a:ext cx="3643950" cy="3643950"/>
          </a:xfrm>
          <a:prstGeom prst="rect">
            <a:avLst/>
          </a:prstGeom>
          <a:noFill/>
          <a:ln>
            <a:noFill/>
          </a:ln>
        </p:spPr>
      </p:pic>
      <p:sp>
        <p:nvSpPr>
          <p:cNvPr id="243" name="Google Shape;243;p32"/>
          <p:cNvSpPr txBox="1"/>
          <p:nvPr/>
        </p:nvSpPr>
        <p:spPr>
          <a:xfrm>
            <a:off x="962438" y="594775"/>
            <a:ext cx="33216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rgbClr val="93C47D"/>
                </a:solidFill>
              </a:rPr>
              <a:t>                  </a:t>
            </a:r>
            <a:r>
              <a:rPr b="1" lang="en" sz="2100">
                <a:solidFill>
                  <a:srgbClr val="93C47D"/>
                </a:solidFill>
                <a:latin typeface="Courgette"/>
                <a:ea typeface="Courgette"/>
                <a:cs typeface="Courgette"/>
                <a:sym typeface="Courgette"/>
              </a:rPr>
              <a:t> Tuesday   3/16</a:t>
            </a:r>
            <a:endParaRPr b="1" sz="2100">
              <a:solidFill>
                <a:srgbClr val="93C47D"/>
              </a:solidFill>
              <a:latin typeface="Courgette"/>
              <a:ea typeface="Courgette"/>
              <a:cs typeface="Courgette"/>
              <a:sym typeface="Courgette"/>
            </a:endParaRPr>
          </a:p>
          <a:p>
            <a:pPr indent="0" lvl="0" marL="0" rtl="0" algn="l">
              <a:spcBef>
                <a:spcPts val="0"/>
              </a:spcBef>
              <a:spcAft>
                <a:spcPts val="0"/>
              </a:spcAft>
              <a:buNone/>
            </a:pPr>
            <a:r>
              <a:rPr b="1" lang="en" sz="2100">
                <a:solidFill>
                  <a:srgbClr val="93C47D"/>
                </a:solidFill>
                <a:latin typeface="Courgette"/>
                <a:ea typeface="Courgette"/>
                <a:cs typeface="Courgette"/>
                <a:sym typeface="Courgette"/>
              </a:rPr>
              <a:t>Good Morning!</a:t>
            </a:r>
            <a:endParaRPr b="1" sz="2100">
              <a:solidFill>
                <a:srgbClr val="93C47D"/>
              </a:solidFill>
              <a:latin typeface="Courgette"/>
              <a:ea typeface="Courgette"/>
              <a:cs typeface="Courgette"/>
              <a:sym typeface="Courgette"/>
            </a:endParaRPr>
          </a:p>
          <a:p>
            <a:pPr indent="0" lvl="0" marL="0" rtl="0" algn="l">
              <a:spcBef>
                <a:spcPts val="0"/>
              </a:spcBef>
              <a:spcAft>
                <a:spcPts val="0"/>
              </a:spcAft>
              <a:buNone/>
            </a:pPr>
            <a:r>
              <a:rPr b="1" lang="en" sz="2100">
                <a:solidFill>
                  <a:srgbClr val="93C47D"/>
                </a:solidFill>
                <a:latin typeface="Courgette"/>
                <a:ea typeface="Courgette"/>
                <a:cs typeface="Courgette"/>
                <a:sym typeface="Courgette"/>
              </a:rPr>
              <a:t>I am looking forward to another great day with you!</a:t>
            </a:r>
            <a:endParaRPr b="1" sz="2100">
              <a:solidFill>
                <a:srgbClr val="93C47D"/>
              </a:solidFill>
              <a:latin typeface="Courgette"/>
              <a:ea typeface="Courgette"/>
              <a:cs typeface="Courgette"/>
              <a:sym typeface="Courgette"/>
            </a:endParaRPr>
          </a:p>
          <a:p>
            <a:pPr indent="0" lvl="0" marL="0" rtl="0" algn="l">
              <a:spcBef>
                <a:spcPts val="0"/>
              </a:spcBef>
              <a:spcAft>
                <a:spcPts val="0"/>
              </a:spcAft>
              <a:buNone/>
            </a:pPr>
            <a:r>
              <a:rPr b="1" lang="en" sz="2100">
                <a:solidFill>
                  <a:srgbClr val="93C47D"/>
                </a:solidFill>
                <a:latin typeface="Courgette"/>
                <a:ea typeface="Courgette"/>
                <a:cs typeface="Courgette"/>
                <a:sym typeface="Courgette"/>
              </a:rPr>
              <a:t>               Ms. Porter</a:t>
            </a:r>
            <a:endParaRPr b="1" sz="2100">
              <a:solidFill>
                <a:srgbClr val="93C47D"/>
              </a:solidFill>
              <a:latin typeface="Courgette"/>
              <a:ea typeface="Courgette"/>
              <a:cs typeface="Courgette"/>
              <a:sym typeface="Courgette"/>
            </a:endParaRPr>
          </a:p>
        </p:txBody>
      </p:sp>
      <p:pic>
        <p:nvPicPr>
          <p:cNvPr id="244" name="Google Shape;244;p32"/>
          <p:cNvPicPr preferRelativeResize="0"/>
          <p:nvPr/>
        </p:nvPicPr>
        <p:blipFill rotWithShape="1">
          <a:blip r:embed="rId12">
            <a:alphaModFix/>
          </a:blip>
          <a:srcRect b="0" l="11387" r="16994" t="0"/>
          <a:stretch/>
        </p:blipFill>
        <p:spPr>
          <a:xfrm>
            <a:off x="-276339" y="3169874"/>
            <a:ext cx="1364302" cy="1905000"/>
          </a:xfrm>
          <a:prstGeom prst="rect">
            <a:avLst/>
          </a:prstGeom>
          <a:noFill/>
          <a:ln>
            <a:noFill/>
          </a:ln>
        </p:spPr>
      </p:pic>
      <p:pic>
        <p:nvPicPr>
          <p:cNvPr id="245" name="Google Shape;245;p32"/>
          <p:cNvPicPr preferRelativeResize="0"/>
          <p:nvPr/>
        </p:nvPicPr>
        <p:blipFill>
          <a:blip r:embed="rId13">
            <a:alphaModFix/>
          </a:blip>
          <a:stretch>
            <a:fillRect/>
          </a:stretch>
        </p:blipFill>
        <p:spPr>
          <a:xfrm rot="-1766944">
            <a:off x="4345608" y="577563"/>
            <a:ext cx="3187075" cy="3187075"/>
          </a:xfrm>
          <a:prstGeom prst="rect">
            <a:avLst/>
          </a:prstGeom>
          <a:noFill/>
          <a:ln>
            <a:noFill/>
          </a:ln>
        </p:spPr>
      </p:pic>
      <p:pic>
        <p:nvPicPr>
          <p:cNvPr id="246" name="Google Shape;246;p32"/>
          <p:cNvPicPr preferRelativeResize="0"/>
          <p:nvPr/>
        </p:nvPicPr>
        <p:blipFill>
          <a:blip r:embed="rId14">
            <a:alphaModFix/>
          </a:blip>
          <a:stretch>
            <a:fillRect/>
          </a:stretch>
        </p:blipFill>
        <p:spPr>
          <a:xfrm flipH="1">
            <a:off x="3624376" y="2290175"/>
            <a:ext cx="2052199" cy="2784701"/>
          </a:xfrm>
          <a:prstGeom prst="rect">
            <a:avLst/>
          </a:prstGeom>
          <a:noFill/>
          <a:ln>
            <a:noFill/>
          </a:ln>
        </p:spPr>
      </p:pic>
      <p:pic>
        <p:nvPicPr>
          <p:cNvPr id="247" name="Google Shape;247;p32"/>
          <p:cNvPicPr preferRelativeResize="0"/>
          <p:nvPr/>
        </p:nvPicPr>
        <p:blipFill rotWithShape="1">
          <a:blip r:embed="rId15">
            <a:alphaModFix/>
          </a:blip>
          <a:srcRect b="-8700" l="0" r="0" t="8700"/>
          <a:stretch/>
        </p:blipFill>
        <p:spPr>
          <a:xfrm>
            <a:off x="8063100" y="0"/>
            <a:ext cx="1080900" cy="1080900"/>
          </a:xfrm>
          <a:prstGeom prst="rect">
            <a:avLst/>
          </a:prstGeom>
          <a:noFill/>
          <a:ln>
            <a:noFill/>
          </a:ln>
        </p:spPr>
      </p:pic>
      <p:pic>
        <p:nvPicPr>
          <p:cNvPr id="248" name="Google Shape;248;p32"/>
          <p:cNvPicPr preferRelativeResize="0"/>
          <p:nvPr/>
        </p:nvPicPr>
        <p:blipFill rotWithShape="1">
          <a:blip r:embed="rId15">
            <a:alphaModFix/>
          </a:blip>
          <a:srcRect b="-8700" l="0" r="0" t="8700"/>
          <a:stretch/>
        </p:blipFill>
        <p:spPr>
          <a:xfrm>
            <a:off x="4417913" y="0"/>
            <a:ext cx="1080900" cy="1080900"/>
          </a:xfrm>
          <a:prstGeom prst="rect">
            <a:avLst/>
          </a:prstGeom>
          <a:noFill/>
          <a:ln>
            <a:noFill/>
          </a:ln>
        </p:spPr>
      </p:pic>
      <p:pic>
        <p:nvPicPr>
          <p:cNvPr id="249" name="Google Shape;249;p32"/>
          <p:cNvPicPr preferRelativeResize="0"/>
          <p:nvPr/>
        </p:nvPicPr>
        <p:blipFill rotWithShape="1">
          <a:blip r:embed="rId16">
            <a:alphaModFix/>
          </a:blip>
          <a:srcRect b="29379" l="0" r="0" t="13340"/>
          <a:stretch/>
        </p:blipFill>
        <p:spPr>
          <a:xfrm>
            <a:off x="5498820" y="15275"/>
            <a:ext cx="2623881" cy="855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53" name="Shape 253"/>
        <p:cNvGrpSpPr/>
        <p:nvPr/>
      </p:nvGrpSpPr>
      <p:grpSpPr>
        <a:xfrm>
          <a:off x="0" y="0"/>
          <a:ext cx="0" cy="0"/>
          <a:chOff x="0" y="0"/>
          <a:chExt cx="0" cy="0"/>
        </a:xfrm>
      </p:grpSpPr>
      <p:pic>
        <p:nvPicPr>
          <p:cNvPr id="254" name="Google Shape;254;p33"/>
          <p:cNvPicPr preferRelativeResize="0"/>
          <p:nvPr/>
        </p:nvPicPr>
        <p:blipFill>
          <a:blip r:embed="rId3">
            <a:alphaModFix/>
          </a:blip>
          <a:stretch>
            <a:fillRect/>
          </a:stretch>
        </p:blipFill>
        <p:spPr>
          <a:xfrm>
            <a:off x="866500" y="858200"/>
            <a:ext cx="1908475" cy="1713550"/>
          </a:xfrm>
          <a:prstGeom prst="rect">
            <a:avLst/>
          </a:prstGeom>
          <a:noFill/>
          <a:ln>
            <a:noFill/>
          </a:ln>
        </p:spPr>
      </p:pic>
      <p:pic>
        <p:nvPicPr>
          <p:cNvPr id="255" name="Google Shape;255;p33"/>
          <p:cNvPicPr preferRelativeResize="0"/>
          <p:nvPr/>
        </p:nvPicPr>
        <p:blipFill>
          <a:blip r:embed="rId4">
            <a:alphaModFix/>
          </a:blip>
          <a:stretch>
            <a:fillRect/>
          </a:stretch>
        </p:blipFill>
        <p:spPr>
          <a:xfrm>
            <a:off x="2843550" y="900725"/>
            <a:ext cx="1978650" cy="1639700"/>
          </a:xfrm>
          <a:prstGeom prst="rect">
            <a:avLst/>
          </a:prstGeom>
          <a:noFill/>
          <a:ln>
            <a:noFill/>
          </a:ln>
        </p:spPr>
      </p:pic>
      <p:pic>
        <p:nvPicPr>
          <p:cNvPr id="256" name="Google Shape;256;p33"/>
          <p:cNvPicPr preferRelativeResize="0"/>
          <p:nvPr/>
        </p:nvPicPr>
        <p:blipFill>
          <a:blip r:embed="rId5">
            <a:alphaModFix/>
          </a:blip>
          <a:stretch>
            <a:fillRect/>
          </a:stretch>
        </p:blipFill>
        <p:spPr>
          <a:xfrm>
            <a:off x="6487975" y="795550"/>
            <a:ext cx="1764925" cy="1713550"/>
          </a:xfrm>
          <a:prstGeom prst="rect">
            <a:avLst/>
          </a:prstGeom>
          <a:noFill/>
          <a:ln>
            <a:noFill/>
          </a:ln>
        </p:spPr>
      </p:pic>
      <p:pic>
        <p:nvPicPr>
          <p:cNvPr id="257" name="Google Shape;257;p33"/>
          <p:cNvPicPr preferRelativeResize="0"/>
          <p:nvPr/>
        </p:nvPicPr>
        <p:blipFill>
          <a:blip r:embed="rId6">
            <a:alphaModFix/>
          </a:blip>
          <a:stretch>
            <a:fillRect/>
          </a:stretch>
        </p:blipFill>
        <p:spPr>
          <a:xfrm>
            <a:off x="866500" y="2571750"/>
            <a:ext cx="1978650" cy="1639700"/>
          </a:xfrm>
          <a:prstGeom prst="rect">
            <a:avLst/>
          </a:prstGeom>
          <a:noFill/>
          <a:ln>
            <a:noFill/>
          </a:ln>
        </p:spPr>
      </p:pic>
      <p:pic>
        <p:nvPicPr>
          <p:cNvPr id="258" name="Google Shape;258;p33"/>
          <p:cNvPicPr preferRelativeResize="0"/>
          <p:nvPr/>
        </p:nvPicPr>
        <p:blipFill>
          <a:blip r:embed="rId7">
            <a:alphaModFix/>
          </a:blip>
          <a:stretch>
            <a:fillRect/>
          </a:stretch>
        </p:blipFill>
        <p:spPr>
          <a:xfrm>
            <a:off x="2843550" y="2571750"/>
            <a:ext cx="1879500" cy="1639700"/>
          </a:xfrm>
          <a:prstGeom prst="rect">
            <a:avLst/>
          </a:prstGeom>
          <a:noFill/>
          <a:ln>
            <a:noFill/>
          </a:ln>
        </p:spPr>
      </p:pic>
      <p:pic>
        <p:nvPicPr>
          <p:cNvPr id="259" name="Google Shape;259;p33"/>
          <p:cNvPicPr preferRelativeResize="0"/>
          <p:nvPr/>
        </p:nvPicPr>
        <p:blipFill>
          <a:blip r:embed="rId8">
            <a:alphaModFix/>
          </a:blip>
          <a:stretch>
            <a:fillRect/>
          </a:stretch>
        </p:blipFill>
        <p:spPr>
          <a:xfrm>
            <a:off x="4723050" y="2571750"/>
            <a:ext cx="1764925" cy="1639700"/>
          </a:xfrm>
          <a:prstGeom prst="rect">
            <a:avLst/>
          </a:prstGeom>
          <a:noFill/>
          <a:ln>
            <a:noFill/>
          </a:ln>
        </p:spPr>
      </p:pic>
      <p:pic>
        <p:nvPicPr>
          <p:cNvPr id="260" name="Google Shape;260;p33"/>
          <p:cNvPicPr preferRelativeResize="0"/>
          <p:nvPr/>
        </p:nvPicPr>
        <p:blipFill>
          <a:blip r:embed="rId9">
            <a:alphaModFix/>
          </a:blip>
          <a:stretch>
            <a:fillRect/>
          </a:stretch>
        </p:blipFill>
        <p:spPr>
          <a:xfrm>
            <a:off x="4723050" y="826875"/>
            <a:ext cx="1764925" cy="1713550"/>
          </a:xfrm>
          <a:prstGeom prst="rect">
            <a:avLst/>
          </a:prstGeom>
          <a:noFill/>
          <a:ln>
            <a:noFill/>
          </a:ln>
        </p:spPr>
      </p:pic>
      <p:pic>
        <p:nvPicPr>
          <p:cNvPr id="261" name="Google Shape;261;p33"/>
          <p:cNvPicPr preferRelativeResize="0"/>
          <p:nvPr/>
        </p:nvPicPr>
        <p:blipFill>
          <a:blip r:embed="rId10">
            <a:alphaModFix/>
          </a:blip>
          <a:stretch>
            <a:fillRect/>
          </a:stretch>
        </p:blipFill>
        <p:spPr>
          <a:xfrm>
            <a:off x="6487975" y="2540425"/>
            <a:ext cx="1764925" cy="1713550"/>
          </a:xfrm>
          <a:prstGeom prst="rect">
            <a:avLst/>
          </a:prstGeom>
          <a:noFill/>
          <a:ln>
            <a:noFill/>
          </a:ln>
        </p:spPr>
      </p:pic>
      <p:graphicFrame>
        <p:nvGraphicFramePr>
          <p:cNvPr id="262" name="Google Shape;262;p33"/>
          <p:cNvGraphicFramePr/>
          <p:nvPr/>
        </p:nvGraphicFramePr>
        <p:xfrm>
          <a:off x="952500" y="858200"/>
          <a:ext cx="3000000" cy="3000000"/>
        </p:xfrm>
        <a:graphic>
          <a:graphicData uri="http://schemas.openxmlformats.org/drawingml/2006/table">
            <a:tbl>
              <a:tblPr>
                <a:noFill/>
                <a:tableStyleId>{792E0BEE-D57E-44C9-A9D5-7869AA80056B}</a:tableStyleId>
              </a:tblPr>
              <a:tblGrid>
                <a:gridCol w="1891050"/>
                <a:gridCol w="1879500"/>
                <a:gridCol w="1764925"/>
                <a:gridCol w="1703525"/>
              </a:tblGrid>
              <a:tr h="1676625">
                <a:tc>
                  <a:txBody>
                    <a:bodyPr/>
                    <a:lstStyle/>
                    <a:p>
                      <a:pPr indent="0" lvl="0" marL="0" rtl="0" algn="l">
                        <a:spcBef>
                          <a:spcPts val="0"/>
                        </a:spcBef>
                        <a:spcAft>
                          <a:spcPts val="0"/>
                        </a:spcAft>
                        <a:buNone/>
                      </a:pPr>
                      <a:r>
                        <a:t/>
                      </a:r>
                      <a:endParaRPr/>
                    </a:p>
                  </a:txBody>
                  <a:tcPr marT="91425" marB="91425" marR="91425" marL="91425">
                    <a:lnL cap="flat" cmpd="sng" w="114300">
                      <a:solidFill>
                        <a:srgbClr val="000000"/>
                      </a:solidFill>
                      <a:prstDash val="solid"/>
                      <a:round/>
                      <a:headEnd len="sm" w="sm" type="none"/>
                      <a:tailEnd len="sm" w="sm" type="none"/>
                    </a:lnL>
                    <a:lnR cap="flat" cmpd="sng" w="114300">
                      <a:solidFill>
                        <a:srgbClr val="000000"/>
                      </a:solidFill>
                      <a:prstDash val="solid"/>
                      <a:round/>
                      <a:headEnd len="sm" w="sm" type="none"/>
                      <a:tailEnd len="sm" w="sm" type="none"/>
                    </a:lnR>
                    <a:lnT cap="flat" cmpd="sng" w="114300">
                      <a:solidFill>
                        <a:srgbClr val="000000"/>
                      </a:solidFill>
                      <a:prstDash val="solid"/>
                      <a:round/>
                      <a:headEnd len="sm" w="sm" type="none"/>
                      <a:tailEnd len="sm" w="sm" type="none"/>
                    </a:lnT>
                    <a:lnB cap="flat" cmpd="sng" w="1143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000000"/>
                      </a:solidFill>
                      <a:prstDash val="solid"/>
                      <a:round/>
                      <a:headEnd len="sm" w="sm" type="none"/>
                      <a:tailEnd len="sm" w="sm" type="none"/>
                    </a:lnL>
                    <a:lnR cap="flat" cmpd="sng" w="114300">
                      <a:solidFill>
                        <a:srgbClr val="000000"/>
                      </a:solidFill>
                      <a:prstDash val="solid"/>
                      <a:round/>
                      <a:headEnd len="sm" w="sm" type="none"/>
                      <a:tailEnd len="sm" w="sm" type="none"/>
                    </a:lnR>
                    <a:lnT cap="flat" cmpd="sng" w="114300">
                      <a:solidFill>
                        <a:srgbClr val="000000"/>
                      </a:solidFill>
                      <a:prstDash val="solid"/>
                      <a:round/>
                      <a:headEnd len="sm" w="sm" type="none"/>
                      <a:tailEnd len="sm" w="sm" type="none"/>
                    </a:lnT>
                    <a:lnB cap="flat" cmpd="sng" w="1143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000000"/>
                      </a:solidFill>
                      <a:prstDash val="solid"/>
                      <a:round/>
                      <a:headEnd len="sm" w="sm" type="none"/>
                      <a:tailEnd len="sm" w="sm" type="none"/>
                    </a:lnL>
                    <a:lnR cap="flat" cmpd="sng" w="114300">
                      <a:solidFill>
                        <a:srgbClr val="000000"/>
                      </a:solidFill>
                      <a:prstDash val="solid"/>
                      <a:round/>
                      <a:headEnd len="sm" w="sm" type="none"/>
                      <a:tailEnd len="sm" w="sm" type="none"/>
                    </a:lnR>
                    <a:lnT cap="flat" cmpd="sng" w="114300">
                      <a:solidFill>
                        <a:srgbClr val="000000"/>
                      </a:solidFill>
                      <a:prstDash val="solid"/>
                      <a:round/>
                      <a:headEnd len="sm" w="sm" type="none"/>
                      <a:tailEnd len="sm" w="sm" type="none"/>
                    </a:lnT>
                    <a:lnB cap="flat" cmpd="sng" w="1143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000000"/>
                      </a:solidFill>
                      <a:prstDash val="solid"/>
                      <a:round/>
                      <a:headEnd len="sm" w="sm" type="none"/>
                      <a:tailEnd len="sm" w="sm" type="none"/>
                    </a:lnL>
                    <a:lnR cap="flat" cmpd="sng" w="114300">
                      <a:solidFill>
                        <a:srgbClr val="000000"/>
                      </a:solidFill>
                      <a:prstDash val="solid"/>
                      <a:round/>
                      <a:headEnd len="sm" w="sm" type="none"/>
                      <a:tailEnd len="sm" w="sm" type="none"/>
                    </a:lnR>
                    <a:lnT cap="flat" cmpd="sng" w="114300">
                      <a:solidFill>
                        <a:srgbClr val="000000"/>
                      </a:solidFill>
                      <a:prstDash val="solid"/>
                      <a:round/>
                      <a:headEnd len="sm" w="sm" type="none"/>
                      <a:tailEnd len="sm" w="sm" type="none"/>
                    </a:lnT>
                    <a:lnB cap="flat" cmpd="sng" w="114300">
                      <a:solidFill>
                        <a:srgbClr val="000000"/>
                      </a:solidFill>
                      <a:prstDash val="solid"/>
                      <a:round/>
                      <a:headEnd len="sm" w="sm" type="none"/>
                      <a:tailEnd len="sm" w="sm" type="none"/>
                    </a:lnB>
                  </a:tcPr>
                </a:tc>
              </a:tr>
              <a:tr h="1676625">
                <a:tc>
                  <a:txBody>
                    <a:bodyPr/>
                    <a:lstStyle/>
                    <a:p>
                      <a:pPr indent="0" lvl="0" marL="0" rtl="0" algn="l">
                        <a:spcBef>
                          <a:spcPts val="0"/>
                        </a:spcBef>
                        <a:spcAft>
                          <a:spcPts val="0"/>
                        </a:spcAft>
                        <a:buNone/>
                      </a:pPr>
                      <a:r>
                        <a:t/>
                      </a:r>
                      <a:endParaRPr/>
                    </a:p>
                  </a:txBody>
                  <a:tcPr marT="91425" marB="91425" marR="91425" marL="91425">
                    <a:lnL cap="flat" cmpd="sng" w="114300">
                      <a:solidFill>
                        <a:srgbClr val="000000"/>
                      </a:solidFill>
                      <a:prstDash val="solid"/>
                      <a:round/>
                      <a:headEnd len="sm" w="sm" type="none"/>
                      <a:tailEnd len="sm" w="sm" type="none"/>
                    </a:lnL>
                    <a:lnR cap="flat" cmpd="sng" w="114300">
                      <a:solidFill>
                        <a:srgbClr val="000000"/>
                      </a:solidFill>
                      <a:prstDash val="solid"/>
                      <a:round/>
                      <a:headEnd len="sm" w="sm" type="none"/>
                      <a:tailEnd len="sm" w="sm" type="none"/>
                    </a:lnR>
                    <a:lnT cap="flat" cmpd="sng" w="114300">
                      <a:solidFill>
                        <a:srgbClr val="000000"/>
                      </a:solidFill>
                      <a:prstDash val="solid"/>
                      <a:round/>
                      <a:headEnd len="sm" w="sm" type="none"/>
                      <a:tailEnd len="sm" w="sm" type="none"/>
                    </a:lnT>
                    <a:lnB cap="flat" cmpd="sng" w="1143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000000"/>
                      </a:solidFill>
                      <a:prstDash val="solid"/>
                      <a:round/>
                      <a:headEnd len="sm" w="sm" type="none"/>
                      <a:tailEnd len="sm" w="sm" type="none"/>
                    </a:lnL>
                    <a:lnR cap="flat" cmpd="sng" w="114300">
                      <a:solidFill>
                        <a:srgbClr val="000000"/>
                      </a:solidFill>
                      <a:prstDash val="solid"/>
                      <a:round/>
                      <a:headEnd len="sm" w="sm" type="none"/>
                      <a:tailEnd len="sm" w="sm" type="none"/>
                    </a:lnR>
                    <a:lnT cap="flat" cmpd="sng" w="114300">
                      <a:solidFill>
                        <a:srgbClr val="000000"/>
                      </a:solidFill>
                      <a:prstDash val="solid"/>
                      <a:round/>
                      <a:headEnd len="sm" w="sm" type="none"/>
                      <a:tailEnd len="sm" w="sm" type="none"/>
                    </a:lnT>
                    <a:lnB cap="flat" cmpd="sng" w="1143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000000"/>
                      </a:solidFill>
                      <a:prstDash val="solid"/>
                      <a:round/>
                      <a:headEnd len="sm" w="sm" type="none"/>
                      <a:tailEnd len="sm" w="sm" type="none"/>
                    </a:lnL>
                    <a:lnR cap="flat" cmpd="sng" w="114300">
                      <a:solidFill>
                        <a:srgbClr val="000000"/>
                      </a:solidFill>
                      <a:prstDash val="solid"/>
                      <a:round/>
                      <a:headEnd len="sm" w="sm" type="none"/>
                      <a:tailEnd len="sm" w="sm" type="none"/>
                    </a:lnR>
                    <a:lnT cap="flat" cmpd="sng" w="114300">
                      <a:solidFill>
                        <a:srgbClr val="000000"/>
                      </a:solidFill>
                      <a:prstDash val="solid"/>
                      <a:round/>
                      <a:headEnd len="sm" w="sm" type="none"/>
                      <a:tailEnd len="sm" w="sm" type="none"/>
                    </a:lnT>
                    <a:lnB cap="flat" cmpd="sng" w="1143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000000"/>
                      </a:solidFill>
                      <a:prstDash val="solid"/>
                      <a:round/>
                      <a:headEnd len="sm" w="sm" type="none"/>
                      <a:tailEnd len="sm" w="sm" type="none"/>
                    </a:lnL>
                    <a:lnR cap="flat" cmpd="sng" w="114300">
                      <a:solidFill>
                        <a:srgbClr val="000000"/>
                      </a:solidFill>
                      <a:prstDash val="solid"/>
                      <a:round/>
                      <a:headEnd len="sm" w="sm" type="none"/>
                      <a:tailEnd len="sm" w="sm" type="none"/>
                    </a:lnR>
                    <a:lnT cap="flat" cmpd="sng" w="114300">
                      <a:solidFill>
                        <a:srgbClr val="000000"/>
                      </a:solidFill>
                      <a:prstDash val="solid"/>
                      <a:round/>
                      <a:headEnd len="sm" w="sm" type="none"/>
                      <a:tailEnd len="sm" w="sm" type="none"/>
                    </a:lnT>
                    <a:lnB cap="flat" cmpd="sng" w="114300">
                      <a:solidFill>
                        <a:srgbClr val="000000"/>
                      </a:solidFill>
                      <a:prstDash val="solid"/>
                      <a:round/>
                      <a:headEnd len="sm" w="sm" type="none"/>
                      <a:tailEnd len="sm" w="sm" type="none"/>
                    </a:lnB>
                  </a:tcPr>
                </a:tc>
              </a:tr>
            </a:tbl>
          </a:graphicData>
        </a:graphic>
      </p:graphicFrame>
      <p:sp>
        <p:nvSpPr>
          <p:cNvPr id="263" name="Google Shape;263;p33"/>
          <p:cNvSpPr txBox="1"/>
          <p:nvPr/>
        </p:nvSpPr>
        <p:spPr>
          <a:xfrm>
            <a:off x="770825" y="350375"/>
            <a:ext cx="7638300" cy="281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                   </a:t>
            </a:r>
            <a:r>
              <a:rPr b="1" lang="en" sz="1900"/>
              <a:t>How are you feeling on a scale of panda?</a:t>
            </a:r>
            <a:endParaRPr b="1" sz="1900"/>
          </a:p>
          <a:p>
            <a:pPr indent="0" lvl="0" marL="0" rtl="0" algn="l">
              <a:spcBef>
                <a:spcPts val="0"/>
              </a:spcBef>
              <a:spcAft>
                <a:spcPts val="0"/>
              </a:spcAft>
              <a:buNone/>
            </a:pPr>
            <a:r>
              <a:t/>
            </a:r>
            <a:endParaRPr b="1" sz="1900"/>
          </a:p>
          <a:p>
            <a:pPr indent="0" lvl="0" marL="0" rtl="0" algn="l">
              <a:spcBef>
                <a:spcPts val="0"/>
              </a:spcBef>
              <a:spcAft>
                <a:spcPts val="0"/>
              </a:spcAft>
              <a:buNone/>
            </a:pPr>
            <a:r>
              <a:rPr b="1" lang="en" sz="1900"/>
              <a:t>   </a:t>
            </a:r>
            <a:r>
              <a:rPr b="1" lang="en" sz="1900">
                <a:solidFill>
                  <a:srgbClr val="FFFFFF"/>
                </a:solidFill>
              </a:rPr>
              <a:t>1                           </a:t>
            </a:r>
            <a:r>
              <a:rPr b="1" lang="en" sz="1900"/>
              <a:t>2                         3                         </a:t>
            </a:r>
            <a:r>
              <a:rPr b="1" lang="en" sz="1900">
                <a:solidFill>
                  <a:srgbClr val="FFFFFF"/>
                </a:solidFill>
              </a:rPr>
              <a:t>4</a:t>
            </a:r>
            <a:endParaRPr b="1" sz="1900">
              <a:solidFill>
                <a:srgbClr val="FFFFFF"/>
              </a:solidFill>
            </a:endParaRPr>
          </a:p>
          <a:p>
            <a:pPr indent="0" lvl="0" marL="0" rtl="0" algn="l">
              <a:spcBef>
                <a:spcPts val="0"/>
              </a:spcBef>
              <a:spcAft>
                <a:spcPts val="0"/>
              </a:spcAft>
              <a:buNone/>
            </a:pPr>
            <a:r>
              <a:t/>
            </a:r>
            <a:endParaRPr b="1" sz="1900">
              <a:solidFill>
                <a:srgbClr val="FFFFFF"/>
              </a:solidFill>
            </a:endParaRPr>
          </a:p>
          <a:p>
            <a:pPr indent="0" lvl="0" marL="0" rtl="0" algn="l">
              <a:spcBef>
                <a:spcPts val="0"/>
              </a:spcBef>
              <a:spcAft>
                <a:spcPts val="0"/>
              </a:spcAft>
              <a:buNone/>
            </a:pPr>
            <a:r>
              <a:t/>
            </a:r>
            <a:endParaRPr b="1" sz="1900">
              <a:solidFill>
                <a:srgbClr val="FFFFFF"/>
              </a:solidFill>
            </a:endParaRPr>
          </a:p>
          <a:p>
            <a:pPr indent="0" lvl="0" marL="0" rtl="0" algn="l">
              <a:spcBef>
                <a:spcPts val="0"/>
              </a:spcBef>
              <a:spcAft>
                <a:spcPts val="0"/>
              </a:spcAft>
              <a:buNone/>
            </a:pPr>
            <a:r>
              <a:t/>
            </a:r>
            <a:endParaRPr b="1" sz="1900">
              <a:solidFill>
                <a:srgbClr val="FFFFFF"/>
              </a:solidFill>
            </a:endParaRPr>
          </a:p>
          <a:p>
            <a:pPr indent="0" lvl="0" marL="0" rtl="0" algn="l">
              <a:spcBef>
                <a:spcPts val="0"/>
              </a:spcBef>
              <a:spcAft>
                <a:spcPts val="0"/>
              </a:spcAft>
              <a:buNone/>
            </a:pPr>
            <a:r>
              <a:t/>
            </a:r>
            <a:endParaRPr b="1" sz="1900">
              <a:solidFill>
                <a:srgbClr val="FFFFFF"/>
              </a:solidFill>
            </a:endParaRPr>
          </a:p>
          <a:p>
            <a:pPr indent="0" lvl="0" marL="0" rtl="0" algn="l">
              <a:spcBef>
                <a:spcPts val="0"/>
              </a:spcBef>
              <a:spcAft>
                <a:spcPts val="0"/>
              </a:spcAft>
              <a:buNone/>
            </a:pPr>
            <a:r>
              <a:t/>
            </a:r>
            <a:endParaRPr b="1" sz="1900">
              <a:solidFill>
                <a:srgbClr val="FFFFFF"/>
              </a:solidFill>
            </a:endParaRPr>
          </a:p>
          <a:p>
            <a:pPr indent="0" lvl="0" marL="0" rtl="0" algn="l">
              <a:spcBef>
                <a:spcPts val="0"/>
              </a:spcBef>
              <a:spcAft>
                <a:spcPts val="0"/>
              </a:spcAft>
              <a:buNone/>
            </a:pPr>
            <a:r>
              <a:rPr b="1" lang="en" sz="1900">
                <a:solidFill>
                  <a:srgbClr val="FFFFFF"/>
                </a:solidFill>
              </a:rPr>
              <a:t>   </a:t>
            </a:r>
            <a:r>
              <a:rPr b="1" lang="en" sz="1900"/>
              <a:t>5                          6                          7                         8</a:t>
            </a:r>
            <a:endParaRPr b="1" sz="1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pic>
        <p:nvPicPr>
          <p:cNvPr id="268" name="Google Shape;268;p34"/>
          <p:cNvPicPr preferRelativeResize="0"/>
          <p:nvPr/>
        </p:nvPicPr>
        <p:blipFill>
          <a:blip r:embed="rId4">
            <a:alphaModFix/>
          </a:blip>
          <a:stretch>
            <a:fillRect/>
          </a:stretch>
        </p:blipFill>
        <p:spPr>
          <a:xfrm>
            <a:off x="0" y="4283240"/>
            <a:ext cx="9144000" cy="855485"/>
          </a:xfrm>
          <a:prstGeom prst="rect">
            <a:avLst/>
          </a:prstGeom>
          <a:noFill/>
          <a:ln>
            <a:noFill/>
          </a:ln>
        </p:spPr>
      </p:pic>
      <p:pic>
        <p:nvPicPr>
          <p:cNvPr id="269" name="Google Shape;269;p34"/>
          <p:cNvPicPr preferRelativeResize="0"/>
          <p:nvPr/>
        </p:nvPicPr>
        <p:blipFill>
          <a:blip r:embed="rId5">
            <a:alphaModFix/>
          </a:blip>
          <a:stretch>
            <a:fillRect/>
          </a:stretch>
        </p:blipFill>
        <p:spPr>
          <a:xfrm>
            <a:off x="849559" y="3095842"/>
            <a:ext cx="2505075" cy="1905000"/>
          </a:xfrm>
          <a:prstGeom prst="rect">
            <a:avLst/>
          </a:prstGeom>
          <a:noFill/>
          <a:ln>
            <a:noFill/>
          </a:ln>
        </p:spPr>
      </p:pic>
      <p:pic>
        <p:nvPicPr>
          <p:cNvPr id="270" name="Google Shape;270;p34"/>
          <p:cNvPicPr preferRelativeResize="0"/>
          <p:nvPr/>
        </p:nvPicPr>
        <p:blipFill>
          <a:blip r:embed="rId6">
            <a:alphaModFix/>
          </a:blip>
          <a:stretch>
            <a:fillRect/>
          </a:stretch>
        </p:blipFill>
        <p:spPr>
          <a:xfrm>
            <a:off x="602775" y="364525"/>
            <a:ext cx="3815149" cy="2423299"/>
          </a:xfrm>
          <a:prstGeom prst="rect">
            <a:avLst/>
          </a:prstGeom>
          <a:noFill/>
          <a:ln>
            <a:noFill/>
          </a:ln>
        </p:spPr>
      </p:pic>
      <p:pic>
        <p:nvPicPr>
          <p:cNvPr id="271" name="Google Shape;271;p34"/>
          <p:cNvPicPr preferRelativeResize="0"/>
          <p:nvPr/>
        </p:nvPicPr>
        <p:blipFill>
          <a:blip r:embed="rId7">
            <a:alphaModFix/>
          </a:blip>
          <a:stretch>
            <a:fillRect/>
          </a:stretch>
        </p:blipFill>
        <p:spPr>
          <a:xfrm>
            <a:off x="7409950" y="0"/>
            <a:ext cx="1895275" cy="5143500"/>
          </a:xfrm>
          <a:prstGeom prst="rect">
            <a:avLst/>
          </a:prstGeom>
          <a:noFill/>
          <a:ln>
            <a:noFill/>
          </a:ln>
        </p:spPr>
      </p:pic>
      <p:pic>
        <p:nvPicPr>
          <p:cNvPr id="272" name="Google Shape;272;p34"/>
          <p:cNvPicPr preferRelativeResize="0"/>
          <p:nvPr/>
        </p:nvPicPr>
        <p:blipFill>
          <a:blip r:embed="rId8">
            <a:alphaModFix/>
          </a:blip>
          <a:stretch>
            <a:fillRect/>
          </a:stretch>
        </p:blipFill>
        <p:spPr>
          <a:xfrm>
            <a:off x="849543" y="80599"/>
            <a:ext cx="1312883" cy="724825"/>
          </a:xfrm>
          <a:prstGeom prst="rect">
            <a:avLst/>
          </a:prstGeom>
          <a:noFill/>
          <a:ln>
            <a:noFill/>
          </a:ln>
        </p:spPr>
      </p:pic>
      <p:pic>
        <p:nvPicPr>
          <p:cNvPr id="273" name="Google Shape;273;p34"/>
          <p:cNvPicPr preferRelativeResize="0"/>
          <p:nvPr/>
        </p:nvPicPr>
        <p:blipFill>
          <a:blip r:embed="rId9">
            <a:alphaModFix/>
          </a:blip>
          <a:stretch>
            <a:fillRect/>
          </a:stretch>
        </p:blipFill>
        <p:spPr>
          <a:xfrm>
            <a:off x="5200750" y="1831500"/>
            <a:ext cx="3643950" cy="3643950"/>
          </a:xfrm>
          <a:prstGeom prst="rect">
            <a:avLst/>
          </a:prstGeom>
          <a:noFill/>
          <a:ln>
            <a:noFill/>
          </a:ln>
        </p:spPr>
      </p:pic>
      <p:sp>
        <p:nvSpPr>
          <p:cNvPr id="274" name="Google Shape;274;p34"/>
          <p:cNvSpPr txBox="1"/>
          <p:nvPr/>
        </p:nvSpPr>
        <p:spPr>
          <a:xfrm>
            <a:off x="962438" y="594775"/>
            <a:ext cx="33216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rgbClr val="93C47D"/>
                </a:solidFill>
              </a:rPr>
              <a:t>                  </a:t>
            </a:r>
            <a:r>
              <a:rPr b="1" lang="en" sz="2100">
                <a:solidFill>
                  <a:srgbClr val="93C47D"/>
                </a:solidFill>
                <a:latin typeface="Courgette"/>
                <a:ea typeface="Courgette"/>
                <a:cs typeface="Courgette"/>
                <a:sym typeface="Courgette"/>
              </a:rPr>
              <a:t> Tuesday   3/16</a:t>
            </a:r>
            <a:endParaRPr b="1" sz="2100">
              <a:solidFill>
                <a:srgbClr val="93C47D"/>
              </a:solidFill>
              <a:latin typeface="Courgette"/>
              <a:ea typeface="Courgette"/>
              <a:cs typeface="Courgette"/>
              <a:sym typeface="Courgette"/>
            </a:endParaRPr>
          </a:p>
          <a:p>
            <a:pPr indent="0" lvl="0" marL="0" rtl="0" algn="l">
              <a:spcBef>
                <a:spcPts val="0"/>
              </a:spcBef>
              <a:spcAft>
                <a:spcPts val="0"/>
              </a:spcAft>
              <a:buNone/>
            </a:pPr>
            <a:r>
              <a:rPr b="1" lang="en" sz="2100">
                <a:solidFill>
                  <a:srgbClr val="93C47D"/>
                </a:solidFill>
                <a:latin typeface="Courgette"/>
                <a:ea typeface="Courgette"/>
                <a:cs typeface="Courgette"/>
                <a:sym typeface="Courgette"/>
              </a:rPr>
              <a:t>Please stand</a:t>
            </a:r>
            <a:endParaRPr b="1" sz="2100">
              <a:solidFill>
                <a:srgbClr val="93C47D"/>
              </a:solidFill>
              <a:latin typeface="Courgette"/>
              <a:ea typeface="Courgette"/>
              <a:cs typeface="Courgette"/>
              <a:sym typeface="Courgette"/>
            </a:endParaRPr>
          </a:p>
          <a:p>
            <a:pPr indent="0" lvl="0" marL="0" rtl="0" algn="l">
              <a:spcBef>
                <a:spcPts val="0"/>
              </a:spcBef>
              <a:spcAft>
                <a:spcPts val="0"/>
              </a:spcAft>
              <a:buNone/>
            </a:pPr>
            <a:r>
              <a:rPr b="1" lang="en" sz="2100">
                <a:solidFill>
                  <a:srgbClr val="93C47D"/>
                </a:solidFill>
                <a:latin typeface="Courgette"/>
                <a:ea typeface="Courgette"/>
                <a:cs typeface="Courgette"/>
                <a:sym typeface="Courgette"/>
              </a:rPr>
              <a:t>For the</a:t>
            </a:r>
            <a:endParaRPr b="1" sz="2100">
              <a:solidFill>
                <a:srgbClr val="93C47D"/>
              </a:solidFill>
              <a:latin typeface="Courgette"/>
              <a:ea typeface="Courgette"/>
              <a:cs typeface="Courgette"/>
              <a:sym typeface="Courgette"/>
            </a:endParaRPr>
          </a:p>
          <a:p>
            <a:pPr indent="0" lvl="0" marL="0" rtl="0" algn="l">
              <a:spcBef>
                <a:spcPts val="0"/>
              </a:spcBef>
              <a:spcAft>
                <a:spcPts val="0"/>
              </a:spcAft>
              <a:buNone/>
            </a:pPr>
            <a:r>
              <a:rPr b="1" lang="en" sz="2100">
                <a:solidFill>
                  <a:srgbClr val="93C47D"/>
                </a:solidFill>
                <a:latin typeface="Courgette"/>
                <a:ea typeface="Courgette"/>
                <a:cs typeface="Courgette"/>
                <a:sym typeface="Courgette"/>
              </a:rPr>
              <a:t>Pledge of</a:t>
            </a:r>
            <a:endParaRPr b="1" sz="2100">
              <a:solidFill>
                <a:srgbClr val="93C47D"/>
              </a:solidFill>
              <a:latin typeface="Courgette"/>
              <a:ea typeface="Courgette"/>
              <a:cs typeface="Courgette"/>
              <a:sym typeface="Courgette"/>
            </a:endParaRPr>
          </a:p>
          <a:p>
            <a:pPr indent="0" lvl="0" marL="0" rtl="0" algn="l">
              <a:spcBef>
                <a:spcPts val="0"/>
              </a:spcBef>
              <a:spcAft>
                <a:spcPts val="0"/>
              </a:spcAft>
              <a:buNone/>
            </a:pPr>
            <a:r>
              <a:rPr b="1" lang="en" sz="2100">
                <a:solidFill>
                  <a:srgbClr val="93C47D"/>
                </a:solidFill>
                <a:latin typeface="Courgette"/>
                <a:ea typeface="Courgette"/>
                <a:cs typeface="Courgette"/>
                <a:sym typeface="Courgette"/>
              </a:rPr>
              <a:t>Allegiance.</a:t>
            </a:r>
            <a:endParaRPr b="1" sz="2100">
              <a:solidFill>
                <a:srgbClr val="93C47D"/>
              </a:solidFill>
              <a:latin typeface="Courgette"/>
              <a:ea typeface="Courgette"/>
              <a:cs typeface="Courgette"/>
              <a:sym typeface="Courgette"/>
            </a:endParaRPr>
          </a:p>
        </p:txBody>
      </p:sp>
      <p:pic>
        <p:nvPicPr>
          <p:cNvPr id="275" name="Google Shape;275;p34"/>
          <p:cNvPicPr preferRelativeResize="0"/>
          <p:nvPr/>
        </p:nvPicPr>
        <p:blipFill rotWithShape="1">
          <a:blip r:embed="rId10">
            <a:alphaModFix/>
          </a:blip>
          <a:srcRect b="0" l="11387" r="16994" t="0"/>
          <a:stretch/>
        </p:blipFill>
        <p:spPr>
          <a:xfrm>
            <a:off x="-276339" y="3169874"/>
            <a:ext cx="1364302" cy="1905000"/>
          </a:xfrm>
          <a:prstGeom prst="rect">
            <a:avLst/>
          </a:prstGeom>
          <a:noFill/>
          <a:ln>
            <a:noFill/>
          </a:ln>
        </p:spPr>
      </p:pic>
      <p:pic>
        <p:nvPicPr>
          <p:cNvPr id="276" name="Google Shape;276;p34"/>
          <p:cNvPicPr preferRelativeResize="0"/>
          <p:nvPr/>
        </p:nvPicPr>
        <p:blipFill>
          <a:blip r:embed="rId11">
            <a:alphaModFix/>
          </a:blip>
          <a:stretch>
            <a:fillRect/>
          </a:stretch>
        </p:blipFill>
        <p:spPr>
          <a:xfrm rot="-1766944">
            <a:off x="4345608" y="577563"/>
            <a:ext cx="3187075" cy="3187075"/>
          </a:xfrm>
          <a:prstGeom prst="rect">
            <a:avLst/>
          </a:prstGeom>
          <a:noFill/>
          <a:ln>
            <a:noFill/>
          </a:ln>
        </p:spPr>
      </p:pic>
      <p:pic>
        <p:nvPicPr>
          <p:cNvPr id="277" name="Google Shape;277;p34"/>
          <p:cNvPicPr preferRelativeResize="0"/>
          <p:nvPr/>
        </p:nvPicPr>
        <p:blipFill>
          <a:blip r:embed="rId12">
            <a:alphaModFix/>
          </a:blip>
          <a:stretch>
            <a:fillRect/>
          </a:stretch>
        </p:blipFill>
        <p:spPr>
          <a:xfrm flipH="1">
            <a:off x="3624376" y="2290175"/>
            <a:ext cx="2052199" cy="2784701"/>
          </a:xfrm>
          <a:prstGeom prst="rect">
            <a:avLst/>
          </a:prstGeom>
          <a:noFill/>
          <a:ln>
            <a:noFill/>
          </a:ln>
        </p:spPr>
      </p:pic>
      <p:pic>
        <p:nvPicPr>
          <p:cNvPr id="278" name="Google Shape;278;p34"/>
          <p:cNvPicPr preferRelativeResize="0"/>
          <p:nvPr/>
        </p:nvPicPr>
        <p:blipFill rotWithShape="1">
          <a:blip r:embed="rId13">
            <a:alphaModFix/>
          </a:blip>
          <a:srcRect b="-8700" l="0" r="0" t="8700"/>
          <a:stretch/>
        </p:blipFill>
        <p:spPr>
          <a:xfrm>
            <a:off x="8063100" y="0"/>
            <a:ext cx="1080900" cy="1080900"/>
          </a:xfrm>
          <a:prstGeom prst="rect">
            <a:avLst/>
          </a:prstGeom>
          <a:noFill/>
          <a:ln>
            <a:noFill/>
          </a:ln>
        </p:spPr>
      </p:pic>
      <p:pic>
        <p:nvPicPr>
          <p:cNvPr id="279" name="Google Shape;279;p34"/>
          <p:cNvPicPr preferRelativeResize="0"/>
          <p:nvPr/>
        </p:nvPicPr>
        <p:blipFill rotWithShape="1">
          <a:blip r:embed="rId13">
            <a:alphaModFix/>
          </a:blip>
          <a:srcRect b="-8700" l="0" r="0" t="8700"/>
          <a:stretch/>
        </p:blipFill>
        <p:spPr>
          <a:xfrm>
            <a:off x="4417913" y="0"/>
            <a:ext cx="1080900" cy="1080900"/>
          </a:xfrm>
          <a:prstGeom prst="rect">
            <a:avLst/>
          </a:prstGeom>
          <a:noFill/>
          <a:ln>
            <a:noFill/>
          </a:ln>
        </p:spPr>
      </p:pic>
      <p:pic>
        <p:nvPicPr>
          <p:cNvPr id="280" name="Google Shape;280;p34"/>
          <p:cNvPicPr preferRelativeResize="0"/>
          <p:nvPr/>
        </p:nvPicPr>
        <p:blipFill rotWithShape="1">
          <a:blip r:embed="rId14">
            <a:alphaModFix/>
          </a:blip>
          <a:srcRect b="29379" l="0" r="0" t="13340"/>
          <a:stretch/>
        </p:blipFill>
        <p:spPr>
          <a:xfrm>
            <a:off x="5498820" y="15275"/>
            <a:ext cx="2623881" cy="855475"/>
          </a:xfrm>
          <a:prstGeom prst="rect">
            <a:avLst/>
          </a:prstGeom>
          <a:noFill/>
          <a:ln>
            <a:noFill/>
          </a:ln>
        </p:spPr>
      </p:pic>
      <p:pic>
        <p:nvPicPr>
          <p:cNvPr id="281" name="Google Shape;281;p34">
            <a:hlinkClick r:id="rId15"/>
          </p:cNvPr>
          <p:cNvPicPr preferRelativeResize="0"/>
          <p:nvPr/>
        </p:nvPicPr>
        <p:blipFill>
          <a:blip r:embed="rId16">
            <a:alphaModFix/>
          </a:blip>
          <a:stretch>
            <a:fillRect/>
          </a:stretch>
        </p:blipFill>
        <p:spPr>
          <a:xfrm flipH="1">
            <a:off x="2653574" y="870750"/>
            <a:ext cx="1764350" cy="17516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graphicFrame>
        <p:nvGraphicFramePr>
          <p:cNvPr id="286" name="Google Shape;286;p35"/>
          <p:cNvGraphicFramePr/>
          <p:nvPr/>
        </p:nvGraphicFramePr>
        <p:xfrm>
          <a:off x="311705" y="759941"/>
          <a:ext cx="3000000" cy="3000000"/>
        </p:xfrm>
        <a:graphic>
          <a:graphicData uri="http://schemas.openxmlformats.org/drawingml/2006/table">
            <a:tbl>
              <a:tblPr>
                <a:noFill/>
                <a:tableStyleId>{792E0BEE-D57E-44C9-A9D5-7869AA80056B}</a:tableStyleId>
              </a:tblPr>
              <a:tblGrid>
                <a:gridCol w="1039750"/>
                <a:gridCol w="1039750"/>
                <a:gridCol w="1039750"/>
                <a:gridCol w="1039750"/>
                <a:gridCol w="1039750"/>
                <a:gridCol w="1039750"/>
                <a:gridCol w="1039750"/>
              </a:tblGrid>
              <a:tr h="300275">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M</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W</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F</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851525">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1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700"/>
                        <a:buFont typeface="Arial"/>
                        <a:buNone/>
                      </a:pPr>
                      <a:r>
                        <a:rPr lang="en">
                          <a:latin typeface="Raleway"/>
                          <a:ea typeface="Raleway"/>
                          <a:cs typeface="Raleway"/>
                          <a:sym typeface="Raleway"/>
                        </a:rPr>
                        <a:t>2</a:t>
                      </a:r>
                      <a:endParaRPr>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3</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4</a:t>
                      </a:r>
                      <a:endParaRPr sz="15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5</a:t>
                      </a:r>
                      <a:endParaRPr>
                        <a:latin typeface="Raleway"/>
                        <a:ea typeface="Raleway"/>
                        <a:cs typeface="Raleway"/>
                        <a:sym typeface="Raleway"/>
                      </a:endParaRPr>
                    </a:p>
                    <a:p>
                      <a:pPr indent="0" lvl="0" marL="0" rtl="0" algn="l">
                        <a:spcBef>
                          <a:spcPts val="0"/>
                        </a:spcBef>
                        <a:spcAft>
                          <a:spcPts val="0"/>
                        </a:spcAft>
                        <a:buNone/>
                      </a:pPr>
                      <a:r>
                        <a:rPr lang="en" sz="800">
                          <a:latin typeface="Raleway"/>
                          <a:ea typeface="Raleway"/>
                          <a:cs typeface="Raleway"/>
                          <a:sym typeface="Raleway"/>
                        </a:rPr>
                        <a:t> INTERIMS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300">
                          <a:latin typeface="Raleway"/>
                          <a:ea typeface="Raleway"/>
                          <a:cs typeface="Raleway"/>
                          <a:sym typeface="Raleway"/>
                        </a:rPr>
                        <a:t>6</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7</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77925">
                <a:tc>
                  <a:txBody>
                    <a:bodyPr/>
                    <a:lstStyle/>
                    <a:p>
                      <a:pPr indent="0" lvl="0" marL="0" rtl="0" algn="l">
                        <a:spcBef>
                          <a:spcPts val="0"/>
                        </a:spcBef>
                        <a:spcAft>
                          <a:spcPts val="0"/>
                        </a:spcAft>
                        <a:buNone/>
                      </a:pPr>
                      <a:r>
                        <a:rPr lang="en">
                          <a:latin typeface="Raleway"/>
                          <a:ea typeface="Raleway"/>
                          <a:cs typeface="Raleway"/>
                          <a:sym typeface="Raleway"/>
                        </a:rPr>
                        <a:t>8</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9</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600">
                          <a:latin typeface="Raleway"/>
                          <a:ea typeface="Raleway"/>
                          <a:cs typeface="Raleway"/>
                          <a:sym typeface="Raleway"/>
                        </a:rPr>
                        <a:t>10 no school</a:t>
                      </a:r>
                      <a:endParaRPr sz="1600">
                        <a:latin typeface="Raleway"/>
                        <a:ea typeface="Raleway"/>
                        <a:cs typeface="Raleway"/>
                        <a:sym typeface="Raleway"/>
                      </a:endParaRPr>
                    </a:p>
                    <a:p>
                      <a:pPr indent="0" lvl="0" marL="0" rtl="0" algn="l">
                        <a:spcBef>
                          <a:spcPts val="0"/>
                        </a:spcBef>
                        <a:spcAft>
                          <a:spcPts val="0"/>
                        </a:spcAft>
                        <a:buNone/>
                      </a:pPr>
                      <a:r>
                        <a:rPr lang="en" sz="1100">
                          <a:latin typeface="Raleway"/>
                          <a:ea typeface="Raleway"/>
                          <a:cs typeface="Raleway"/>
                          <a:sym typeface="Raleway"/>
                        </a:rPr>
                        <a:t>Parent conferences</a:t>
                      </a:r>
                      <a:endParaRPr sz="11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600">
                          <a:latin typeface="Raleway"/>
                          <a:ea typeface="Raleway"/>
                          <a:cs typeface="Raleway"/>
                          <a:sym typeface="Raleway"/>
                        </a:rPr>
                        <a:t>11</a:t>
                      </a:r>
                      <a:endParaRPr sz="16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12</a:t>
                      </a:r>
                      <a:endParaRPr>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13</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14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992400">
                <a:tc>
                  <a:txBody>
                    <a:bodyPr/>
                    <a:lstStyle/>
                    <a:p>
                      <a:pPr indent="0" lvl="0" marL="0" rtl="0" algn="l">
                        <a:spcBef>
                          <a:spcPts val="0"/>
                        </a:spcBef>
                        <a:spcAft>
                          <a:spcPts val="0"/>
                        </a:spcAft>
                        <a:buNone/>
                      </a:pPr>
                      <a:r>
                        <a:rPr lang="en">
                          <a:latin typeface="Raleway"/>
                          <a:ea typeface="Raleway"/>
                          <a:cs typeface="Raleway"/>
                          <a:sym typeface="Raleway"/>
                        </a:rPr>
                        <a:t>15</a:t>
                      </a:r>
                      <a:endParaRPr>
                        <a:latin typeface="Raleway"/>
                        <a:ea typeface="Raleway"/>
                        <a:cs typeface="Raleway"/>
                        <a:sym typeface="Raleway"/>
                      </a:endParaRPr>
                    </a:p>
                    <a:p>
                      <a:pPr indent="0" lvl="0" marL="0" rtl="0" algn="l">
                        <a:spcBef>
                          <a:spcPts val="0"/>
                        </a:spcBef>
                        <a:spcAft>
                          <a:spcPts val="0"/>
                        </a:spcAft>
                        <a:buNone/>
                      </a:pPr>
                      <a:r>
                        <a:t/>
                      </a:r>
                      <a:endParaRPr sz="12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16</a:t>
                      </a:r>
                      <a:endParaRPr sz="1500">
                        <a:latin typeface="Raleway"/>
                        <a:ea typeface="Raleway"/>
                        <a:cs typeface="Raleway"/>
                        <a:sym typeface="Raleway"/>
                      </a:endParaRPr>
                    </a:p>
                    <a:p>
                      <a:pPr indent="0" lvl="0" marL="0" rtl="0" algn="l">
                        <a:spcBef>
                          <a:spcPts val="0"/>
                        </a:spcBef>
                        <a:spcAft>
                          <a:spcPts val="0"/>
                        </a:spcAft>
                        <a:buNone/>
                      </a:pPr>
                      <a:r>
                        <a:rPr lang="en" sz="1500">
                          <a:latin typeface="Raleway"/>
                          <a:ea typeface="Raleway"/>
                          <a:cs typeface="Raleway"/>
                          <a:sym typeface="Raleway"/>
                        </a:rPr>
                        <a:t>National Panda Day!</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rPr lang="en">
                          <a:latin typeface="Raleway"/>
                          <a:ea typeface="Raleway"/>
                          <a:cs typeface="Raleway"/>
                          <a:sym typeface="Raleway"/>
                        </a:rPr>
                        <a:t>17</a:t>
                      </a:r>
                      <a:endParaRPr b="1">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18</a:t>
                      </a:r>
                      <a:endParaRPr sz="16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Raleway"/>
                          <a:ea typeface="Raleway"/>
                          <a:cs typeface="Raleway"/>
                          <a:sym typeface="Raleway"/>
                        </a:rPr>
                        <a:t>19</a:t>
                      </a:r>
                      <a:endParaRPr sz="12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20</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21</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86750">
                <a:tc>
                  <a:txBody>
                    <a:bodyPr/>
                    <a:lstStyle/>
                    <a:p>
                      <a:pPr indent="0" lvl="0" marL="0" rtl="0" algn="l">
                        <a:spcBef>
                          <a:spcPts val="0"/>
                        </a:spcBef>
                        <a:spcAft>
                          <a:spcPts val="0"/>
                        </a:spcAft>
                        <a:buNone/>
                      </a:pPr>
                      <a:r>
                        <a:rPr lang="en">
                          <a:latin typeface="Raleway"/>
                          <a:ea typeface="Raleway"/>
                          <a:cs typeface="Raleway"/>
                          <a:sym typeface="Raleway"/>
                        </a:rPr>
                        <a:t>22</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latin typeface="Raleway"/>
                          <a:ea typeface="Raleway"/>
                          <a:cs typeface="Raleway"/>
                          <a:sym typeface="Raleway"/>
                        </a:rPr>
                        <a:t>23</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25</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300">
                          <a:latin typeface="Raleway"/>
                          <a:ea typeface="Raleway"/>
                          <a:cs typeface="Raleway"/>
                          <a:sym typeface="Raleway"/>
                        </a:rPr>
                        <a:t>26</a:t>
                      </a:r>
                      <a:endParaRPr sz="13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27</a:t>
                      </a:r>
                      <a:endParaRPr sz="1500">
                        <a:latin typeface="Raleway"/>
                        <a:ea typeface="Raleway"/>
                        <a:cs typeface="Raleway"/>
                        <a:sym typeface="Raleway"/>
                      </a:endParaRPr>
                    </a:p>
                    <a:p>
                      <a:pPr indent="0" lvl="0" marL="0" rtl="0" algn="l">
                        <a:spcBef>
                          <a:spcPts val="0"/>
                        </a:spcBef>
                        <a:spcAft>
                          <a:spcPts val="0"/>
                        </a:spcAft>
                        <a:buNone/>
                      </a:pPr>
                      <a:r>
                        <a:t/>
                      </a:r>
                      <a:endParaRPr sz="11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sz="1500">
                          <a:latin typeface="Raleway"/>
                          <a:ea typeface="Raleway"/>
                          <a:cs typeface="Raleway"/>
                          <a:sym typeface="Raleway"/>
                        </a:rPr>
                        <a:t>28</a:t>
                      </a:r>
                      <a:endParaRPr sz="15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bl>
          </a:graphicData>
        </a:graphic>
      </p:graphicFrame>
      <p:graphicFrame>
        <p:nvGraphicFramePr>
          <p:cNvPr id="287" name="Google Shape;287;p35"/>
          <p:cNvGraphicFramePr/>
          <p:nvPr/>
        </p:nvGraphicFramePr>
        <p:xfrm>
          <a:off x="7747023" y="610949"/>
          <a:ext cx="3000000" cy="3000000"/>
        </p:xfrm>
        <a:graphic>
          <a:graphicData uri="http://schemas.openxmlformats.org/drawingml/2006/table">
            <a:tbl>
              <a:tblPr>
                <a:noFill/>
                <a:tableStyleId>{792E0BEE-D57E-44C9-A9D5-7869AA80056B}</a:tableStyleId>
              </a:tblPr>
              <a:tblGrid>
                <a:gridCol w="1287150"/>
              </a:tblGrid>
              <a:tr h="320950">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Notes</a:t>
                      </a:r>
                      <a:endParaRPr b="1" sz="1200">
                        <a:solidFill>
                          <a:srgbClr val="FFFFFF"/>
                        </a:solidFill>
                        <a:latin typeface="Raleway"/>
                        <a:ea typeface="Raleway"/>
                        <a:cs typeface="Raleway"/>
                        <a:sym typeface="Raleway"/>
                      </a:endParaRPr>
                    </a:p>
                  </a:txBody>
                  <a:tcPr marT="60500" marB="60500" marR="83125" marL="83125">
                    <a:lnB cap="flat" cmpd="sng" w="9525">
                      <a:solidFill>
                        <a:srgbClr val="000000"/>
                      </a:solidFill>
                      <a:prstDash val="solid"/>
                      <a:round/>
                      <a:headEnd len="sm" w="sm" type="none"/>
                      <a:tailEnd len="sm" w="sm" type="none"/>
                    </a:lnB>
                    <a:solidFill>
                      <a:srgbClr val="000000"/>
                    </a:solidFill>
                  </a:tcPr>
                </a:tc>
              </a:tr>
              <a:tr h="754275">
                <a:tc rowSpan="5">
                  <a:txBody>
                    <a:bodyPr/>
                    <a:lstStyle/>
                    <a:p>
                      <a:pPr indent="0" lvl="0" marL="0" rtl="0" algn="l">
                        <a:spcBef>
                          <a:spcPts val="0"/>
                        </a:spcBef>
                        <a:spcAft>
                          <a:spcPts val="0"/>
                        </a:spcAft>
                        <a:buNone/>
                      </a:pPr>
                      <a:r>
                        <a:rPr lang="en" sz="1700"/>
                        <a:t>Let’s get stars on each day we have perfect </a:t>
                      </a:r>
                      <a:r>
                        <a:rPr b="1" lang="en" sz="1300"/>
                        <a:t>attendance!</a:t>
                      </a:r>
                      <a:r>
                        <a:rPr lang="en" sz="1700"/>
                        <a:t> If we get 5 stars, WE GET FUN FRIDAY!!</a:t>
                      </a:r>
                      <a:endParaRPr sz="1700"/>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54275">
                <a:tc vMerge="1"/>
              </a:tr>
              <a:tr h="784400">
                <a:tc vMerge="1"/>
              </a:tr>
              <a:tr h="754275">
                <a:tc vMerge="1"/>
              </a:tr>
              <a:tr h="1039400">
                <a:tc vMerge="1"/>
              </a:tr>
            </a:tbl>
          </a:graphicData>
        </a:graphic>
      </p:graphicFrame>
      <p:sp>
        <p:nvSpPr>
          <p:cNvPr id="288" name="Google Shape;288;p35"/>
          <p:cNvSpPr txBox="1"/>
          <p:nvPr/>
        </p:nvSpPr>
        <p:spPr>
          <a:xfrm>
            <a:off x="1969500" y="138094"/>
            <a:ext cx="5218200" cy="393300"/>
          </a:xfrm>
          <a:prstGeom prst="rect">
            <a:avLst/>
          </a:prstGeom>
          <a:noFill/>
          <a:ln>
            <a:noFill/>
          </a:ln>
        </p:spPr>
        <p:txBody>
          <a:bodyPr anchorCtr="0" anchor="ctr" bIns="75575" lIns="75575" spcFirstLastPara="1" rIns="75575" wrap="square" tIns="75575">
            <a:noAutofit/>
          </a:bodyPr>
          <a:lstStyle/>
          <a:p>
            <a:pPr indent="0" lvl="0" marL="0" rtl="0" algn="ctr">
              <a:spcBef>
                <a:spcPts val="0"/>
              </a:spcBef>
              <a:spcAft>
                <a:spcPts val="0"/>
              </a:spcAft>
              <a:buNone/>
            </a:pPr>
            <a:r>
              <a:rPr lang="en" sz="4500">
                <a:latin typeface="Abril Fatface"/>
                <a:ea typeface="Abril Fatface"/>
                <a:cs typeface="Abril Fatface"/>
                <a:sym typeface="Abril Fatface"/>
              </a:rPr>
              <a:t>March 2021</a:t>
            </a:r>
            <a:endParaRPr sz="4500">
              <a:latin typeface="Abril Fatface"/>
              <a:ea typeface="Abril Fatface"/>
              <a:cs typeface="Abril Fatface"/>
              <a:sym typeface="Abril Fatface"/>
            </a:endParaRPr>
          </a:p>
        </p:txBody>
      </p:sp>
      <p:sp>
        <p:nvSpPr>
          <p:cNvPr id="289" name="Google Shape;289;p35"/>
          <p:cNvSpPr txBox="1"/>
          <p:nvPr/>
        </p:nvSpPr>
        <p:spPr>
          <a:xfrm>
            <a:off x="311705" y="138094"/>
            <a:ext cx="2034300" cy="332700"/>
          </a:xfrm>
          <a:prstGeom prst="rect">
            <a:avLst/>
          </a:prstGeom>
          <a:noFill/>
          <a:ln>
            <a:noFill/>
          </a:ln>
        </p:spPr>
        <p:txBody>
          <a:bodyPr anchorCtr="0" anchor="ctr" bIns="75575" lIns="75575" spcFirstLastPara="1" rIns="75575" wrap="square" tIns="75575">
            <a:noAutofit/>
          </a:bodyPr>
          <a:lstStyle/>
          <a:p>
            <a:pPr indent="0" lvl="0" marL="0" rtl="0" algn="l">
              <a:spcBef>
                <a:spcPts val="0"/>
              </a:spcBef>
              <a:spcAft>
                <a:spcPts val="0"/>
              </a:spcAft>
              <a:buNone/>
            </a:pPr>
            <a:r>
              <a:rPr b="1" lang="en" sz="1300">
                <a:latin typeface="Architects Daughter"/>
                <a:ea typeface="Architects Daughter"/>
                <a:cs typeface="Architects Daughter"/>
                <a:sym typeface="Architects Daughter"/>
              </a:rPr>
              <a:t>Ms. Porter</a:t>
            </a:r>
            <a:endParaRPr b="1" sz="1300">
              <a:latin typeface="Architects Daughter"/>
              <a:ea typeface="Architects Daughter"/>
              <a:cs typeface="Architects Daughter"/>
              <a:sym typeface="Architects Daughter"/>
            </a:endParaRPr>
          </a:p>
          <a:p>
            <a:pPr indent="0" lvl="0" marL="0" rtl="0" algn="l">
              <a:spcBef>
                <a:spcPts val="0"/>
              </a:spcBef>
              <a:spcAft>
                <a:spcPts val="0"/>
              </a:spcAft>
              <a:buNone/>
            </a:pPr>
            <a:r>
              <a:rPr b="1" lang="en" sz="1300">
                <a:latin typeface="Architects Daughter"/>
                <a:ea typeface="Architects Daughter"/>
                <a:cs typeface="Architects Daughter"/>
                <a:sym typeface="Architects Daughter"/>
              </a:rPr>
              <a:t>Third Grade</a:t>
            </a:r>
            <a:endParaRPr b="1" sz="1300">
              <a:latin typeface="Architects Daughter"/>
              <a:ea typeface="Architects Daughter"/>
              <a:cs typeface="Architects Daughter"/>
              <a:sym typeface="Architects Daughter"/>
            </a:endParaRPr>
          </a:p>
        </p:txBody>
      </p:sp>
      <p:pic>
        <p:nvPicPr>
          <p:cNvPr id="290" name="Google Shape;290;p35"/>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291" name="Google Shape;291;p35"/>
          <p:cNvPicPr preferRelativeResize="0"/>
          <p:nvPr/>
        </p:nvPicPr>
        <p:blipFill>
          <a:blip r:embed="rId3">
            <a:alphaModFix/>
          </a:blip>
          <a:stretch>
            <a:fillRect/>
          </a:stretch>
        </p:blipFill>
        <p:spPr>
          <a:xfrm>
            <a:off x="8156977" y="138094"/>
            <a:ext cx="437228" cy="437228"/>
          </a:xfrm>
          <a:prstGeom prst="rect">
            <a:avLst/>
          </a:prstGeom>
          <a:noFill/>
          <a:ln>
            <a:noFill/>
          </a:ln>
        </p:spPr>
      </p:pic>
      <p:pic>
        <p:nvPicPr>
          <p:cNvPr id="292" name="Google Shape;292;p35"/>
          <p:cNvPicPr preferRelativeResize="0"/>
          <p:nvPr/>
        </p:nvPicPr>
        <p:blipFill>
          <a:blip r:embed="rId3">
            <a:alphaModFix/>
          </a:blip>
          <a:stretch>
            <a:fillRect/>
          </a:stretch>
        </p:blipFill>
        <p:spPr>
          <a:xfrm>
            <a:off x="8211455" y="138094"/>
            <a:ext cx="437228" cy="437228"/>
          </a:xfrm>
          <a:prstGeom prst="rect">
            <a:avLst/>
          </a:prstGeom>
          <a:noFill/>
          <a:ln>
            <a:noFill/>
          </a:ln>
        </p:spPr>
      </p:pic>
      <p:pic>
        <p:nvPicPr>
          <p:cNvPr id="293" name="Google Shape;293;p35"/>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294" name="Google Shape;294;p35"/>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295" name="Google Shape;295;p35"/>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296" name="Google Shape;296;p35"/>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297" name="Google Shape;297;p35"/>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298" name="Google Shape;298;p35"/>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299" name="Google Shape;299;p35"/>
          <p:cNvPicPr preferRelativeResize="0"/>
          <p:nvPr/>
        </p:nvPicPr>
        <p:blipFill>
          <a:blip r:embed="rId3">
            <a:alphaModFix/>
          </a:blip>
          <a:stretch>
            <a:fillRect/>
          </a:stretch>
        </p:blipFill>
        <p:spPr>
          <a:xfrm>
            <a:off x="8211455" y="116123"/>
            <a:ext cx="437228" cy="437228"/>
          </a:xfrm>
          <a:prstGeom prst="rect">
            <a:avLst/>
          </a:prstGeom>
          <a:noFill/>
          <a:ln>
            <a:noFill/>
          </a:ln>
        </p:spPr>
      </p:pic>
      <p:pic>
        <p:nvPicPr>
          <p:cNvPr id="300" name="Google Shape;300;p35"/>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301" name="Google Shape;301;p35"/>
          <p:cNvPicPr preferRelativeResize="0"/>
          <p:nvPr/>
        </p:nvPicPr>
        <p:blipFill>
          <a:blip r:embed="rId3">
            <a:alphaModFix/>
          </a:blip>
          <a:stretch>
            <a:fillRect/>
          </a:stretch>
        </p:blipFill>
        <p:spPr>
          <a:xfrm>
            <a:off x="8102500" y="142246"/>
            <a:ext cx="437228" cy="437228"/>
          </a:xfrm>
          <a:prstGeom prst="rect">
            <a:avLst/>
          </a:prstGeom>
          <a:noFill/>
          <a:ln>
            <a:noFill/>
          </a:ln>
        </p:spPr>
      </p:pic>
      <p:pic>
        <p:nvPicPr>
          <p:cNvPr id="302" name="Google Shape;302;p35"/>
          <p:cNvPicPr preferRelativeResize="0"/>
          <p:nvPr/>
        </p:nvPicPr>
        <p:blipFill>
          <a:blip r:embed="rId3">
            <a:alphaModFix/>
          </a:blip>
          <a:stretch>
            <a:fillRect/>
          </a:stretch>
        </p:blipFill>
        <p:spPr>
          <a:xfrm>
            <a:off x="8156977" y="142246"/>
            <a:ext cx="437228" cy="437228"/>
          </a:xfrm>
          <a:prstGeom prst="rect">
            <a:avLst/>
          </a:prstGeom>
          <a:noFill/>
          <a:ln>
            <a:noFill/>
          </a:ln>
        </p:spPr>
      </p:pic>
      <p:pic>
        <p:nvPicPr>
          <p:cNvPr id="303" name="Google Shape;303;p35"/>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304" name="Google Shape;304;p35"/>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305" name="Google Shape;305;p35"/>
          <p:cNvPicPr preferRelativeResize="0"/>
          <p:nvPr/>
        </p:nvPicPr>
        <p:blipFill>
          <a:blip r:embed="rId3">
            <a:alphaModFix/>
          </a:blip>
          <a:stretch>
            <a:fillRect/>
          </a:stretch>
        </p:blipFill>
        <p:spPr>
          <a:xfrm>
            <a:off x="8102500" y="90000"/>
            <a:ext cx="437228" cy="437228"/>
          </a:xfrm>
          <a:prstGeom prst="rect">
            <a:avLst/>
          </a:prstGeom>
          <a:noFill/>
          <a:ln>
            <a:noFill/>
          </a:ln>
        </p:spPr>
      </p:pic>
      <p:pic>
        <p:nvPicPr>
          <p:cNvPr id="306" name="Google Shape;306;p35"/>
          <p:cNvPicPr preferRelativeResize="0"/>
          <p:nvPr/>
        </p:nvPicPr>
        <p:blipFill>
          <a:blip r:embed="rId3">
            <a:alphaModFix/>
          </a:blip>
          <a:stretch>
            <a:fillRect/>
          </a:stretch>
        </p:blipFill>
        <p:spPr>
          <a:xfrm>
            <a:off x="8156963" y="173725"/>
            <a:ext cx="437228" cy="437228"/>
          </a:xfrm>
          <a:prstGeom prst="rect">
            <a:avLst/>
          </a:prstGeom>
          <a:noFill/>
          <a:ln>
            <a:noFill/>
          </a:ln>
        </p:spPr>
      </p:pic>
      <p:pic>
        <p:nvPicPr>
          <p:cNvPr id="307" name="Google Shape;307;p35"/>
          <p:cNvPicPr preferRelativeResize="0"/>
          <p:nvPr/>
        </p:nvPicPr>
        <p:blipFill>
          <a:blip r:embed="rId3">
            <a:alphaModFix/>
          </a:blip>
          <a:stretch>
            <a:fillRect/>
          </a:stretch>
        </p:blipFill>
        <p:spPr>
          <a:xfrm>
            <a:off x="8042888" y="0"/>
            <a:ext cx="437228" cy="437228"/>
          </a:xfrm>
          <a:prstGeom prst="rect">
            <a:avLst/>
          </a:prstGeom>
          <a:noFill/>
          <a:ln>
            <a:noFill/>
          </a:ln>
        </p:spPr>
      </p:pic>
      <p:pic>
        <p:nvPicPr>
          <p:cNvPr id="308" name="Google Shape;308;p35"/>
          <p:cNvPicPr preferRelativeResize="0"/>
          <p:nvPr/>
        </p:nvPicPr>
        <p:blipFill>
          <a:blip r:embed="rId3">
            <a:alphaModFix/>
          </a:blip>
          <a:stretch>
            <a:fillRect/>
          </a:stretch>
        </p:blipFill>
        <p:spPr>
          <a:xfrm>
            <a:off x="7774225" y="120275"/>
            <a:ext cx="437228" cy="437228"/>
          </a:xfrm>
          <a:prstGeom prst="rect">
            <a:avLst/>
          </a:prstGeom>
          <a:noFill/>
          <a:ln>
            <a:noFill/>
          </a:ln>
        </p:spPr>
      </p:pic>
      <p:pic>
        <p:nvPicPr>
          <p:cNvPr id="309" name="Google Shape;309;p35"/>
          <p:cNvPicPr preferRelativeResize="0"/>
          <p:nvPr/>
        </p:nvPicPr>
        <p:blipFill>
          <a:blip r:embed="rId3">
            <a:alphaModFix/>
          </a:blip>
          <a:stretch>
            <a:fillRect/>
          </a:stretch>
        </p:blipFill>
        <p:spPr>
          <a:xfrm>
            <a:off x="7937127" y="90001"/>
            <a:ext cx="437228" cy="437228"/>
          </a:xfrm>
          <a:prstGeom prst="rect">
            <a:avLst/>
          </a:prstGeom>
          <a:noFill/>
          <a:ln>
            <a:noFill/>
          </a:ln>
        </p:spPr>
      </p:pic>
      <p:pic>
        <p:nvPicPr>
          <p:cNvPr id="310" name="Google Shape;310;p35"/>
          <p:cNvPicPr preferRelativeResize="0"/>
          <p:nvPr/>
        </p:nvPicPr>
        <p:blipFill>
          <a:blip r:embed="rId3">
            <a:alphaModFix/>
          </a:blip>
          <a:stretch>
            <a:fillRect/>
          </a:stretch>
        </p:blipFill>
        <p:spPr>
          <a:xfrm>
            <a:off x="7937125" y="173715"/>
            <a:ext cx="437228" cy="437228"/>
          </a:xfrm>
          <a:prstGeom prst="rect">
            <a:avLst/>
          </a:prstGeom>
          <a:noFill/>
          <a:ln>
            <a:noFill/>
          </a:ln>
        </p:spPr>
      </p:pic>
      <p:pic>
        <p:nvPicPr>
          <p:cNvPr id="311" name="Google Shape;311;p35"/>
          <p:cNvPicPr preferRelativeResize="0"/>
          <p:nvPr/>
        </p:nvPicPr>
        <p:blipFill>
          <a:blip r:embed="rId3">
            <a:alphaModFix/>
          </a:blip>
          <a:stretch>
            <a:fillRect/>
          </a:stretch>
        </p:blipFill>
        <p:spPr>
          <a:xfrm>
            <a:off x="7937125" y="142248"/>
            <a:ext cx="437228" cy="437228"/>
          </a:xfrm>
          <a:prstGeom prst="rect">
            <a:avLst/>
          </a:prstGeom>
          <a:noFill/>
          <a:ln>
            <a:noFill/>
          </a:ln>
        </p:spPr>
      </p:pic>
      <p:pic>
        <p:nvPicPr>
          <p:cNvPr id="312" name="Google Shape;312;p35"/>
          <p:cNvPicPr preferRelativeResize="0"/>
          <p:nvPr/>
        </p:nvPicPr>
        <p:blipFill>
          <a:blip r:embed="rId3">
            <a:alphaModFix/>
          </a:blip>
          <a:stretch>
            <a:fillRect/>
          </a:stretch>
        </p:blipFill>
        <p:spPr>
          <a:xfrm>
            <a:off x="7937127" y="85836"/>
            <a:ext cx="437228" cy="437228"/>
          </a:xfrm>
          <a:prstGeom prst="rect">
            <a:avLst/>
          </a:prstGeom>
          <a:noFill/>
          <a:ln>
            <a:noFill/>
          </a:ln>
        </p:spPr>
      </p:pic>
      <p:pic>
        <p:nvPicPr>
          <p:cNvPr id="313" name="Google Shape;313;p35"/>
          <p:cNvPicPr preferRelativeResize="0"/>
          <p:nvPr/>
        </p:nvPicPr>
        <p:blipFill>
          <a:blip r:embed="rId3">
            <a:alphaModFix/>
          </a:blip>
          <a:stretch>
            <a:fillRect/>
          </a:stretch>
        </p:blipFill>
        <p:spPr>
          <a:xfrm>
            <a:off x="7937113" y="85840"/>
            <a:ext cx="437228" cy="437228"/>
          </a:xfrm>
          <a:prstGeom prst="rect">
            <a:avLst/>
          </a:prstGeom>
          <a:noFill/>
          <a:ln>
            <a:noFill/>
          </a:ln>
        </p:spPr>
      </p:pic>
      <p:pic>
        <p:nvPicPr>
          <p:cNvPr id="314" name="Google Shape;314;p35"/>
          <p:cNvPicPr preferRelativeResize="0"/>
          <p:nvPr/>
        </p:nvPicPr>
        <p:blipFill>
          <a:blip r:embed="rId3">
            <a:alphaModFix/>
          </a:blip>
          <a:stretch>
            <a:fillRect/>
          </a:stretch>
        </p:blipFill>
        <p:spPr>
          <a:xfrm>
            <a:off x="7747025" y="90003"/>
            <a:ext cx="437228" cy="437228"/>
          </a:xfrm>
          <a:prstGeom prst="rect">
            <a:avLst/>
          </a:prstGeom>
          <a:noFill/>
          <a:ln>
            <a:noFill/>
          </a:ln>
        </p:spPr>
      </p:pic>
      <p:pic>
        <p:nvPicPr>
          <p:cNvPr id="315" name="Google Shape;315;p35"/>
          <p:cNvPicPr preferRelativeResize="0"/>
          <p:nvPr/>
        </p:nvPicPr>
        <p:blipFill>
          <a:blip r:embed="rId3">
            <a:alphaModFix/>
          </a:blip>
          <a:stretch>
            <a:fillRect/>
          </a:stretch>
        </p:blipFill>
        <p:spPr>
          <a:xfrm>
            <a:off x="8042887" y="142239"/>
            <a:ext cx="437228" cy="437228"/>
          </a:xfrm>
          <a:prstGeom prst="rect">
            <a:avLst/>
          </a:prstGeom>
          <a:noFill/>
          <a:ln>
            <a:noFill/>
          </a:ln>
        </p:spPr>
      </p:pic>
      <p:pic>
        <p:nvPicPr>
          <p:cNvPr id="316" name="Google Shape;316;p35"/>
          <p:cNvPicPr preferRelativeResize="0"/>
          <p:nvPr/>
        </p:nvPicPr>
        <p:blipFill>
          <a:blip r:embed="rId3">
            <a:alphaModFix/>
          </a:blip>
          <a:stretch>
            <a:fillRect/>
          </a:stretch>
        </p:blipFill>
        <p:spPr>
          <a:xfrm>
            <a:off x="8102500" y="90002"/>
            <a:ext cx="437228" cy="437228"/>
          </a:xfrm>
          <a:prstGeom prst="rect">
            <a:avLst/>
          </a:prstGeom>
          <a:noFill/>
          <a:ln>
            <a:noFill/>
          </a:ln>
        </p:spPr>
      </p:pic>
      <p:pic>
        <p:nvPicPr>
          <p:cNvPr id="317" name="Google Shape;317;p35"/>
          <p:cNvPicPr preferRelativeResize="0"/>
          <p:nvPr/>
        </p:nvPicPr>
        <p:blipFill>
          <a:blip r:embed="rId4">
            <a:alphaModFix/>
          </a:blip>
          <a:stretch>
            <a:fillRect/>
          </a:stretch>
        </p:blipFill>
        <p:spPr>
          <a:xfrm>
            <a:off x="7683029" y="3865045"/>
            <a:ext cx="1385125" cy="10533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pic>
        <p:nvPicPr>
          <p:cNvPr id="322" name="Google Shape;322;p36"/>
          <p:cNvPicPr preferRelativeResize="0"/>
          <p:nvPr/>
        </p:nvPicPr>
        <p:blipFill>
          <a:blip r:embed="rId4">
            <a:alphaModFix/>
          </a:blip>
          <a:stretch>
            <a:fillRect/>
          </a:stretch>
        </p:blipFill>
        <p:spPr>
          <a:xfrm>
            <a:off x="0" y="4283240"/>
            <a:ext cx="9144000" cy="855485"/>
          </a:xfrm>
          <a:prstGeom prst="rect">
            <a:avLst/>
          </a:prstGeom>
          <a:noFill/>
          <a:ln>
            <a:noFill/>
          </a:ln>
        </p:spPr>
      </p:pic>
      <p:pic>
        <p:nvPicPr>
          <p:cNvPr id="323" name="Google Shape;323;p36"/>
          <p:cNvPicPr preferRelativeResize="0"/>
          <p:nvPr/>
        </p:nvPicPr>
        <p:blipFill>
          <a:blip r:embed="rId5">
            <a:alphaModFix/>
          </a:blip>
          <a:stretch>
            <a:fillRect/>
          </a:stretch>
        </p:blipFill>
        <p:spPr>
          <a:xfrm>
            <a:off x="849559" y="3095842"/>
            <a:ext cx="2505075" cy="1905000"/>
          </a:xfrm>
          <a:prstGeom prst="rect">
            <a:avLst/>
          </a:prstGeom>
          <a:noFill/>
          <a:ln>
            <a:noFill/>
          </a:ln>
        </p:spPr>
      </p:pic>
      <p:pic>
        <p:nvPicPr>
          <p:cNvPr id="324" name="Google Shape;324;p36"/>
          <p:cNvPicPr preferRelativeResize="0"/>
          <p:nvPr/>
        </p:nvPicPr>
        <p:blipFill>
          <a:blip r:embed="rId6">
            <a:alphaModFix/>
          </a:blip>
          <a:stretch>
            <a:fillRect/>
          </a:stretch>
        </p:blipFill>
        <p:spPr>
          <a:xfrm>
            <a:off x="602775" y="364525"/>
            <a:ext cx="3815149" cy="2423299"/>
          </a:xfrm>
          <a:prstGeom prst="rect">
            <a:avLst/>
          </a:prstGeom>
          <a:noFill/>
          <a:ln>
            <a:noFill/>
          </a:ln>
        </p:spPr>
      </p:pic>
      <p:pic>
        <p:nvPicPr>
          <p:cNvPr id="325" name="Google Shape;325;p36"/>
          <p:cNvPicPr preferRelativeResize="0"/>
          <p:nvPr/>
        </p:nvPicPr>
        <p:blipFill>
          <a:blip r:embed="rId7">
            <a:alphaModFix/>
          </a:blip>
          <a:stretch>
            <a:fillRect/>
          </a:stretch>
        </p:blipFill>
        <p:spPr>
          <a:xfrm>
            <a:off x="7409950" y="0"/>
            <a:ext cx="1895275" cy="5143500"/>
          </a:xfrm>
          <a:prstGeom prst="rect">
            <a:avLst/>
          </a:prstGeom>
          <a:noFill/>
          <a:ln>
            <a:noFill/>
          </a:ln>
        </p:spPr>
      </p:pic>
      <p:pic>
        <p:nvPicPr>
          <p:cNvPr id="326" name="Google Shape;326;p36"/>
          <p:cNvPicPr preferRelativeResize="0"/>
          <p:nvPr/>
        </p:nvPicPr>
        <p:blipFill>
          <a:blip r:embed="rId8">
            <a:alphaModFix/>
          </a:blip>
          <a:stretch>
            <a:fillRect/>
          </a:stretch>
        </p:blipFill>
        <p:spPr>
          <a:xfrm>
            <a:off x="849543" y="80599"/>
            <a:ext cx="1312883" cy="724825"/>
          </a:xfrm>
          <a:prstGeom prst="rect">
            <a:avLst/>
          </a:prstGeom>
          <a:noFill/>
          <a:ln>
            <a:noFill/>
          </a:ln>
        </p:spPr>
      </p:pic>
      <p:pic>
        <p:nvPicPr>
          <p:cNvPr id="327" name="Google Shape;327;p36"/>
          <p:cNvPicPr preferRelativeResize="0"/>
          <p:nvPr/>
        </p:nvPicPr>
        <p:blipFill>
          <a:blip r:embed="rId9">
            <a:alphaModFix/>
          </a:blip>
          <a:stretch>
            <a:fillRect/>
          </a:stretch>
        </p:blipFill>
        <p:spPr>
          <a:xfrm>
            <a:off x="5200750" y="1831500"/>
            <a:ext cx="3643950" cy="3643950"/>
          </a:xfrm>
          <a:prstGeom prst="rect">
            <a:avLst/>
          </a:prstGeom>
          <a:noFill/>
          <a:ln>
            <a:noFill/>
          </a:ln>
        </p:spPr>
      </p:pic>
      <p:sp>
        <p:nvSpPr>
          <p:cNvPr id="328" name="Google Shape;328;p36"/>
          <p:cNvSpPr txBox="1"/>
          <p:nvPr/>
        </p:nvSpPr>
        <p:spPr>
          <a:xfrm>
            <a:off x="770826" y="594775"/>
            <a:ext cx="3513300" cy="115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rgbClr val="93C47D"/>
                </a:solidFill>
              </a:rPr>
              <a:t>                  </a:t>
            </a:r>
            <a:r>
              <a:rPr b="1" lang="en" sz="2100">
                <a:solidFill>
                  <a:srgbClr val="93C47D"/>
                </a:solidFill>
                <a:latin typeface="Courgette"/>
                <a:ea typeface="Courgette"/>
                <a:cs typeface="Courgette"/>
                <a:sym typeface="Courgette"/>
              </a:rPr>
              <a:t> Tuesday   3/16</a:t>
            </a:r>
            <a:endParaRPr b="1" sz="2100">
              <a:solidFill>
                <a:srgbClr val="93C47D"/>
              </a:solidFill>
              <a:latin typeface="Courgette"/>
              <a:ea typeface="Courgette"/>
              <a:cs typeface="Courgette"/>
              <a:sym typeface="Courgette"/>
            </a:endParaRPr>
          </a:p>
          <a:p>
            <a:pPr indent="0" lvl="0" marL="0" rtl="0" algn="l">
              <a:spcBef>
                <a:spcPts val="0"/>
              </a:spcBef>
              <a:spcAft>
                <a:spcPts val="0"/>
              </a:spcAft>
              <a:buNone/>
            </a:pPr>
            <a:r>
              <a:rPr b="1" lang="en" sz="2100">
                <a:solidFill>
                  <a:srgbClr val="93C47D"/>
                </a:solidFill>
                <a:latin typeface="Courgette"/>
                <a:ea typeface="Courgette"/>
                <a:cs typeface="Courgette"/>
                <a:sym typeface="Courgette"/>
              </a:rPr>
              <a:t>Who is gathering all the bamboo in the  forest?</a:t>
            </a:r>
            <a:endParaRPr b="1" sz="2100">
              <a:solidFill>
                <a:srgbClr val="93C47D"/>
              </a:solidFill>
              <a:latin typeface="Courgette"/>
              <a:ea typeface="Courgette"/>
              <a:cs typeface="Courgette"/>
              <a:sym typeface="Courgette"/>
            </a:endParaRPr>
          </a:p>
        </p:txBody>
      </p:sp>
      <p:pic>
        <p:nvPicPr>
          <p:cNvPr id="329" name="Google Shape;329;p36"/>
          <p:cNvPicPr preferRelativeResize="0"/>
          <p:nvPr/>
        </p:nvPicPr>
        <p:blipFill rotWithShape="1">
          <a:blip r:embed="rId10">
            <a:alphaModFix/>
          </a:blip>
          <a:srcRect b="0" l="11387" r="16994" t="0"/>
          <a:stretch/>
        </p:blipFill>
        <p:spPr>
          <a:xfrm>
            <a:off x="-276339" y="3169874"/>
            <a:ext cx="1364302" cy="1905000"/>
          </a:xfrm>
          <a:prstGeom prst="rect">
            <a:avLst/>
          </a:prstGeom>
          <a:noFill/>
          <a:ln>
            <a:noFill/>
          </a:ln>
        </p:spPr>
      </p:pic>
      <p:pic>
        <p:nvPicPr>
          <p:cNvPr id="330" name="Google Shape;330;p36"/>
          <p:cNvPicPr preferRelativeResize="0"/>
          <p:nvPr/>
        </p:nvPicPr>
        <p:blipFill>
          <a:blip r:embed="rId11">
            <a:alphaModFix/>
          </a:blip>
          <a:stretch>
            <a:fillRect/>
          </a:stretch>
        </p:blipFill>
        <p:spPr>
          <a:xfrm rot="-1766944">
            <a:off x="4345608" y="577563"/>
            <a:ext cx="3187075" cy="3187075"/>
          </a:xfrm>
          <a:prstGeom prst="rect">
            <a:avLst/>
          </a:prstGeom>
          <a:noFill/>
          <a:ln>
            <a:noFill/>
          </a:ln>
        </p:spPr>
      </p:pic>
      <p:pic>
        <p:nvPicPr>
          <p:cNvPr id="331" name="Google Shape;331;p36"/>
          <p:cNvPicPr preferRelativeResize="0"/>
          <p:nvPr/>
        </p:nvPicPr>
        <p:blipFill>
          <a:blip r:embed="rId12">
            <a:alphaModFix/>
          </a:blip>
          <a:stretch>
            <a:fillRect/>
          </a:stretch>
        </p:blipFill>
        <p:spPr>
          <a:xfrm flipH="1">
            <a:off x="3624376" y="2290175"/>
            <a:ext cx="2052199" cy="2784701"/>
          </a:xfrm>
          <a:prstGeom prst="rect">
            <a:avLst/>
          </a:prstGeom>
          <a:noFill/>
          <a:ln>
            <a:noFill/>
          </a:ln>
        </p:spPr>
      </p:pic>
      <p:pic>
        <p:nvPicPr>
          <p:cNvPr id="332" name="Google Shape;332;p36"/>
          <p:cNvPicPr preferRelativeResize="0"/>
          <p:nvPr/>
        </p:nvPicPr>
        <p:blipFill rotWithShape="1">
          <a:blip r:embed="rId13">
            <a:alphaModFix/>
          </a:blip>
          <a:srcRect b="-8700" l="0" r="0" t="8700"/>
          <a:stretch/>
        </p:blipFill>
        <p:spPr>
          <a:xfrm>
            <a:off x="8063100" y="0"/>
            <a:ext cx="1080900" cy="1080900"/>
          </a:xfrm>
          <a:prstGeom prst="rect">
            <a:avLst/>
          </a:prstGeom>
          <a:noFill/>
          <a:ln>
            <a:noFill/>
          </a:ln>
        </p:spPr>
      </p:pic>
      <p:pic>
        <p:nvPicPr>
          <p:cNvPr id="333" name="Google Shape;333;p36"/>
          <p:cNvPicPr preferRelativeResize="0"/>
          <p:nvPr/>
        </p:nvPicPr>
        <p:blipFill rotWithShape="1">
          <a:blip r:embed="rId13">
            <a:alphaModFix/>
          </a:blip>
          <a:srcRect b="-8700" l="0" r="0" t="8700"/>
          <a:stretch/>
        </p:blipFill>
        <p:spPr>
          <a:xfrm>
            <a:off x="4417913" y="0"/>
            <a:ext cx="1080900" cy="1080900"/>
          </a:xfrm>
          <a:prstGeom prst="rect">
            <a:avLst/>
          </a:prstGeom>
          <a:noFill/>
          <a:ln>
            <a:noFill/>
          </a:ln>
        </p:spPr>
      </p:pic>
      <p:pic>
        <p:nvPicPr>
          <p:cNvPr id="334" name="Google Shape;334;p36"/>
          <p:cNvPicPr preferRelativeResize="0"/>
          <p:nvPr/>
        </p:nvPicPr>
        <p:blipFill rotWithShape="1">
          <a:blip r:embed="rId14">
            <a:alphaModFix/>
          </a:blip>
          <a:srcRect b="29379" l="0" r="0" t="13340"/>
          <a:stretch/>
        </p:blipFill>
        <p:spPr>
          <a:xfrm>
            <a:off x="5498820" y="15275"/>
            <a:ext cx="2623881" cy="8554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8" name="Shape 338"/>
        <p:cNvGrpSpPr/>
        <p:nvPr/>
      </p:nvGrpSpPr>
      <p:grpSpPr>
        <a:xfrm>
          <a:off x="0" y="0"/>
          <a:ext cx="0" cy="0"/>
          <a:chOff x="0" y="0"/>
          <a:chExt cx="0" cy="0"/>
        </a:xfrm>
      </p:grpSpPr>
      <p:sp>
        <p:nvSpPr>
          <p:cNvPr id="339" name="Google Shape;339;p37"/>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7"/>
          <p:cNvSpPr/>
          <p:nvPr/>
        </p:nvSpPr>
        <p:spPr>
          <a:xfrm>
            <a:off x="124050" y="45725"/>
            <a:ext cx="6967535" cy="840251"/>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gradFill>
                  <a:gsLst>
                    <a:gs pos="0">
                      <a:srgbClr val="51AB2A"/>
                    </a:gs>
                    <a:gs pos="100000">
                      <a:srgbClr val="203E13"/>
                    </a:gs>
                  </a:gsLst>
                  <a:path path="circle">
                    <a:fillToRect b="50%" l="50%" r="50%" t="50%"/>
                  </a:path>
                  <a:tileRect/>
                </a:gradFill>
                <a:latin typeface="Courgette"/>
              </a:rPr>
              <a:t>MORNING MEETING</a:t>
            </a:r>
          </a:p>
        </p:txBody>
      </p:sp>
      <p:sp>
        <p:nvSpPr>
          <p:cNvPr id="341" name="Google Shape;341;p37"/>
          <p:cNvSpPr txBox="1"/>
          <p:nvPr/>
        </p:nvSpPr>
        <p:spPr>
          <a:xfrm>
            <a:off x="452200" y="999900"/>
            <a:ext cx="2622000" cy="367500"/>
          </a:xfrm>
          <a:prstGeom prst="rect">
            <a:avLst/>
          </a:prstGeom>
          <a:gradFill>
            <a:gsLst>
              <a:gs pos="0">
                <a:srgbClr val="DCECD5"/>
              </a:gs>
              <a:gs pos="100000">
                <a:srgbClr val="93BC81"/>
              </a:gs>
            </a:gsLst>
            <a:lin ang="5400012" scaled="0"/>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342" name="Google Shape;342;p37"/>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7"/>
          <p:cNvSpPr txBox="1"/>
          <p:nvPr/>
        </p:nvSpPr>
        <p:spPr>
          <a:xfrm>
            <a:off x="3764200" y="999900"/>
            <a:ext cx="2253300" cy="367500"/>
          </a:xfrm>
          <a:prstGeom prst="rect">
            <a:avLst/>
          </a:prstGeom>
          <a:solidFill>
            <a:srgbClr val="F9CB9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344" name="Google Shape;344;p37"/>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45" name="Google Shape;345;p37"/>
          <p:cNvSpPr txBox="1"/>
          <p:nvPr/>
        </p:nvSpPr>
        <p:spPr>
          <a:xfrm>
            <a:off x="6707500" y="999900"/>
            <a:ext cx="2069700" cy="367500"/>
          </a:xfrm>
          <a:prstGeom prst="rect">
            <a:avLst/>
          </a:prstGeom>
          <a:solidFill>
            <a:srgbClr val="38761D"/>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346" name="Google Shape;346;p37"/>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7"/>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348" name="Google Shape;348;p37"/>
          <p:cNvSpPr txBox="1"/>
          <p:nvPr/>
        </p:nvSpPr>
        <p:spPr>
          <a:xfrm>
            <a:off x="377325" y="3640225"/>
            <a:ext cx="2706600" cy="367500"/>
          </a:xfrm>
          <a:prstGeom prst="rect">
            <a:avLst/>
          </a:prstGeom>
          <a:gradFill>
            <a:gsLst>
              <a:gs pos="0">
                <a:srgbClr val="51AB2A"/>
              </a:gs>
              <a:gs pos="100000">
                <a:srgbClr val="203E13"/>
              </a:gs>
            </a:gsLst>
            <a:lin ang="5400012" scaled="0"/>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MORNING GREETING</a:t>
            </a:r>
            <a:endParaRPr b="1" sz="1800">
              <a:latin typeface="Pompiere"/>
              <a:ea typeface="Pompiere"/>
              <a:cs typeface="Pompiere"/>
              <a:sym typeface="Pompiere"/>
            </a:endParaRPr>
          </a:p>
        </p:txBody>
      </p:sp>
      <p:graphicFrame>
        <p:nvGraphicFramePr>
          <p:cNvPr id="349" name="Google Shape;349;p37"/>
          <p:cNvGraphicFramePr/>
          <p:nvPr/>
        </p:nvGraphicFramePr>
        <p:xfrm>
          <a:off x="6467350" y="1570475"/>
          <a:ext cx="3000000" cy="3000000"/>
        </p:xfrm>
        <a:graphic>
          <a:graphicData uri="http://schemas.openxmlformats.org/drawingml/2006/table">
            <a:tbl>
              <a:tblPr>
                <a:noFill/>
                <a:tableStyleId>{792E0BEE-D57E-44C9-A9D5-7869AA80056B}</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350" name="Google Shape;350;p37"/>
          <p:cNvSpPr txBox="1"/>
          <p:nvPr/>
        </p:nvSpPr>
        <p:spPr>
          <a:xfrm>
            <a:off x="3882463" y="3582350"/>
            <a:ext cx="2069700" cy="367500"/>
          </a:xfrm>
          <a:prstGeom prst="rect">
            <a:avLst/>
          </a:prstGeom>
          <a:solidFill>
            <a:srgbClr val="6AA84F"/>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351" name="Google Shape;351;p37"/>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352" name="Google Shape;352;p37"/>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353" name="Google Shape;353;p37"/>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354" name="Google Shape;354;p37"/>
          <p:cNvSpPr txBox="1"/>
          <p:nvPr/>
        </p:nvSpPr>
        <p:spPr>
          <a:xfrm>
            <a:off x="7244675" y="51413"/>
            <a:ext cx="15747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Tues</a:t>
            </a:r>
            <a:r>
              <a:rPr lang="en" sz="1900">
                <a:solidFill>
                  <a:schemeClr val="dk1"/>
                </a:solidFill>
              </a:rPr>
              <a:t>day</a:t>
            </a:r>
            <a:endParaRPr sz="1900">
              <a:solidFill>
                <a:schemeClr val="dk1"/>
              </a:solidFill>
            </a:endParaRPr>
          </a:p>
          <a:p>
            <a:pPr indent="0" lvl="0" marL="0" rtl="0" algn="l">
              <a:spcBef>
                <a:spcPts val="0"/>
              </a:spcBef>
              <a:spcAft>
                <a:spcPts val="0"/>
              </a:spcAft>
              <a:buNone/>
            </a:pPr>
            <a:r>
              <a:rPr lang="en" sz="1900">
                <a:solidFill>
                  <a:schemeClr val="dk1"/>
                </a:solidFill>
              </a:rPr>
              <a:t>March 16</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355" name="Google Shape;355;p37"/>
          <p:cNvPicPr preferRelativeResize="0"/>
          <p:nvPr/>
        </p:nvPicPr>
        <p:blipFill>
          <a:blip r:embed="rId5">
            <a:alphaModFix/>
          </a:blip>
          <a:stretch>
            <a:fillRect/>
          </a:stretch>
        </p:blipFill>
        <p:spPr>
          <a:xfrm>
            <a:off x="6670000" y="1188708"/>
            <a:ext cx="1574700" cy="1574700"/>
          </a:xfrm>
          <a:prstGeom prst="rect">
            <a:avLst/>
          </a:prstGeom>
          <a:noFill/>
          <a:ln>
            <a:noFill/>
          </a:ln>
        </p:spPr>
      </p:pic>
      <p:sp>
        <p:nvSpPr>
          <p:cNvPr id="356" name="Google Shape;356;p37"/>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1600"/>
              <a:t>“Funny Pandas”</a:t>
            </a:r>
            <a:endParaRPr b="1" sz="1900"/>
          </a:p>
        </p:txBody>
      </p:sp>
      <p:sp>
        <p:nvSpPr>
          <p:cNvPr id="357" name="Google Shape;357;p37"/>
          <p:cNvSpPr txBox="1"/>
          <p:nvPr/>
        </p:nvSpPr>
        <p:spPr>
          <a:xfrm>
            <a:off x="6616975" y="2507000"/>
            <a:ext cx="2347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t>What makes pandas so fun to watch</a:t>
            </a:r>
            <a:r>
              <a:rPr b="1" lang="en" sz="1500"/>
              <a:t>?</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How are pandas like kids? </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Share your thoughts!</a:t>
            </a:r>
            <a:endParaRPr b="1" sz="1500"/>
          </a:p>
        </p:txBody>
      </p:sp>
      <p:pic>
        <p:nvPicPr>
          <p:cNvPr id="358" name="Google Shape;358;p37"/>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359" name="Google Shape;359;p37"/>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360" name="Google Shape;360;p37"/>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361" name="Google Shape;361;p37"/>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362" name="Google Shape;362;p37"/>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363" name="Google Shape;363;p37"/>
          <p:cNvSpPr txBox="1"/>
          <p:nvPr/>
        </p:nvSpPr>
        <p:spPr>
          <a:xfrm>
            <a:off x="3656825" y="4265300"/>
            <a:ext cx="2568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live panda         a video</a:t>
            </a:r>
            <a:endParaRPr/>
          </a:p>
          <a:p>
            <a:pPr indent="0" lvl="0" marL="0" rtl="0" algn="l">
              <a:spcBef>
                <a:spcPts val="0"/>
              </a:spcBef>
              <a:spcAft>
                <a:spcPts val="0"/>
              </a:spcAft>
              <a:buNone/>
            </a:pPr>
            <a:r>
              <a:rPr lang="en"/>
              <a:t>         cams           put together </a:t>
            </a:r>
            <a:endParaRPr/>
          </a:p>
          <a:p>
            <a:pPr indent="0" lvl="0" marL="0" rtl="0" algn="l">
              <a:spcBef>
                <a:spcPts val="0"/>
              </a:spcBef>
              <a:spcAft>
                <a:spcPts val="0"/>
              </a:spcAft>
              <a:buNone/>
            </a:pPr>
            <a:r>
              <a:rPr lang="en"/>
              <a:t>                                 before               </a:t>
            </a:r>
            <a:endParaRPr/>
          </a:p>
        </p:txBody>
      </p:sp>
      <p:pic>
        <p:nvPicPr>
          <p:cNvPr id="364" name="Google Shape;364;p37"/>
          <p:cNvPicPr preferRelativeResize="0"/>
          <p:nvPr/>
        </p:nvPicPr>
        <p:blipFill>
          <a:blip r:embed="rId11">
            <a:alphaModFix/>
          </a:blip>
          <a:stretch>
            <a:fillRect/>
          </a:stretch>
        </p:blipFill>
        <p:spPr>
          <a:xfrm>
            <a:off x="241879" y="1614934"/>
            <a:ext cx="2982000" cy="1828469"/>
          </a:xfrm>
          <a:prstGeom prst="rect">
            <a:avLst/>
          </a:prstGeom>
          <a:noFill/>
          <a:ln cap="flat" cmpd="sng" w="38100">
            <a:solidFill>
              <a:srgbClr val="000000"/>
            </a:solidFill>
            <a:prstDash val="solid"/>
            <a:round/>
            <a:headEnd len="sm" w="sm" type="none"/>
            <a:tailEnd len="sm" w="sm" type="none"/>
          </a:ln>
        </p:spPr>
      </p:pic>
      <p:pic>
        <p:nvPicPr>
          <p:cNvPr id="365" name="Google Shape;365;p37"/>
          <p:cNvPicPr preferRelativeResize="0"/>
          <p:nvPr/>
        </p:nvPicPr>
        <p:blipFill>
          <a:blip r:embed="rId12">
            <a:alphaModFix/>
          </a:blip>
          <a:stretch>
            <a:fillRect/>
          </a:stretch>
        </p:blipFill>
        <p:spPr>
          <a:xfrm flipH="1">
            <a:off x="124050" y="1188704"/>
            <a:ext cx="777325" cy="626571"/>
          </a:xfrm>
          <a:prstGeom prst="rect">
            <a:avLst/>
          </a:prstGeom>
          <a:noFill/>
          <a:ln cap="flat" cmpd="sng" w="19050">
            <a:solidFill>
              <a:srgbClr val="000000"/>
            </a:solidFill>
            <a:prstDash val="solid"/>
            <a:round/>
            <a:headEnd len="sm" w="sm" type="none"/>
            <a:tailEnd len="sm" w="sm" type="none"/>
          </a:ln>
        </p:spPr>
      </p:pic>
      <p:pic>
        <p:nvPicPr>
          <p:cNvPr descr="🐼 Panda Funny Moment Videos Compilation!&#10;SUBSCRIBE:https://bit.ly/3bZopQg" id="366" name="Google Shape;366;p37" title="🐼 Panda Funny Moment Videos Compilation">
            <a:hlinkClick r:id="rId13"/>
          </p:cNvPr>
          <p:cNvPicPr preferRelativeResize="0"/>
          <p:nvPr/>
        </p:nvPicPr>
        <p:blipFill>
          <a:blip r:embed="rId14">
            <a:alphaModFix/>
          </a:blip>
          <a:stretch>
            <a:fillRect/>
          </a:stretch>
        </p:blipFill>
        <p:spPr>
          <a:xfrm>
            <a:off x="3810776" y="1802300"/>
            <a:ext cx="2253300" cy="1689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0" name="Shape 370"/>
        <p:cNvGrpSpPr/>
        <p:nvPr/>
      </p:nvGrpSpPr>
      <p:grpSpPr>
        <a:xfrm>
          <a:off x="0" y="0"/>
          <a:ext cx="0" cy="0"/>
          <a:chOff x="0" y="0"/>
          <a:chExt cx="0" cy="0"/>
        </a:xfrm>
      </p:grpSpPr>
      <p:pic>
        <p:nvPicPr>
          <p:cNvPr descr="closed house door" id="371" name="Google Shape;371;p38"/>
          <p:cNvPicPr preferRelativeResize="0"/>
          <p:nvPr/>
        </p:nvPicPr>
        <p:blipFill rotWithShape="1">
          <a:blip r:embed="rId3">
            <a:alphaModFix/>
          </a:blip>
          <a:srcRect b="35906" l="0" r="0" t="26546"/>
          <a:stretch/>
        </p:blipFill>
        <p:spPr>
          <a:xfrm>
            <a:off x="3" y="8"/>
            <a:ext cx="9143985" cy="5143492"/>
          </a:xfrm>
          <a:prstGeom prst="rect">
            <a:avLst/>
          </a:prstGeom>
          <a:noFill/>
          <a:ln>
            <a:noFill/>
          </a:ln>
        </p:spPr>
      </p:pic>
      <p:sp>
        <p:nvSpPr>
          <p:cNvPr id="372" name="Google Shape;372;p38"/>
          <p:cNvSpPr/>
          <p:nvPr/>
        </p:nvSpPr>
        <p:spPr>
          <a:xfrm>
            <a:off x="0" y="5229217"/>
            <a:ext cx="1881600" cy="1902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800" u="sng">
                <a:solidFill>
                  <a:schemeClr val="hlink"/>
                </a:solidFill>
                <a:latin typeface="Calibri"/>
                <a:ea typeface="Calibri"/>
                <a:cs typeface="Calibri"/>
                <a:sym typeface="Calibri"/>
                <a:hlinkClick r:id="rId4"/>
              </a:rPr>
              <a:t>https://unsplash.com/photos/6ajf6BAyYt4</a:t>
            </a:r>
            <a:endParaRPr sz="800">
              <a:solidFill>
                <a:schemeClr val="dk1"/>
              </a:solidFill>
              <a:latin typeface="Calibri"/>
              <a:ea typeface="Calibri"/>
              <a:cs typeface="Calibri"/>
              <a:sym typeface="Calibri"/>
            </a:endParaRPr>
          </a:p>
        </p:txBody>
      </p:sp>
      <p:pic>
        <p:nvPicPr>
          <p:cNvPr id="373" name="Google Shape;373;p38"/>
          <p:cNvPicPr preferRelativeResize="0"/>
          <p:nvPr/>
        </p:nvPicPr>
        <p:blipFill rotWithShape="1">
          <a:blip r:embed="rId5">
            <a:alphaModFix/>
          </a:blip>
          <a:srcRect b="53076" l="0" r="0" t="28702"/>
          <a:stretch/>
        </p:blipFill>
        <p:spPr>
          <a:xfrm>
            <a:off x="34625" y="-8650"/>
            <a:ext cx="3086725" cy="626550"/>
          </a:xfrm>
          <a:prstGeom prst="rect">
            <a:avLst/>
          </a:prstGeom>
          <a:noFill/>
          <a:ln>
            <a:noFill/>
          </a:ln>
        </p:spPr>
      </p:pic>
      <p:pic>
        <p:nvPicPr>
          <p:cNvPr id="374" name="Google Shape;374;p38"/>
          <p:cNvPicPr preferRelativeResize="0"/>
          <p:nvPr/>
        </p:nvPicPr>
        <p:blipFill rotWithShape="1">
          <a:blip r:embed="rId5">
            <a:alphaModFix/>
          </a:blip>
          <a:srcRect b="53076" l="0" r="0" t="28702"/>
          <a:stretch/>
        </p:blipFill>
        <p:spPr>
          <a:xfrm>
            <a:off x="3121350" y="0"/>
            <a:ext cx="3086725" cy="626550"/>
          </a:xfrm>
          <a:prstGeom prst="rect">
            <a:avLst/>
          </a:prstGeom>
          <a:noFill/>
          <a:ln>
            <a:noFill/>
          </a:ln>
        </p:spPr>
      </p:pic>
      <p:pic>
        <p:nvPicPr>
          <p:cNvPr id="375" name="Google Shape;375;p38"/>
          <p:cNvPicPr preferRelativeResize="0"/>
          <p:nvPr/>
        </p:nvPicPr>
        <p:blipFill rotWithShape="1">
          <a:blip r:embed="rId5">
            <a:alphaModFix/>
          </a:blip>
          <a:srcRect b="53076" l="0" r="0" t="28702"/>
          <a:stretch/>
        </p:blipFill>
        <p:spPr>
          <a:xfrm>
            <a:off x="6057275" y="0"/>
            <a:ext cx="3086725" cy="626550"/>
          </a:xfrm>
          <a:prstGeom prst="rect">
            <a:avLst/>
          </a:prstGeom>
          <a:noFill/>
          <a:ln>
            <a:noFill/>
          </a:ln>
        </p:spPr>
      </p:pic>
      <p:pic>
        <p:nvPicPr>
          <p:cNvPr id="376" name="Google Shape;376;p38"/>
          <p:cNvPicPr preferRelativeResize="0"/>
          <p:nvPr/>
        </p:nvPicPr>
        <p:blipFill>
          <a:blip r:embed="rId6">
            <a:alphaModFix/>
          </a:blip>
          <a:stretch>
            <a:fillRect/>
          </a:stretch>
        </p:blipFill>
        <p:spPr>
          <a:xfrm>
            <a:off x="34625" y="617901"/>
            <a:ext cx="3408776" cy="2165174"/>
          </a:xfrm>
          <a:prstGeom prst="rect">
            <a:avLst/>
          </a:prstGeom>
          <a:noFill/>
          <a:ln>
            <a:noFill/>
          </a:ln>
        </p:spPr>
      </p:pic>
      <p:pic>
        <p:nvPicPr>
          <p:cNvPr id="377" name="Google Shape;377;p38"/>
          <p:cNvPicPr preferRelativeResize="0"/>
          <p:nvPr/>
        </p:nvPicPr>
        <p:blipFill>
          <a:blip r:embed="rId7">
            <a:alphaModFix/>
          </a:blip>
          <a:stretch>
            <a:fillRect/>
          </a:stretch>
        </p:blipFill>
        <p:spPr>
          <a:xfrm>
            <a:off x="6309731" y="188702"/>
            <a:ext cx="2383050" cy="2383050"/>
          </a:xfrm>
          <a:prstGeom prst="rect">
            <a:avLst/>
          </a:prstGeom>
          <a:noFill/>
          <a:ln>
            <a:noFill/>
          </a:ln>
        </p:spPr>
      </p:pic>
      <p:pic>
        <p:nvPicPr>
          <p:cNvPr id="378" name="Google Shape;378;p38">
            <a:hlinkClick r:id="rId8"/>
          </p:cNvPr>
          <p:cNvPicPr preferRelativeResize="0"/>
          <p:nvPr/>
        </p:nvPicPr>
        <p:blipFill>
          <a:blip r:embed="rId9">
            <a:alphaModFix/>
          </a:blip>
          <a:stretch>
            <a:fillRect/>
          </a:stretch>
        </p:blipFill>
        <p:spPr>
          <a:xfrm>
            <a:off x="2506925" y="775575"/>
            <a:ext cx="802025" cy="802025"/>
          </a:xfrm>
          <a:prstGeom prst="rect">
            <a:avLst/>
          </a:prstGeom>
          <a:noFill/>
          <a:ln>
            <a:noFill/>
          </a:ln>
        </p:spPr>
      </p:pic>
      <p:pic>
        <p:nvPicPr>
          <p:cNvPr id="379" name="Google Shape;379;p38">
            <a:hlinkClick r:id="rId10"/>
          </p:cNvPr>
          <p:cNvPicPr preferRelativeResize="0"/>
          <p:nvPr/>
        </p:nvPicPr>
        <p:blipFill>
          <a:blip r:embed="rId11">
            <a:alphaModFix/>
          </a:blip>
          <a:stretch>
            <a:fillRect/>
          </a:stretch>
        </p:blipFill>
        <p:spPr>
          <a:xfrm>
            <a:off x="1561799" y="2711333"/>
            <a:ext cx="1881600" cy="2383030"/>
          </a:xfrm>
          <a:prstGeom prst="rect">
            <a:avLst/>
          </a:prstGeom>
          <a:noFill/>
          <a:ln>
            <a:noFill/>
          </a:ln>
        </p:spPr>
      </p:pic>
      <p:sp>
        <p:nvSpPr>
          <p:cNvPr id="380" name="Google Shape;380;p38"/>
          <p:cNvSpPr txBox="1"/>
          <p:nvPr/>
        </p:nvSpPr>
        <p:spPr>
          <a:xfrm>
            <a:off x="222247" y="775575"/>
            <a:ext cx="23832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rgbClr val="2DC511"/>
                </a:solidFill>
                <a:latin typeface="Lobster"/>
                <a:ea typeface="Lobster"/>
                <a:cs typeface="Lobster"/>
                <a:sym typeface="Lobster"/>
              </a:rPr>
              <a:t>Good Morning!</a:t>
            </a:r>
            <a:endParaRPr b="1" sz="2100">
              <a:solidFill>
                <a:srgbClr val="2DC511"/>
              </a:solidFill>
              <a:latin typeface="Lobster"/>
              <a:ea typeface="Lobster"/>
              <a:cs typeface="Lobster"/>
              <a:sym typeface="Lobster"/>
            </a:endParaRPr>
          </a:p>
          <a:p>
            <a:pPr indent="0" lvl="0" marL="0" rtl="0" algn="l">
              <a:spcBef>
                <a:spcPts val="0"/>
              </a:spcBef>
              <a:spcAft>
                <a:spcPts val="0"/>
              </a:spcAft>
              <a:buNone/>
            </a:pPr>
            <a:r>
              <a:rPr b="1" lang="en" sz="2100">
                <a:solidFill>
                  <a:srgbClr val="2DC511"/>
                </a:solidFill>
                <a:latin typeface="Lobster"/>
                <a:ea typeface="Lobster"/>
                <a:cs typeface="Lobster"/>
                <a:sym typeface="Lobster"/>
              </a:rPr>
              <a:t>I am looking</a:t>
            </a:r>
            <a:endParaRPr b="1" sz="2100">
              <a:solidFill>
                <a:srgbClr val="2DC511"/>
              </a:solidFill>
              <a:latin typeface="Lobster"/>
              <a:ea typeface="Lobster"/>
              <a:cs typeface="Lobster"/>
              <a:sym typeface="Lobster"/>
            </a:endParaRPr>
          </a:p>
          <a:p>
            <a:pPr indent="0" lvl="0" marL="0" rtl="0" algn="l">
              <a:spcBef>
                <a:spcPts val="0"/>
              </a:spcBef>
              <a:spcAft>
                <a:spcPts val="0"/>
              </a:spcAft>
              <a:buNone/>
            </a:pPr>
            <a:r>
              <a:rPr b="1" lang="en" sz="2100">
                <a:solidFill>
                  <a:srgbClr val="2DC511"/>
                </a:solidFill>
                <a:latin typeface="Lobster"/>
                <a:ea typeface="Lobster"/>
                <a:cs typeface="Lobster"/>
                <a:sym typeface="Lobster"/>
              </a:rPr>
              <a:t>forward to another</a:t>
            </a:r>
            <a:endParaRPr b="1" sz="2100">
              <a:solidFill>
                <a:srgbClr val="2DC511"/>
              </a:solidFill>
              <a:latin typeface="Lobster"/>
              <a:ea typeface="Lobster"/>
              <a:cs typeface="Lobster"/>
              <a:sym typeface="Lobster"/>
            </a:endParaRPr>
          </a:p>
          <a:p>
            <a:pPr indent="0" lvl="0" marL="0" rtl="0" algn="l">
              <a:spcBef>
                <a:spcPts val="0"/>
              </a:spcBef>
              <a:spcAft>
                <a:spcPts val="0"/>
              </a:spcAft>
              <a:buNone/>
            </a:pPr>
            <a:r>
              <a:rPr b="1" lang="en" sz="2100">
                <a:solidFill>
                  <a:srgbClr val="2DC511"/>
                </a:solidFill>
                <a:latin typeface="Lobster"/>
                <a:ea typeface="Lobster"/>
                <a:cs typeface="Lobster"/>
                <a:sym typeface="Lobster"/>
              </a:rPr>
              <a:t>great day with you!</a:t>
            </a:r>
            <a:endParaRPr b="1" sz="2100">
              <a:solidFill>
                <a:srgbClr val="2DC511"/>
              </a:solidFill>
              <a:latin typeface="Lobster"/>
              <a:ea typeface="Lobster"/>
              <a:cs typeface="Lobster"/>
              <a:sym typeface="Lobster"/>
            </a:endParaRPr>
          </a:p>
          <a:p>
            <a:pPr indent="0" lvl="0" marL="0" rtl="0" algn="l">
              <a:spcBef>
                <a:spcPts val="0"/>
              </a:spcBef>
              <a:spcAft>
                <a:spcPts val="0"/>
              </a:spcAft>
              <a:buNone/>
            </a:pPr>
            <a:r>
              <a:rPr b="1" lang="en" sz="2100">
                <a:solidFill>
                  <a:srgbClr val="2DC511"/>
                </a:solidFill>
                <a:latin typeface="Lobster"/>
                <a:ea typeface="Lobster"/>
                <a:cs typeface="Lobster"/>
                <a:sym typeface="Lobster"/>
              </a:rPr>
              <a:t>               Ms. Porter</a:t>
            </a:r>
            <a:endParaRPr b="1" sz="2100">
              <a:solidFill>
                <a:srgbClr val="2DC511"/>
              </a:solidFill>
              <a:latin typeface="Lobster"/>
              <a:ea typeface="Lobster"/>
              <a:cs typeface="Lobster"/>
              <a:sym typeface="Lobster"/>
            </a:endParaRPr>
          </a:p>
        </p:txBody>
      </p:sp>
      <p:pic>
        <p:nvPicPr>
          <p:cNvPr id="381" name="Google Shape;381;p38"/>
          <p:cNvPicPr preferRelativeResize="0"/>
          <p:nvPr/>
        </p:nvPicPr>
        <p:blipFill>
          <a:blip r:embed="rId12">
            <a:alphaModFix/>
          </a:blip>
          <a:stretch>
            <a:fillRect/>
          </a:stretch>
        </p:blipFill>
        <p:spPr>
          <a:xfrm>
            <a:off x="7897228" y="1069000"/>
            <a:ext cx="1115950" cy="1115950"/>
          </a:xfrm>
          <a:prstGeom prst="rect">
            <a:avLst/>
          </a:prstGeom>
          <a:noFill/>
          <a:ln>
            <a:noFill/>
          </a:ln>
        </p:spPr>
      </p:pic>
      <p:pic>
        <p:nvPicPr>
          <p:cNvPr id="382" name="Google Shape;382;p38"/>
          <p:cNvPicPr preferRelativeResize="0"/>
          <p:nvPr/>
        </p:nvPicPr>
        <p:blipFill>
          <a:blip r:embed="rId12">
            <a:alphaModFix/>
          </a:blip>
          <a:stretch>
            <a:fillRect/>
          </a:stretch>
        </p:blipFill>
        <p:spPr>
          <a:xfrm>
            <a:off x="7171928" y="2760475"/>
            <a:ext cx="1115950" cy="1115950"/>
          </a:xfrm>
          <a:prstGeom prst="rect">
            <a:avLst/>
          </a:prstGeom>
          <a:noFill/>
          <a:ln>
            <a:noFill/>
          </a:ln>
        </p:spPr>
      </p:pic>
      <p:pic>
        <p:nvPicPr>
          <p:cNvPr id="383" name="Google Shape;383;p38"/>
          <p:cNvPicPr preferRelativeResize="0"/>
          <p:nvPr/>
        </p:nvPicPr>
        <p:blipFill>
          <a:blip r:embed="rId12">
            <a:alphaModFix/>
          </a:blip>
          <a:stretch>
            <a:fillRect/>
          </a:stretch>
        </p:blipFill>
        <p:spPr>
          <a:xfrm>
            <a:off x="7171928" y="1922825"/>
            <a:ext cx="1115950" cy="1115950"/>
          </a:xfrm>
          <a:prstGeom prst="rect">
            <a:avLst/>
          </a:prstGeom>
          <a:noFill/>
          <a:ln>
            <a:noFill/>
          </a:ln>
        </p:spPr>
      </p:pic>
      <p:pic>
        <p:nvPicPr>
          <p:cNvPr id="384" name="Google Shape;384;p38"/>
          <p:cNvPicPr preferRelativeResize="0"/>
          <p:nvPr/>
        </p:nvPicPr>
        <p:blipFill>
          <a:blip r:embed="rId12">
            <a:alphaModFix/>
          </a:blip>
          <a:stretch>
            <a:fillRect/>
          </a:stretch>
        </p:blipFill>
        <p:spPr>
          <a:xfrm>
            <a:off x="6208078" y="3367700"/>
            <a:ext cx="1115950" cy="1115950"/>
          </a:xfrm>
          <a:prstGeom prst="rect">
            <a:avLst/>
          </a:prstGeom>
          <a:noFill/>
          <a:ln>
            <a:noFill/>
          </a:ln>
        </p:spPr>
      </p:pic>
      <p:pic>
        <p:nvPicPr>
          <p:cNvPr id="385" name="Google Shape;385;p38"/>
          <p:cNvPicPr preferRelativeResize="0"/>
          <p:nvPr/>
        </p:nvPicPr>
        <p:blipFill>
          <a:blip r:embed="rId12">
            <a:alphaModFix/>
          </a:blip>
          <a:stretch>
            <a:fillRect/>
          </a:stretch>
        </p:blipFill>
        <p:spPr>
          <a:xfrm>
            <a:off x="5986653" y="2013775"/>
            <a:ext cx="1115950" cy="1115950"/>
          </a:xfrm>
          <a:prstGeom prst="rect">
            <a:avLst/>
          </a:prstGeom>
          <a:noFill/>
          <a:ln>
            <a:noFill/>
          </a:ln>
        </p:spPr>
      </p:pic>
      <p:pic>
        <p:nvPicPr>
          <p:cNvPr id="386" name="Google Shape;386;p38"/>
          <p:cNvPicPr preferRelativeResize="0"/>
          <p:nvPr/>
        </p:nvPicPr>
        <p:blipFill>
          <a:blip r:embed="rId12">
            <a:alphaModFix/>
          </a:blip>
          <a:stretch>
            <a:fillRect/>
          </a:stretch>
        </p:blipFill>
        <p:spPr>
          <a:xfrm>
            <a:off x="6208078" y="618625"/>
            <a:ext cx="1115950" cy="1115950"/>
          </a:xfrm>
          <a:prstGeom prst="rect">
            <a:avLst/>
          </a:prstGeom>
          <a:noFill/>
          <a:ln>
            <a:noFill/>
          </a:ln>
        </p:spPr>
      </p:pic>
      <p:pic>
        <p:nvPicPr>
          <p:cNvPr id="387" name="Google Shape;387;p38"/>
          <p:cNvPicPr preferRelativeResize="0"/>
          <p:nvPr/>
        </p:nvPicPr>
        <p:blipFill>
          <a:blip r:embed="rId12">
            <a:alphaModFix/>
          </a:blip>
          <a:stretch>
            <a:fillRect/>
          </a:stretch>
        </p:blipFill>
        <p:spPr>
          <a:xfrm>
            <a:off x="7897228" y="432275"/>
            <a:ext cx="1115950" cy="1115950"/>
          </a:xfrm>
          <a:prstGeom prst="rect">
            <a:avLst/>
          </a:prstGeom>
          <a:noFill/>
          <a:ln>
            <a:noFill/>
          </a:ln>
        </p:spPr>
      </p:pic>
      <p:pic>
        <p:nvPicPr>
          <p:cNvPr id="388" name="Google Shape;388;p38">
            <a:hlinkClick r:id="rId13"/>
          </p:cNvPr>
          <p:cNvPicPr preferRelativeResize="0"/>
          <p:nvPr/>
        </p:nvPicPr>
        <p:blipFill>
          <a:blip r:embed="rId14">
            <a:alphaModFix/>
          </a:blip>
          <a:stretch>
            <a:fillRect/>
          </a:stretch>
        </p:blipFill>
        <p:spPr>
          <a:xfrm>
            <a:off x="3445900" y="2920102"/>
            <a:ext cx="1755225" cy="2072275"/>
          </a:xfrm>
          <a:prstGeom prst="rect">
            <a:avLst/>
          </a:prstGeom>
          <a:noFill/>
          <a:ln>
            <a:noFill/>
          </a:ln>
        </p:spPr>
      </p:pic>
      <p:pic>
        <p:nvPicPr>
          <p:cNvPr id="389" name="Google Shape;389;p38"/>
          <p:cNvPicPr preferRelativeResize="0"/>
          <p:nvPr/>
        </p:nvPicPr>
        <p:blipFill>
          <a:blip r:embed="rId15">
            <a:alphaModFix/>
          </a:blip>
          <a:stretch>
            <a:fillRect/>
          </a:stretch>
        </p:blipFill>
        <p:spPr>
          <a:xfrm>
            <a:off x="7276150" y="2847963"/>
            <a:ext cx="1905000" cy="2295525"/>
          </a:xfrm>
          <a:prstGeom prst="rect">
            <a:avLst/>
          </a:prstGeom>
          <a:noFill/>
          <a:ln>
            <a:noFill/>
          </a:ln>
        </p:spPr>
      </p:pic>
      <p:pic>
        <p:nvPicPr>
          <p:cNvPr id="390" name="Google Shape;390;p38"/>
          <p:cNvPicPr preferRelativeResize="0"/>
          <p:nvPr/>
        </p:nvPicPr>
        <p:blipFill>
          <a:blip r:embed="rId16">
            <a:alphaModFix/>
          </a:blip>
          <a:stretch>
            <a:fillRect/>
          </a:stretch>
        </p:blipFill>
        <p:spPr>
          <a:xfrm rot="1450177">
            <a:off x="8276808" y="2520647"/>
            <a:ext cx="1019008" cy="874106"/>
          </a:xfrm>
          <a:prstGeom prst="rect">
            <a:avLst/>
          </a:prstGeom>
          <a:noFill/>
          <a:ln>
            <a:noFill/>
          </a:ln>
        </p:spPr>
      </p:pic>
      <p:pic>
        <p:nvPicPr>
          <p:cNvPr id="391" name="Google Shape;391;p38"/>
          <p:cNvPicPr preferRelativeResize="0"/>
          <p:nvPr/>
        </p:nvPicPr>
        <p:blipFill>
          <a:blip r:embed="rId12">
            <a:alphaModFix/>
          </a:blip>
          <a:stretch>
            <a:fillRect/>
          </a:stretch>
        </p:blipFill>
        <p:spPr>
          <a:xfrm>
            <a:off x="8028053" y="3876425"/>
            <a:ext cx="1115950" cy="1115950"/>
          </a:xfrm>
          <a:prstGeom prst="rect">
            <a:avLst/>
          </a:prstGeom>
          <a:noFill/>
          <a:ln>
            <a:noFill/>
          </a:ln>
        </p:spPr>
      </p:pic>
      <p:pic>
        <p:nvPicPr>
          <p:cNvPr id="392" name="Google Shape;392;p38"/>
          <p:cNvPicPr preferRelativeResize="0"/>
          <p:nvPr/>
        </p:nvPicPr>
        <p:blipFill>
          <a:blip r:embed="rId12">
            <a:alphaModFix/>
          </a:blip>
          <a:stretch>
            <a:fillRect/>
          </a:stretch>
        </p:blipFill>
        <p:spPr>
          <a:xfrm>
            <a:off x="5747028" y="4134537"/>
            <a:ext cx="1115950" cy="1115950"/>
          </a:xfrm>
          <a:prstGeom prst="rect">
            <a:avLst/>
          </a:prstGeom>
          <a:noFill/>
          <a:ln>
            <a:noFill/>
          </a:ln>
        </p:spPr>
      </p:pic>
      <p:pic>
        <p:nvPicPr>
          <p:cNvPr id="393" name="Google Shape;393;p38"/>
          <p:cNvPicPr preferRelativeResize="0"/>
          <p:nvPr/>
        </p:nvPicPr>
        <p:blipFill>
          <a:blip r:embed="rId16">
            <a:alphaModFix/>
          </a:blip>
          <a:stretch>
            <a:fillRect/>
          </a:stretch>
        </p:blipFill>
        <p:spPr>
          <a:xfrm rot="1450182">
            <a:off x="1459384" y="4415672"/>
            <a:ext cx="559255" cy="553657"/>
          </a:xfrm>
          <a:prstGeom prst="rect">
            <a:avLst/>
          </a:prstGeom>
          <a:noFill/>
          <a:ln>
            <a:noFill/>
          </a:ln>
        </p:spPr>
      </p:pic>
      <p:pic>
        <p:nvPicPr>
          <p:cNvPr id="394" name="Google Shape;394;p38"/>
          <p:cNvPicPr preferRelativeResize="0"/>
          <p:nvPr/>
        </p:nvPicPr>
        <p:blipFill>
          <a:blip r:embed="rId17">
            <a:alphaModFix/>
          </a:blip>
          <a:stretch>
            <a:fillRect/>
          </a:stretch>
        </p:blipFill>
        <p:spPr>
          <a:xfrm rot="328462">
            <a:off x="250708" y="4353918"/>
            <a:ext cx="626551" cy="626551"/>
          </a:xfrm>
          <a:prstGeom prst="rect">
            <a:avLst/>
          </a:prstGeom>
          <a:noFill/>
          <a:ln>
            <a:noFill/>
          </a:ln>
        </p:spPr>
      </p:pic>
      <p:pic>
        <p:nvPicPr>
          <p:cNvPr id="395" name="Google Shape;395;p38"/>
          <p:cNvPicPr preferRelativeResize="0"/>
          <p:nvPr/>
        </p:nvPicPr>
        <p:blipFill>
          <a:blip r:embed="rId18">
            <a:alphaModFix/>
          </a:blip>
          <a:stretch>
            <a:fillRect/>
          </a:stretch>
        </p:blipFill>
        <p:spPr>
          <a:xfrm>
            <a:off x="901106" y="3966456"/>
            <a:ext cx="683476" cy="6834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99" name="Shape 399"/>
        <p:cNvGrpSpPr/>
        <p:nvPr/>
      </p:nvGrpSpPr>
      <p:grpSpPr>
        <a:xfrm>
          <a:off x="0" y="0"/>
          <a:ext cx="0" cy="0"/>
          <a:chOff x="0" y="0"/>
          <a:chExt cx="0" cy="0"/>
        </a:xfrm>
      </p:grpSpPr>
      <p:pic>
        <p:nvPicPr>
          <p:cNvPr id="400" name="Google Shape;400;p39"/>
          <p:cNvPicPr preferRelativeResize="0"/>
          <p:nvPr/>
        </p:nvPicPr>
        <p:blipFill>
          <a:blip r:embed="rId3">
            <a:alphaModFix/>
          </a:blip>
          <a:stretch>
            <a:fillRect/>
          </a:stretch>
        </p:blipFill>
        <p:spPr>
          <a:xfrm>
            <a:off x="833217" y="973444"/>
            <a:ext cx="1950300" cy="1801750"/>
          </a:xfrm>
          <a:prstGeom prst="rect">
            <a:avLst/>
          </a:prstGeom>
          <a:noFill/>
          <a:ln>
            <a:noFill/>
          </a:ln>
        </p:spPr>
      </p:pic>
      <p:pic>
        <p:nvPicPr>
          <p:cNvPr id="401" name="Google Shape;401;p39"/>
          <p:cNvPicPr preferRelativeResize="0"/>
          <p:nvPr/>
        </p:nvPicPr>
        <p:blipFill>
          <a:blip r:embed="rId4">
            <a:alphaModFix/>
          </a:blip>
          <a:stretch>
            <a:fillRect/>
          </a:stretch>
        </p:blipFill>
        <p:spPr>
          <a:xfrm>
            <a:off x="2783525" y="973450"/>
            <a:ext cx="1950300" cy="1801750"/>
          </a:xfrm>
          <a:prstGeom prst="rect">
            <a:avLst/>
          </a:prstGeom>
          <a:noFill/>
          <a:ln>
            <a:noFill/>
          </a:ln>
        </p:spPr>
      </p:pic>
      <p:pic>
        <p:nvPicPr>
          <p:cNvPr id="402" name="Google Shape;402;p39"/>
          <p:cNvPicPr preferRelativeResize="0"/>
          <p:nvPr/>
        </p:nvPicPr>
        <p:blipFill>
          <a:blip r:embed="rId5">
            <a:alphaModFix/>
          </a:blip>
          <a:stretch>
            <a:fillRect/>
          </a:stretch>
        </p:blipFill>
        <p:spPr>
          <a:xfrm>
            <a:off x="4733825" y="973450"/>
            <a:ext cx="1801750" cy="1801750"/>
          </a:xfrm>
          <a:prstGeom prst="rect">
            <a:avLst/>
          </a:prstGeom>
          <a:noFill/>
          <a:ln>
            <a:noFill/>
          </a:ln>
        </p:spPr>
      </p:pic>
      <p:pic>
        <p:nvPicPr>
          <p:cNvPr id="403" name="Google Shape;403;p39"/>
          <p:cNvPicPr preferRelativeResize="0"/>
          <p:nvPr/>
        </p:nvPicPr>
        <p:blipFill>
          <a:blip r:embed="rId6">
            <a:alphaModFix/>
          </a:blip>
          <a:stretch>
            <a:fillRect/>
          </a:stretch>
        </p:blipFill>
        <p:spPr>
          <a:xfrm>
            <a:off x="6535575" y="973449"/>
            <a:ext cx="1787431" cy="1801750"/>
          </a:xfrm>
          <a:prstGeom prst="rect">
            <a:avLst/>
          </a:prstGeom>
          <a:noFill/>
          <a:ln>
            <a:noFill/>
          </a:ln>
        </p:spPr>
      </p:pic>
      <p:pic>
        <p:nvPicPr>
          <p:cNvPr id="404" name="Google Shape;404;p39"/>
          <p:cNvPicPr preferRelativeResize="0"/>
          <p:nvPr/>
        </p:nvPicPr>
        <p:blipFill>
          <a:blip r:embed="rId7">
            <a:alphaModFix/>
          </a:blip>
          <a:stretch>
            <a:fillRect/>
          </a:stretch>
        </p:blipFill>
        <p:spPr>
          <a:xfrm>
            <a:off x="6521250" y="2775200"/>
            <a:ext cx="1787425" cy="1878450"/>
          </a:xfrm>
          <a:prstGeom prst="rect">
            <a:avLst/>
          </a:prstGeom>
          <a:noFill/>
          <a:ln>
            <a:noFill/>
          </a:ln>
        </p:spPr>
      </p:pic>
      <p:pic>
        <p:nvPicPr>
          <p:cNvPr id="405" name="Google Shape;405;p39"/>
          <p:cNvPicPr preferRelativeResize="0"/>
          <p:nvPr/>
        </p:nvPicPr>
        <p:blipFill>
          <a:blip r:embed="rId8">
            <a:alphaModFix/>
          </a:blip>
          <a:stretch>
            <a:fillRect/>
          </a:stretch>
        </p:blipFill>
        <p:spPr>
          <a:xfrm>
            <a:off x="4733825" y="2775200"/>
            <a:ext cx="1787425" cy="1878450"/>
          </a:xfrm>
          <a:prstGeom prst="rect">
            <a:avLst/>
          </a:prstGeom>
          <a:noFill/>
          <a:ln>
            <a:noFill/>
          </a:ln>
        </p:spPr>
      </p:pic>
      <p:pic>
        <p:nvPicPr>
          <p:cNvPr id="406" name="Google Shape;406;p39"/>
          <p:cNvPicPr preferRelativeResize="0"/>
          <p:nvPr/>
        </p:nvPicPr>
        <p:blipFill>
          <a:blip r:embed="rId9">
            <a:alphaModFix/>
          </a:blip>
          <a:stretch>
            <a:fillRect/>
          </a:stretch>
        </p:blipFill>
        <p:spPr>
          <a:xfrm>
            <a:off x="2783525" y="2775200"/>
            <a:ext cx="1950300" cy="1878450"/>
          </a:xfrm>
          <a:prstGeom prst="rect">
            <a:avLst/>
          </a:prstGeom>
          <a:noFill/>
          <a:ln>
            <a:noFill/>
          </a:ln>
        </p:spPr>
      </p:pic>
      <p:pic>
        <p:nvPicPr>
          <p:cNvPr id="407" name="Google Shape;407;p39"/>
          <p:cNvPicPr preferRelativeResize="0"/>
          <p:nvPr/>
        </p:nvPicPr>
        <p:blipFill>
          <a:blip r:embed="rId10">
            <a:alphaModFix/>
          </a:blip>
          <a:stretch>
            <a:fillRect/>
          </a:stretch>
        </p:blipFill>
        <p:spPr>
          <a:xfrm>
            <a:off x="833225" y="2775200"/>
            <a:ext cx="1950300" cy="1878450"/>
          </a:xfrm>
          <a:prstGeom prst="rect">
            <a:avLst/>
          </a:prstGeom>
          <a:noFill/>
          <a:ln>
            <a:noFill/>
          </a:ln>
        </p:spPr>
      </p:pic>
      <p:graphicFrame>
        <p:nvGraphicFramePr>
          <p:cNvPr id="408" name="Google Shape;408;p39"/>
          <p:cNvGraphicFramePr/>
          <p:nvPr/>
        </p:nvGraphicFramePr>
        <p:xfrm>
          <a:off x="833200" y="973450"/>
          <a:ext cx="3000000" cy="3000000"/>
        </p:xfrm>
        <a:graphic>
          <a:graphicData uri="http://schemas.openxmlformats.org/drawingml/2006/table">
            <a:tbl>
              <a:tblPr>
                <a:noFill/>
                <a:tableStyleId>{792E0BEE-D57E-44C9-A9D5-7869AA80056B}</a:tableStyleId>
              </a:tblPr>
              <a:tblGrid>
                <a:gridCol w="1950325"/>
                <a:gridCol w="1950300"/>
                <a:gridCol w="1787425"/>
                <a:gridCol w="1801750"/>
              </a:tblGrid>
              <a:tr h="1840100">
                <a:tc>
                  <a:txBody>
                    <a:bodyPr/>
                    <a:lstStyle/>
                    <a:p>
                      <a:pPr indent="0" lvl="0" marL="0" rtl="0" algn="l">
                        <a:spcBef>
                          <a:spcPts val="0"/>
                        </a:spcBef>
                        <a:spcAft>
                          <a:spcPts val="0"/>
                        </a:spcAft>
                        <a:buNone/>
                      </a:pPr>
                      <a:r>
                        <a:t/>
                      </a:r>
                      <a:endParaRPr/>
                    </a:p>
                  </a:txBody>
                  <a:tcPr marT="91425" marB="91425" marR="91425" marL="91425">
                    <a:lnL cap="flat" cmpd="sng" w="114300">
                      <a:solidFill>
                        <a:srgbClr val="2DC511"/>
                      </a:solidFill>
                      <a:prstDash val="solid"/>
                      <a:round/>
                      <a:headEnd len="sm" w="sm" type="none"/>
                      <a:tailEnd len="sm" w="sm" type="none"/>
                    </a:lnL>
                    <a:lnR cap="flat" cmpd="sng" w="114300">
                      <a:solidFill>
                        <a:srgbClr val="2DC511"/>
                      </a:solidFill>
                      <a:prstDash val="solid"/>
                      <a:round/>
                      <a:headEnd len="sm" w="sm" type="none"/>
                      <a:tailEnd len="sm" w="sm" type="none"/>
                    </a:lnR>
                    <a:lnT cap="flat" cmpd="sng" w="114300">
                      <a:solidFill>
                        <a:srgbClr val="2DC511"/>
                      </a:solidFill>
                      <a:prstDash val="solid"/>
                      <a:round/>
                      <a:headEnd len="sm" w="sm" type="none"/>
                      <a:tailEnd len="sm" w="sm" type="none"/>
                    </a:lnT>
                    <a:lnB cap="flat" cmpd="sng" w="114300">
                      <a:solidFill>
                        <a:srgbClr val="2DC51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2DC511"/>
                      </a:solidFill>
                      <a:prstDash val="solid"/>
                      <a:round/>
                      <a:headEnd len="sm" w="sm" type="none"/>
                      <a:tailEnd len="sm" w="sm" type="none"/>
                    </a:lnL>
                    <a:lnR cap="flat" cmpd="sng" w="114300">
                      <a:solidFill>
                        <a:srgbClr val="2DC511"/>
                      </a:solidFill>
                      <a:prstDash val="solid"/>
                      <a:round/>
                      <a:headEnd len="sm" w="sm" type="none"/>
                      <a:tailEnd len="sm" w="sm" type="none"/>
                    </a:lnR>
                    <a:lnT cap="flat" cmpd="sng" w="114300">
                      <a:solidFill>
                        <a:srgbClr val="2DC511"/>
                      </a:solidFill>
                      <a:prstDash val="solid"/>
                      <a:round/>
                      <a:headEnd len="sm" w="sm" type="none"/>
                      <a:tailEnd len="sm" w="sm" type="none"/>
                    </a:lnT>
                    <a:lnB cap="flat" cmpd="sng" w="114300">
                      <a:solidFill>
                        <a:srgbClr val="2DC51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2DC511"/>
                      </a:solidFill>
                      <a:prstDash val="solid"/>
                      <a:round/>
                      <a:headEnd len="sm" w="sm" type="none"/>
                      <a:tailEnd len="sm" w="sm" type="none"/>
                    </a:lnL>
                    <a:lnR cap="flat" cmpd="sng" w="114300">
                      <a:solidFill>
                        <a:srgbClr val="2DC511"/>
                      </a:solidFill>
                      <a:prstDash val="solid"/>
                      <a:round/>
                      <a:headEnd len="sm" w="sm" type="none"/>
                      <a:tailEnd len="sm" w="sm" type="none"/>
                    </a:lnR>
                    <a:lnT cap="flat" cmpd="sng" w="114300">
                      <a:solidFill>
                        <a:srgbClr val="2DC511"/>
                      </a:solidFill>
                      <a:prstDash val="solid"/>
                      <a:round/>
                      <a:headEnd len="sm" w="sm" type="none"/>
                      <a:tailEnd len="sm" w="sm" type="none"/>
                    </a:lnT>
                    <a:lnB cap="flat" cmpd="sng" w="114300">
                      <a:solidFill>
                        <a:srgbClr val="2DC51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2DC511"/>
                      </a:solidFill>
                      <a:prstDash val="solid"/>
                      <a:round/>
                      <a:headEnd len="sm" w="sm" type="none"/>
                      <a:tailEnd len="sm" w="sm" type="none"/>
                    </a:lnL>
                    <a:lnR cap="flat" cmpd="sng" w="114300">
                      <a:solidFill>
                        <a:srgbClr val="2DC511"/>
                      </a:solidFill>
                      <a:prstDash val="solid"/>
                      <a:round/>
                      <a:headEnd len="sm" w="sm" type="none"/>
                      <a:tailEnd len="sm" w="sm" type="none"/>
                    </a:lnR>
                    <a:lnT cap="flat" cmpd="sng" w="114300">
                      <a:solidFill>
                        <a:srgbClr val="2DC511"/>
                      </a:solidFill>
                      <a:prstDash val="solid"/>
                      <a:round/>
                      <a:headEnd len="sm" w="sm" type="none"/>
                      <a:tailEnd len="sm" w="sm" type="none"/>
                    </a:lnT>
                    <a:lnB cap="flat" cmpd="sng" w="114300">
                      <a:solidFill>
                        <a:srgbClr val="2DC511"/>
                      </a:solidFill>
                      <a:prstDash val="solid"/>
                      <a:round/>
                      <a:headEnd len="sm" w="sm" type="none"/>
                      <a:tailEnd len="sm" w="sm" type="none"/>
                    </a:lnB>
                  </a:tcPr>
                </a:tc>
              </a:tr>
              <a:tr h="1840100">
                <a:tc>
                  <a:txBody>
                    <a:bodyPr/>
                    <a:lstStyle/>
                    <a:p>
                      <a:pPr indent="0" lvl="0" marL="0" rtl="0" algn="l">
                        <a:spcBef>
                          <a:spcPts val="0"/>
                        </a:spcBef>
                        <a:spcAft>
                          <a:spcPts val="0"/>
                        </a:spcAft>
                        <a:buNone/>
                      </a:pPr>
                      <a:r>
                        <a:t/>
                      </a:r>
                      <a:endParaRPr/>
                    </a:p>
                  </a:txBody>
                  <a:tcPr marT="91425" marB="91425" marR="91425" marL="91425">
                    <a:lnL cap="flat" cmpd="sng" w="114300">
                      <a:solidFill>
                        <a:srgbClr val="2DC511"/>
                      </a:solidFill>
                      <a:prstDash val="solid"/>
                      <a:round/>
                      <a:headEnd len="sm" w="sm" type="none"/>
                      <a:tailEnd len="sm" w="sm" type="none"/>
                    </a:lnL>
                    <a:lnR cap="flat" cmpd="sng" w="114300">
                      <a:solidFill>
                        <a:srgbClr val="2DC511"/>
                      </a:solidFill>
                      <a:prstDash val="solid"/>
                      <a:round/>
                      <a:headEnd len="sm" w="sm" type="none"/>
                      <a:tailEnd len="sm" w="sm" type="none"/>
                    </a:lnR>
                    <a:lnT cap="flat" cmpd="sng" w="114300">
                      <a:solidFill>
                        <a:srgbClr val="2DC511"/>
                      </a:solidFill>
                      <a:prstDash val="solid"/>
                      <a:round/>
                      <a:headEnd len="sm" w="sm" type="none"/>
                      <a:tailEnd len="sm" w="sm" type="none"/>
                    </a:lnT>
                    <a:lnB cap="flat" cmpd="sng" w="114300">
                      <a:solidFill>
                        <a:srgbClr val="2DC51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2DC511"/>
                      </a:solidFill>
                      <a:prstDash val="solid"/>
                      <a:round/>
                      <a:headEnd len="sm" w="sm" type="none"/>
                      <a:tailEnd len="sm" w="sm" type="none"/>
                    </a:lnL>
                    <a:lnR cap="flat" cmpd="sng" w="114300">
                      <a:solidFill>
                        <a:srgbClr val="2DC511"/>
                      </a:solidFill>
                      <a:prstDash val="solid"/>
                      <a:round/>
                      <a:headEnd len="sm" w="sm" type="none"/>
                      <a:tailEnd len="sm" w="sm" type="none"/>
                    </a:lnR>
                    <a:lnT cap="flat" cmpd="sng" w="114300">
                      <a:solidFill>
                        <a:srgbClr val="2DC511"/>
                      </a:solidFill>
                      <a:prstDash val="solid"/>
                      <a:round/>
                      <a:headEnd len="sm" w="sm" type="none"/>
                      <a:tailEnd len="sm" w="sm" type="none"/>
                    </a:lnT>
                    <a:lnB cap="flat" cmpd="sng" w="114300">
                      <a:solidFill>
                        <a:srgbClr val="2DC51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2DC511"/>
                      </a:solidFill>
                      <a:prstDash val="solid"/>
                      <a:round/>
                      <a:headEnd len="sm" w="sm" type="none"/>
                      <a:tailEnd len="sm" w="sm" type="none"/>
                    </a:lnL>
                    <a:lnR cap="flat" cmpd="sng" w="114300">
                      <a:solidFill>
                        <a:srgbClr val="2DC511"/>
                      </a:solidFill>
                      <a:prstDash val="solid"/>
                      <a:round/>
                      <a:headEnd len="sm" w="sm" type="none"/>
                      <a:tailEnd len="sm" w="sm" type="none"/>
                    </a:lnR>
                    <a:lnT cap="flat" cmpd="sng" w="114300">
                      <a:solidFill>
                        <a:srgbClr val="2DC511"/>
                      </a:solidFill>
                      <a:prstDash val="solid"/>
                      <a:round/>
                      <a:headEnd len="sm" w="sm" type="none"/>
                      <a:tailEnd len="sm" w="sm" type="none"/>
                    </a:lnT>
                    <a:lnB cap="flat" cmpd="sng" w="114300">
                      <a:solidFill>
                        <a:srgbClr val="2DC51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2DC511"/>
                      </a:solidFill>
                      <a:prstDash val="solid"/>
                      <a:round/>
                      <a:headEnd len="sm" w="sm" type="none"/>
                      <a:tailEnd len="sm" w="sm" type="none"/>
                    </a:lnL>
                    <a:lnR cap="flat" cmpd="sng" w="114300">
                      <a:solidFill>
                        <a:srgbClr val="2DC511"/>
                      </a:solidFill>
                      <a:prstDash val="solid"/>
                      <a:round/>
                      <a:headEnd len="sm" w="sm" type="none"/>
                      <a:tailEnd len="sm" w="sm" type="none"/>
                    </a:lnR>
                    <a:lnT cap="flat" cmpd="sng" w="114300">
                      <a:solidFill>
                        <a:srgbClr val="2DC511"/>
                      </a:solidFill>
                      <a:prstDash val="solid"/>
                      <a:round/>
                      <a:headEnd len="sm" w="sm" type="none"/>
                      <a:tailEnd len="sm" w="sm" type="none"/>
                    </a:lnT>
                    <a:lnB cap="flat" cmpd="sng" w="114300">
                      <a:solidFill>
                        <a:srgbClr val="2DC511"/>
                      </a:solidFill>
                      <a:prstDash val="solid"/>
                      <a:round/>
                      <a:headEnd len="sm" w="sm" type="none"/>
                      <a:tailEnd len="sm" w="sm" type="none"/>
                    </a:lnB>
                  </a:tcPr>
                </a:tc>
              </a:tr>
            </a:tbl>
          </a:graphicData>
        </a:graphic>
      </p:graphicFrame>
      <p:sp>
        <p:nvSpPr>
          <p:cNvPr id="409" name="Google Shape;409;p39"/>
          <p:cNvSpPr txBox="1"/>
          <p:nvPr/>
        </p:nvSpPr>
        <p:spPr>
          <a:xfrm>
            <a:off x="749200" y="374600"/>
            <a:ext cx="76503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        How are you feeling on a scale of St. Patrick’s Day?</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rPr b="1" lang="en" sz="2000"/>
              <a:t> 1                          2                          3                       4</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rPr b="1" lang="en" sz="2000"/>
              <a:t> </a:t>
            </a:r>
            <a:r>
              <a:rPr b="1" lang="en" sz="2000">
                <a:solidFill>
                  <a:srgbClr val="FFFF00"/>
                </a:solidFill>
              </a:rPr>
              <a:t> 5                         6                          7                       8</a:t>
            </a:r>
            <a:endParaRPr b="1" sz="2000">
              <a:solidFill>
                <a:srgbClr val="FFFF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3" name="Shape 413"/>
        <p:cNvGrpSpPr/>
        <p:nvPr/>
      </p:nvGrpSpPr>
      <p:grpSpPr>
        <a:xfrm>
          <a:off x="0" y="0"/>
          <a:ext cx="0" cy="0"/>
          <a:chOff x="0" y="0"/>
          <a:chExt cx="0" cy="0"/>
        </a:xfrm>
      </p:grpSpPr>
      <p:pic>
        <p:nvPicPr>
          <p:cNvPr descr="closed house door" id="414" name="Google Shape;414;p40"/>
          <p:cNvPicPr preferRelativeResize="0"/>
          <p:nvPr/>
        </p:nvPicPr>
        <p:blipFill rotWithShape="1">
          <a:blip r:embed="rId3">
            <a:alphaModFix/>
          </a:blip>
          <a:srcRect b="35906" l="0" r="0" t="26546"/>
          <a:stretch/>
        </p:blipFill>
        <p:spPr>
          <a:xfrm>
            <a:off x="3" y="8"/>
            <a:ext cx="9143985" cy="5143492"/>
          </a:xfrm>
          <a:prstGeom prst="rect">
            <a:avLst/>
          </a:prstGeom>
          <a:noFill/>
          <a:ln>
            <a:noFill/>
          </a:ln>
        </p:spPr>
      </p:pic>
      <p:sp>
        <p:nvSpPr>
          <p:cNvPr id="415" name="Google Shape;415;p40"/>
          <p:cNvSpPr/>
          <p:nvPr/>
        </p:nvSpPr>
        <p:spPr>
          <a:xfrm>
            <a:off x="0" y="5229217"/>
            <a:ext cx="1881600" cy="1902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800" u="sng">
                <a:solidFill>
                  <a:schemeClr val="hlink"/>
                </a:solidFill>
                <a:latin typeface="Calibri"/>
                <a:ea typeface="Calibri"/>
                <a:cs typeface="Calibri"/>
                <a:sym typeface="Calibri"/>
                <a:hlinkClick r:id="rId4"/>
              </a:rPr>
              <a:t>https://unsplash.com/photos/6ajf6BAyYt4</a:t>
            </a:r>
            <a:endParaRPr sz="800">
              <a:solidFill>
                <a:schemeClr val="dk1"/>
              </a:solidFill>
              <a:latin typeface="Calibri"/>
              <a:ea typeface="Calibri"/>
              <a:cs typeface="Calibri"/>
              <a:sym typeface="Calibri"/>
            </a:endParaRPr>
          </a:p>
        </p:txBody>
      </p:sp>
      <p:pic>
        <p:nvPicPr>
          <p:cNvPr id="416" name="Google Shape;416;p40"/>
          <p:cNvPicPr preferRelativeResize="0"/>
          <p:nvPr/>
        </p:nvPicPr>
        <p:blipFill rotWithShape="1">
          <a:blip r:embed="rId5">
            <a:alphaModFix/>
          </a:blip>
          <a:srcRect b="53076" l="0" r="0" t="28702"/>
          <a:stretch/>
        </p:blipFill>
        <p:spPr>
          <a:xfrm>
            <a:off x="34625" y="-8650"/>
            <a:ext cx="3086725" cy="626550"/>
          </a:xfrm>
          <a:prstGeom prst="rect">
            <a:avLst/>
          </a:prstGeom>
          <a:noFill/>
          <a:ln>
            <a:noFill/>
          </a:ln>
        </p:spPr>
      </p:pic>
      <p:pic>
        <p:nvPicPr>
          <p:cNvPr id="417" name="Google Shape;417;p40"/>
          <p:cNvPicPr preferRelativeResize="0"/>
          <p:nvPr/>
        </p:nvPicPr>
        <p:blipFill rotWithShape="1">
          <a:blip r:embed="rId5">
            <a:alphaModFix/>
          </a:blip>
          <a:srcRect b="53076" l="0" r="0" t="28702"/>
          <a:stretch/>
        </p:blipFill>
        <p:spPr>
          <a:xfrm>
            <a:off x="3121350" y="0"/>
            <a:ext cx="3086725" cy="626550"/>
          </a:xfrm>
          <a:prstGeom prst="rect">
            <a:avLst/>
          </a:prstGeom>
          <a:noFill/>
          <a:ln>
            <a:noFill/>
          </a:ln>
        </p:spPr>
      </p:pic>
      <p:pic>
        <p:nvPicPr>
          <p:cNvPr id="418" name="Google Shape;418;p40"/>
          <p:cNvPicPr preferRelativeResize="0"/>
          <p:nvPr/>
        </p:nvPicPr>
        <p:blipFill rotWithShape="1">
          <a:blip r:embed="rId5">
            <a:alphaModFix/>
          </a:blip>
          <a:srcRect b="53076" l="0" r="0" t="28702"/>
          <a:stretch/>
        </p:blipFill>
        <p:spPr>
          <a:xfrm>
            <a:off x="6057275" y="0"/>
            <a:ext cx="3086725" cy="626550"/>
          </a:xfrm>
          <a:prstGeom prst="rect">
            <a:avLst/>
          </a:prstGeom>
          <a:noFill/>
          <a:ln>
            <a:noFill/>
          </a:ln>
        </p:spPr>
      </p:pic>
      <p:pic>
        <p:nvPicPr>
          <p:cNvPr id="419" name="Google Shape;419;p40"/>
          <p:cNvPicPr preferRelativeResize="0"/>
          <p:nvPr/>
        </p:nvPicPr>
        <p:blipFill>
          <a:blip r:embed="rId6">
            <a:alphaModFix/>
          </a:blip>
          <a:stretch>
            <a:fillRect/>
          </a:stretch>
        </p:blipFill>
        <p:spPr>
          <a:xfrm>
            <a:off x="34625" y="617901"/>
            <a:ext cx="3408776" cy="2165174"/>
          </a:xfrm>
          <a:prstGeom prst="rect">
            <a:avLst/>
          </a:prstGeom>
          <a:noFill/>
          <a:ln>
            <a:noFill/>
          </a:ln>
        </p:spPr>
      </p:pic>
      <p:pic>
        <p:nvPicPr>
          <p:cNvPr id="420" name="Google Shape;420;p40"/>
          <p:cNvPicPr preferRelativeResize="0"/>
          <p:nvPr/>
        </p:nvPicPr>
        <p:blipFill>
          <a:blip r:embed="rId7">
            <a:alphaModFix/>
          </a:blip>
          <a:stretch>
            <a:fillRect/>
          </a:stretch>
        </p:blipFill>
        <p:spPr>
          <a:xfrm>
            <a:off x="6309731" y="188702"/>
            <a:ext cx="2383050" cy="2383050"/>
          </a:xfrm>
          <a:prstGeom prst="rect">
            <a:avLst/>
          </a:prstGeom>
          <a:noFill/>
          <a:ln>
            <a:noFill/>
          </a:ln>
        </p:spPr>
      </p:pic>
      <p:pic>
        <p:nvPicPr>
          <p:cNvPr id="421" name="Google Shape;421;p40"/>
          <p:cNvPicPr preferRelativeResize="0"/>
          <p:nvPr/>
        </p:nvPicPr>
        <p:blipFill>
          <a:blip r:embed="rId8">
            <a:alphaModFix/>
          </a:blip>
          <a:stretch>
            <a:fillRect/>
          </a:stretch>
        </p:blipFill>
        <p:spPr>
          <a:xfrm>
            <a:off x="2506925" y="775575"/>
            <a:ext cx="802025" cy="802025"/>
          </a:xfrm>
          <a:prstGeom prst="rect">
            <a:avLst/>
          </a:prstGeom>
          <a:noFill/>
          <a:ln>
            <a:noFill/>
          </a:ln>
        </p:spPr>
      </p:pic>
      <p:pic>
        <p:nvPicPr>
          <p:cNvPr id="422" name="Google Shape;422;p40"/>
          <p:cNvPicPr preferRelativeResize="0"/>
          <p:nvPr/>
        </p:nvPicPr>
        <p:blipFill>
          <a:blip r:embed="rId9">
            <a:alphaModFix/>
          </a:blip>
          <a:stretch>
            <a:fillRect/>
          </a:stretch>
        </p:blipFill>
        <p:spPr>
          <a:xfrm>
            <a:off x="1561799" y="2711333"/>
            <a:ext cx="1881600" cy="2383030"/>
          </a:xfrm>
          <a:prstGeom prst="rect">
            <a:avLst/>
          </a:prstGeom>
          <a:noFill/>
          <a:ln>
            <a:noFill/>
          </a:ln>
        </p:spPr>
      </p:pic>
      <p:sp>
        <p:nvSpPr>
          <p:cNvPr id="423" name="Google Shape;423;p40"/>
          <p:cNvSpPr txBox="1"/>
          <p:nvPr/>
        </p:nvSpPr>
        <p:spPr>
          <a:xfrm>
            <a:off x="222238" y="775575"/>
            <a:ext cx="30867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rgbClr val="2DC511"/>
                </a:solidFill>
                <a:latin typeface="Lobster"/>
                <a:ea typeface="Lobster"/>
                <a:cs typeface="Lobster"/>
                <a:sym typeface="Lobster"/>
              </a:rPr>
              <a:t>Please stand</a:t>
            </a:r>
            <a:endParaRPr b="1" sz="2700">
              <a:solidFill>
                <a:srgbClr val="2DC511"/>
              </a:solidFill>
              <a:latin typeface="Lobster"/>
              <a:ea typeface="Lobster"/>
              <a:cs typeface="Lobster"/>
              <a:sym typeface="Lobster"/>
            </a:endParaRPr>
          </a:p>
          <a:p>
            <a:pPr indent="0" lvl="0" marL="0" rtl="0" algn="l">
              <a:spcBef>
                <a:spcPts val="0"/>
              </a:spcBef>
              <a:spcAft>
                <a:spcPts val="0"/>
              </a:spcAft>
              <a:buNone/>
            </a:pPr>
            <a:r>
              <a:rPr b="1" lang="en" sz="2700">
                <a:solidFill>
                  <a:srgbClr val="2DC511"/>
                </a:solidFill>
                <a:latin typeface="Lobster"/>
                <a:ea typeface="Lobster"/>
                <a:cs typeface="Lobster"/>
                <a:sym typeface="Lobster"/>
              </a:rPr>
              <a:t>for the </a:t>
            </a:r>
            <a:endParaRPr b="1" sz="2700">
              <a:solidFill>
                <a:srgbClr val="2DC511"/>
              </a:solidFill>
              <a:latin typeface="Lobster"/>
              <a:ea typeface="Lobster"/>
              <a:cs typeface="Lobster"/>
              <a:sym typeface="Lobster"/>
            </a:endParaRPr>
          </a:p>
          <a:p>
            <a:pPr indent="0" lvl="0" marL="0" rtl="0" algn="l">
              <a:spcBef>
                <a:spcPts val="0"/>
              </a:spcBef>
              <a:spcAft>
                <a:spcPts val="0"/>
              </a:spcAft>
              <a:buNone/>
            </a:pPr>
            <a:r>
              <a:rPr b="1" lang="en" sz="2700">
                <a:solidFill>
                  <a:srgbClr val="2DC511"/>
                </a:solidFill>
                <a:latin typeface="Lobster"/>
                <a:ea typeface="Lobster"/>
                <a:cs typeface="Lobster"/>
                <a:sym typeface="Lobster"/>
              </a:rPr>
              <a:t>Pledge of</a:t>
            </a:r>
            <a:endParaRPr b="1" sz="2700">
              <a:solidFill>
                <a:srgbClr val="2DC511"/>
              </a:solidFill>
              <a:latin typeface="Lobster"/>
              <a:ea typeface="Lobster"/>
              <a:cs typeface="Lobster"/>
              <a:sym typeface="Lobster"/>
            </a:endParaRPr>
          </a:p>
          <a:p>
            <a:pPr indent="0" lvl="0" marL="0" rtl="0" algn="l">
              <a:spcBef>
                <a:spcPts val="0"/>
              </a:spcBef>
              <a:spcAft>
                <a:spcPts val="0"/>
              </a:spcAft>
              <a:buNone/>
            </a:pPr>
            <a:r>
              <a:rPr b="1" lang="en" sz="2700">
                <a:solidFill>
                  <a:srgbClr val="2DC511"/>
                </a:solidFill>
                <a:latin typeface="Lobster"/>
                <a:ea typeface="Lobster"/>
                <a:cs typeface="Lobster"/>
                <a:sym typeface="Lobster"/>
              </a:rPr>
              <a:t>Allegiance.</a:t>
            </a:r>
            <a:endParaRPr b="1" sz="2700">
              <a:solidFill>
                <a:srgbClr val="2DC511"/>
              </a:solidFill>
              <a:latin typeface="Lobster"/>
              <a:ea typeface="Lobster"/>
              <a:cs typeface="Lobster"/>
              <a:sym typeface="Lobster"/>
            </a:endParaRPr>
          </a:p>
        </p:txBody>
      </p:sp>
      <p:pic>
        <p:nvPicPr>
          <p:cNvPr id="424" name="Google Shape;424;p40"/>
          <p:cNvPicPr preferRelativeResize="0"/>
          <p:nvPr/>
        </p:nvPicPr>
        <p:blipFill>
          <a:blip r:embed="rId10">
            <a:alphaModFix/>
          </a:blip>
          <a:stretch>
            <a:fillRect/>
          </a:stretch>
        </p:blipFill>
        <p:spPr>
          <a:xfrm>
            <a:off x="7897228" y="1069000"/>
            <a:ext cx="1115950" cy="1115950"/>
          </a:xfrm>
          <a:prstGeom prst="rect">
            <a:avLst/>
          </a:prstGeom>
          <a:noFill/>
          <a:ln>
            <a:noFill/>
          </a:ln>
        </p:spPr>
      </p:pic>
      <p:pic>
        <p:nvPicPr>
          <p:cNvPr id="425" name="Google Shape;425;p40"/>
          <p:cNvPicPr preferRelativeResize="0"/>
          <p:nvPr/>
        </p:nvPicPr>
        <p:blipFill>
          <a:blip r:embed="rId10">
            <a:alphaModFix/>
          </a:blip>
          <a:stretch>
            <a:fillRect/>
          </a:stretch>
        </p:blipFill>
        <p:spPr>
          <a:xfrm>
            <a:off x="7171928" y="2760475"/>
            <a:ext cx="1115950" cy="1115950"/>
          </a:xfrm>
          <a:prstGeom prst="rect">
            <a:avLst/>
          </a:prstGeom>
          <a:noFill/>
          <a:ln>
            <a:noFill/>
          </a:ln>
        </p:spPr>
      </p:pic>
      <p:pic>
        <p:nvPicPr>
          <p:cNvPr id="426" name="Google Shape;426;p40"/>
          <p:cNvPicPr preferRelativeResize="0"/>
          <p:nvPr/>
        </p:nvPicPr>
        <p:blipFill>
          <a:blip r:embed="rId10">
            <a:alphaModFix/>
          </a:blip>
          <a:stretch>
            <a:fillRect/>
          </a:stretch>
        </p:blipFill>
        <p:spPr>
          <a:xfrm>
            <a:off x="7171928" y="1922825"/>
            <a:ext cx="1115950" cy="1115950"/>
          </a:xfrm>
          <a:prstGeom prst="rect">
            <a:avLst/>
          </a:prstGeom>
          <a:noFill/>
          <a:ln>
            <a:noFill/>
          </a:ln>
        </p:spPr>
      </p:pic>
      <p:pic>
        <p:nvPicPr>
          <p:cNvPr id="427" name="Google Shape;427;p40"/>
          <p:cNvPicPr preferRelativeResize="0"/>
          <p:nvPr/>
        </p:nvPicPr>
        <p:blipFill>
          <a:blip r:embed="rId10">
            <a:alphaModFix/>
          </a:blip>
          <a:stretch>
            <a:fillRect/>
          </a:stretch>
        </p:blipFill>
        <p:spPr>
          <a:xfrm>
            <a:off x="6208078" y="3367700"/>
            <a:ext cx="1115950" cy="1115950"/>
          </a:xfrm>
          <a:prstGeom prst="rect">
            <a:avLst/>
          </a:prstGeom>
          <a:noFill/>
          <a:ln>
            <a:noFill/>
          </a:ln>
        </p:spPr>
      </p:pic>
      <p:pic>
        <p:nvPicPr>
          <p:cNvPr id="428" name="Google Shape;428;p40"/>
          <p:cNvPicPr preferRelativeResize="0"/>
          <p:nvPr/>
        </p:nvPicPr>
        <p:blipFill>
          <a:blip r:embed="rId10">
            <a:alphaModFix/>
          </a:blip>
          <a:stretch>
            <a:fillRect/>
          </a:stretch>
        </p:blipFill>
        <p:spPr>
          <a:xfrm>
            <a:off x="5986653" y="2013775"/>
            <a:ext cx="1115950" cy="1115950"/>
          </a:xfrm>
          <a:prstGeom prst="rect">
            <a:avLst/>
          </a:prstGeom>
          <a:noFill/>
          <a:ln>
            <a:noFill/>
          </a:ln>
        </p:spPr>
      </p:pic>
      <p:pic>
        <p:nvPicPr>
          <p:cNvPr id="429" name="Google Shape;429;p40"/>
          <p:cNvPicPr preferRelativeResize="0"/>
          <p:nvPr/>
        </p:nvPicPr>
        <p:blipFill>
          <a:blip r:embed="rId10">
            <a:alphaModFix/>
          </a:blip>
          <a:stretch>
            <a:fillRect/>
          </a:stretch>
        </p:blipFill>
        <p:spPr>
          <a:xfrm>
            <a:off x="6208078" y="618625"/>
            <a:ext cx="1115950" cy="1115950"/>
          </a:xfrm>
          <a:prstGeom prst="rect">
            <a:avLst/>
          </a:prstGeom>
          <a:noFill/>
          <a:ln>
            <a:noFill/>
          </a:ln>
        </p:spPr>
      </p:pic>
      <p:pic>
        <p:nvPicPr>
          <p:cNvPr id="430" name="Google Shape;430;p40"/>
          <p:cNvPicPr preferRelativeResize="0"/>
          <p:nvPr/>
        </p:nvPicPr>
        <p:blipFill>
          <a:blip r:embed="rId10">
            <a:alphaModFix/>
          </a:blip>
          <a:stretch>
            <a:fillRect/>
          </a:stretch>
        </p:blipFill>
        <p:spPr>
          <a:xfrm>
            <a:off x="7897228" y="432275"/>
            <a:ext cx="1115950" cy="1115950"/>
          </a:xfrm>
          <a:prstGeom prst="rect">
            <a:avLst/>
          </a:prstGeom>
          <a:noFill/>
          <a:ln>
            <a:noFill/>
          </a:ln>
        </p:spPr>
      </p:pic>
      <p:pic>
        <p:nvPicPr>
          <p:cNvPr id="431" name="Google Shape;431;p40"/>
          <p:cNvPicPr preferRelativeResize="0"/>
          <p:nvPr/>
        </p:nvPicPr>
        <p:blipFill>
          <a:blip r:embed="rId11">
            <a:alphaModFix/>
          </a:blip>
          <a:stretch>
            <a:fillRect/>
          </a:stretch>
        </p:blipFill>
        <p:spPr>
          <a:xfrm>
            <a:off x="3445900" y="2920102"/>
            <a:ext cx="1755225" cy="2072275"/>
          </a:xfrm>
          <a:prstGeom prst="rect">
            <a:avLst/>
          </a:prstGeom>
          <a:noFill/>
          <a:ln>
            <a:noFill/>
          </a:ln>
        </p:spPr>
      </p:pic>
      <p:pic>
        <p:nvPicPr>
          <p:cNvPr id="432" name="Google Shape;432;p40"/>
          <p:cNvPicPr preferRelativeResize="0"/>
          <p:nvPr/>
        </p:nvPicPr>
        <p:blipFill>
          <a:blip r:embed="rId12">
            <a:alphaModFix/>
          </a:blip>
          <a:stretch>
            <a:fillRect/>
          </a:stretch>
        </p:blipFill>
        <p:spPr>
          <a:xfrm>
            <a:off x="7276150" y="2847963"/>
            <a:ext cx="1905000" cy="2295525"/>
          </a:xfrm>
          <a:prstGeom prst="rect">
            <a:avLst/>
          </a:prstGeom>
          <a:noFill/>
          <a:ln>
            <a:noFill/>
          </a:ln>
        </p:spPr>
      </p:pic>
      <p:pic>
        <p:nvPicPr>
          <p:cNvPr id="433" name="Google Shape;433;p40"/>
          <p:cNvPicPr preferRelativeResize="0"/>
          <p:nvPr/>
        </p:nvPicPr>
        <p:blipFill>
          <a:blip r:embed="rId13">
            <a:alphaModFix/>
          </a:blip>
          <a:stretch>
            <a:fillRect/>
          </a:stretch>
        </p:blipFill>
        <p:spPr>
          <a:xfrm rot="1450177">
            <a:off x="8276808" y="2520647"/>
            <a:ext cx="1019008" cy="874106"/>
          </a:xfrm>
          <a:prstGeom prst="rect">
            <a:avLst/>
          </a:prstGeom>
          <a:noFill/>
          <a:ln>
            <a:noFill/>
          </a:ln>
        </p:spPr>
      </p:pic>
      <p:pic>
        <p:nvPicPr>
          <p:cNvPr id="434" name="Google Shape;434;p40"/>
          <p:cNvPicPr preferRelativeResize="0"/>
          <p:nvPr/>
        </p:nvPicPr>
        <p:blipFill>
          <a:blip r:embed="rId10">
            <a:alphaModFix/>
          </a:blip>
          <a:stretch>
            <a:fillRect/>
          </a:stretch>
        </p:blipFill>
        <p:spPr>
          <a:xfrm>
            <a:off x="8028053" y="3876425"/>
            <a:ext cx="1115950" cy="1115950"/>
          </a:xfrm>
          <a:prstGeom prst="rect">
            <a:avLst/>
          </a:prstGeom>
          <a:noFill/>
          <a:ln>
            <a:noFill/>
          </a:ln>
        </p:spPr>
      </p:pic>
      <p:pic>
        <p:nvPicPr>
          <p:cNvPr id="435" name="Google Shape;435;p40"/>
          <p:cNvPicPr preferRelativeResize="0"/>
          <p:nvPr/>
        </p:nvPicPr>
        <p:blipFill>
          <a:blip r:embed="rId10">
            <a:alphaModFix/>
          </a:blip>
          <a:stretch>
            <a:fillRect/>
          </a:stretch>
        </p:blipFill>
        <p:spPr>
          <a:xfrm>
            <a:off x="5747028" y="4134537"/>
            <a:ext cx="1115950" cy="1115950"/>
          </a:xfrm>
          <a:prstGeom prst="rect">
            <a:avLst/>
          </a:prstGeom>
          <a:noFill/>
          <a:ln>
            <a:noFill/>
          </a:ln>
        </p:spPr>
      </p:pic>
      <p:pic>
        <p:nvPicPr>
          <p:cNvPr id="436" name="Google Shape;436;p40"/>
          <p:cNvPicPr preferRelativeResize="0"/>
          <p:nvPr/>
        </p:nvPicPr>
        <p:blipFill>
          <a:blip r:embed="rId13">
            <a:alphaModFix/>
          </a:blip>
          <a:stretch>
            <a:fillRect/>
          </a:stretch>
        </p:blipFill>
        <p:spPr>
          <a:xfrm rot="1450182">
            <a:off x="1459384" y="4415672"/>
            <a:ext cx="559255" cy="553657"/>
          </a:xfrm>
          <a:prstGeom prst="rect">
            <a:avLst/>
          </a:prstGeom>
          <a:noFill/>
          <a:ln>
            <a:noFill/>
          </a:ln>
        </p:spPr>
      </p:pic>
      <p:pic>
        <p:nvPicPr>
          <p:cNvPr id="437" name="Google Shape;437;p40">
            <a:hlinkClick r:id="rId14"/>
          </p:cNvPr>
          <p:cNvPicPr preferRelativeResize="0"/>
          <p:nvPr/>
        </p:nvPicPr>
        <p:blipFill rotWithShape="1">
          <a:blip r:embed="rId15">
            <a:alphaModFix/>
          </a:blip>
          <a:srcRect b="-10689" l="9570" r="-9570" t="10690"/>
          <a:stretch/>
        </p:blipFill>
        <p:spPr>
          <a:xfrm flipH="1">
            <a:off x="1750088" y="1069000"/>
            <a:ext cx="1505026" cy="1751674"/>
          </a:xfrm>
          <a:prstGeom prst="rect">
            <a:avLst/>
          </a:prstGeom>
          <a:noFill/>
          <a:ln>
            <a:noFill/>
          </a:ln>
        </p:spPr>
      </p:pic>
      <p:pic>
        <p:nvPicPr>
          <p:cNvPr id="438" name="Google Shape;438;p40"/>
          <p:cNvPicPr preferRelativeResize="0"/>
          <p:nvPr/>
        </p:nvPicPr>
        <p:blipFill>
          <a:blip r:embed="rId16">
            <a:alphaModFix/>
          </a:blip>
          <a:stretch>
            <a:fillRect/>
          </a:stretch>
        </p:blipFill>
        <p:spPr>
          <a:xfrm>
            <a:off x="901106" y="3966456"/>
            <a:ext cx="683476" cy="683476"/>
          </a:xfrm>
          <a:prstGeom prst="rect">
            <a:avLst/>
          </a:prstGeom>
          <a:noFill/>
          <a:ln>
            <a:noFill/>
          </a:ln>
        </p:spPr>
      </p:pic>
      <p:pic>
        <p:nvPicPr>
          <p:cNvPr id="439" name="Google Shape;439;p40"/>
          <p:cNvPicPr preferRelativeResize="0"/>
          <p:nvPr/>
        </p:nvPicPr>
        <p:blipFill>
          <a:blip r:embed="rId17">
            <a:alphaModFix/>
          </a:blip>
          <a:stretch>
            <a:fillRect/>
          </a:stretch>
        </p:blipFill>
        <p:spPr>
          <a:xfrm rot="328462">
            <a:off x="250708" y="4353918"/>
            <a:ext cx="626551" cy="6265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graphicFrame>
        <p:nvGraphicFramePr>
          <p:cNvPr id="444" name="Google Shape;444;p41"/>
          <p:cNvGraphicFramePr/>
          <p:nvPr/>
        </p:nvGraphicFramePr>
        <p:xfrm>
          <a:off x="311705" y="759941"/>
          <a:ext cx="3000000" cy="3000000"/>
        </p:xfrm>
        <a:graphic>
          <a:graphicData uri="http://schemas.openxmlformats.org/drawingml/2006/table">
            <a:tbl>
              <a:tblPr>
                <a:noFill/>
                <a:tableStyleId>{792E0BEE-D57E-44C9-A9D5-7869AA80056B}</a:tableStyleId>
              </a:tblPr>
              <a:tblGrid>
                <a:gridCol w="1039750"/>
                <a:gridCol w="1039750"/>
                <a:gridCol w="1039750"/>
                <a:gridCol w="1039750"/>
                <a:gridCol w="1039750"/>
                <a:gridCol w="1039750"/>
                <a:gridCol w="1039750"/>
              </a:tblGrid>
              <a:tr h="300275">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M</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W</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F</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851525">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1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700"/>
                        <a:buFont typeface="Arial"/>
                        <a:buNone/>
                      </a:pPr>
                      <a:r>
                        <a:rPr lang="en">
                          <a:latin typeface="Raleway"/>
                          <a:ea typeface="Raleway"/>
                          <a:cs typeface="Raleway"/>
                          <a:sym typeface="Raleway"/>
                        </a:rPr>
                        <a:t>2</a:t>
                      </a:r>
                      <a:endParaRPr>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3</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4</a:t>
                      </a:r>
                      <a:endParaRPr sz="15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5</a:t>
                      </a:r>
                      <a:endParaRPr>
                        <a:latin typeface="Raleway"/>
                        <a:ea typeface="Raleway"/>
                        <a:cs typeface="Raleway"/>
                        <a:sym typeface="Raleway"/>
                      </a:endParaRPr>
                    </a:p>
                    <a:p>
                      <a:pPr indent="0" lvl="0" marL="0" rtl="0" algn="l">
                        <a:spcBef>
                          <a:spcPts val="0"/>
                        </a:spcBef>
                        <a:spcAft>
                          <a:spcPts val="0"/>
                        </a:spcAft>
                        <a:buNone/>
                      </a:pPr>
                      <a:r>
                        <a:rPr lang="en" sz="800">
                          <a:latin typeface="Raleway"/>
                          <a:ea typeface="Raleway"/>
                          <a:cs typeface="Raleway"/>
                          <a:sym typeface="Raleway"/>
                        </a:rPr>
                        <a:t> INTERIMS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300">
                          <a:latin typeface="Raleway"/>
                          <a:ea typeface="Raleway"/>
                          <a:cs typeface="Raleway"/>
                          <a:sym typeface="Raleway"/>
                        </a:rPr>
                        <a:t>6</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7</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77925">
                <a:tc>
                  <a:txBody>
                    <a:bodyPr/>
                    <a:lstStyle/>
                    <a:p>
                      <a:pPr indent="0" lvl="0" marL="0" rtl="0" algn="l">
                        <a:spcBef>
                          <a:spcPts val="0"/>
                        </a:spcBef>
                        <a:spcAft>
                          <a:spcPts val="0"/>
                        </a:spcAft>
                        <a:buNone/>
                      </a:pPr>
                      <a:r>
                        <a:rPr lang="en">
                          <a:latin typeface="Raleway"/>
                          <a:ea typeface="Raleway"/>
                          <a:cs typeface="Raleway"/>
                          <a:sym typeface="Raleway"/>
                        </a:rPr>
                        <a:t>8</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9</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600">
                          <a:latin typeface="Raleway"/>
                          <a:ea typeface="Raleway"/>
                          <a:cs typeface="Raleway"/>
                          <a:sym typeface="Raleway"/>
                        </a:rPr>
                        <a:t>10 no school</a:t>
                      </a:r>
                      <a:endParaRPr sz="1600">
                        <a:latin typeface="Raleway"/>
                        <a:ea typeface="Raleway"/>
                        <a:cs typeface="Raleway"/>
                        <a:sym typeface="Raleway"/>
                      </a:endParaRPr>
                    </a:p>
                    <a:p>
                      <a:pPr indent="0" lvl="0" marL="0" rtl="0" algn="l">
                        <a:spcBef>
                          <a:spcPts val="0"/>
                        </a:spcBef>
                        <a:spcAft>
                          <a:spcPts val="0"/>
                        </a:spcAft>
                        <a:buNone/>
                      </a:pPr>
                      <a:r>
                        <a:rPr lang="en" sz="1100">
                          <a:latin typeface="Raleway"/>
                          <a:ea typeface="Raleway"/>
                          <a:cs typeface="Raleway"/>
                          <a:sym typeface="Raleway"/>
                        </a:rPr>
                        <a:t>Parent conferences</a:t>
                      </a:r>
                      <a:endParaRPr sz="11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600">
                          <a:latin typeface="Raleway"/>
                          <a:ea typeface="Raleway"/>
                          <a:cs typeface="Raleway"/>
                          <a:sym typeface="Raleway"/>
                        </a:rPr>
                        <a:t>11</a:t>
                      </a:r>
                      <a:endParaRPr sz="16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12</a:t>
                      </a:r>
                      <a:endParaRPr>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13</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14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992400">
                <a:tc>
                  <a:txBody>
                    <a:bodyPr/>
                    <a:lstStyle/>
                    <a:p>
                      <a:pPr indent="0" lvl="0" marL="0" rtl="0" algn="l">
                        <a:spcBef>
                          <a:spcPts val="0"/>
                        </a:spcBef>
                        <a:spcAft>
                          <a:spcPts val="0"/>
                        </a:spcAft>
                        <a:buNone/>
                      </a:pPr>
                      <a:r>
                        <a:rPr lang="en">
                          <a:latin typeface="Raleway"/>
                          <a:ea typeface="Raleway"/>
                          <a:cs typeface="Raleway"/>
                          <a:sym typeface="Raleway"/>
                        </a:rPr>
                        <a:t>15</a:t>
                      </a:r>
                      <a:endParaRPr>
                        <a:latin typeface="Raleway"/>
                        <a:ea typeface="Raleway"/>
                        <a:cs typeface="Raleway"/>
                        <a:sym typeface="Raleway"/>
                      </a:endParaRPr>
                    </a:p>
                    <a:p>
                      <a:pPr indent="0" lvl="0" marL="0" rtl="0" algn="l">
                        <a:spcBef>
                          <a:spcPts val="0"/>
                        </a:spcBef>
                        <a:spcAft>
                          <a:spcPts val="0"/>
                        </a:spcAft>
                        <a:buNone/>
                      </a:pPr>
                      <a:r>
                        <a:t/>
                      </a:r>
                      <a:endParaRPr sz="12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16</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17</a:t>
                      </a:r>
                      <a:endParaRPr b="1">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18</a:t>
                      </a:r>
                      <a:endParaRPr sz="16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Raleway"/>
                          <a:ea typeface="Raleway"/>
                          <a:cs typeface="Raleway"/>
                          <a:sym typeface="Raleway"/>
                        </a:rPr>
                        <a:t>19</a:t>
                      </a:r>
                      <a:endParaRPr sz="12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20</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21</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86750">
                <a:tc>
                  <a:txBody>
                    <a:bodyPr/>
                    <a:lstStyle/>
                    <a:p>
                      <a:pPr indent="0" lvl="0" marL="0" rtl="0" algn="l">
                        <a:spcBef>
                          <a:spcPts val="0"/>
                        </a:spcBef>
                        <a:spcAft>
                          <a:spcPts val="0"/>
                        </a:spcAft>
                        <a:buNone/>
                      </a:pPr>
                      <a:r>
                        <a:rPr lang="en">
                          <a:latin typeface="Raleway"/>
                          <a:ea typeface="Raleway"/>
                          <a:cs typeface="Raleway"/>
                          <a:sym typeface="Raleway"/>
                        </a:rPr>
                        <a:t>22</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latin typeface="Raleway"/>
                          <a:ea typeface="Raleway"/>
                          <a:cs typeface="Raleway"/>
                          <a:sym typeface="Raleway"/>
                        </a:rPr>
                        <a:t>23</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25</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300">
                          <a:latin typeface="Raleway"/>
                          <a:ea typeface="Raleway"/>
                          <a:cs typeface="Raleway"/>
                          <a:sym typeface="Raleway"/>
                        </a:rPr>
                        <a:t>26</a:t>
                      </a:r>
                      <a:endParaRPr sz="13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27</a:t>
                      </a:r>
                      <a:endParaRPr sz="1500">
                        <a:latin typeface="Raleway"/>
                        <a:ea typeface="Raleway"/>
                        <a:cs typeface="Raleway"/>
                        <a:sym typeface="Raleway"/>
                      </a:endParaRPr>
                    </a:p>
                    <a:p>
                      <a:pPr indent="0" lvl="0" marL="0" rtl="0" algn="l">
                        <a:spcBef>
                          <a:spcPts val="0"/>
                        </a:spcBef>
                        <a:spcAft>
                          <a:spcPts val="0"/>
                        </a:spcAft>
                        <a:buNone/>
                      </a:pPr>
                      <a:r>
                        <a:t/>
                      </a:r>
                      <a:endParaRPr sz="11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sz="1500">
                          <a:latin typeface="Raleway"/>
                          <a:ea typeface="Raleway"/>
                          <a:cs typeface="Raleway"/>
                          <a:sym typeface="Raleway"/>
                        </a:rPr>
                        <a:t>28</a:t>
                      </a:r>
                      <a:endParaRPr sz="15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bl>
          </a:graphicData>
        </a:graphic>
      </p:graphicFrame>
      <p:graphicFrame>
        <p:nvGraphicFramePr>
          <p:cNvPr id="445" name="Google Shape;445;p41"/>
          <p:cNvGraphicFramePr/>
          <p:nvPr/>
        </p:nvGraphicFramePr>
        <p:xfrm>
          <a:off x="7747023" y="610949"/>
          <a:ext cx="3000000" cy="3000000"/>
        </p:xfrm>
        <a:graphic>
          <a:graphicData uri="http://schemas.openxmlformats.org/drawingml/2006/table">
            <a:tbl>
              <a:tblPr>
                <a:noFill/>
                <a:tableStyleId>{792E0BEE-D57E-44C9-A9D5-7869AA80056B}</a:tableStyleId>
              </a:tblPr>
              <a:tblGrid>
                <a:gridCol w="1287150"/>
              </a:tblGrid>
              <a:tr h="320950">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Notes</a:t>
                      </a:r>
                      <a:endParaRPr b="1" sz="1200">
                        <a:solidFill>
                          <a:srgbClr val="FFFFFF"/>
                        </a:solidFill>
                        <a:latin typeface="Raleway"/>
                        <a:ea typeface="Raleway"/>
                        <a:cs typeface="Raleway"/>
                        <a:sym typeface="Raleway"/>
                      </a:endParaRPr>
                    </a:p>
                  </a:txBody>
                  <a:tcPr marT="60500" marB="60500" marR="83125" marL="83125">
                    <a:lnB cap="flat" cmpd="sng" w="9525">
                      <a:solidFill>
                        <a:srgbClr val="000000"/>
                      </a:solidFill>
                      <a:prstDash val="solid"/>
                      <a:round/>
                      <a:headEnd len="sm" w="sm" type="none"/>
                      <a:tailEnd len="sm" w="sm" type="none"/>
                    </a:lnB>
                    <a:solidFill>
                      <a:srgbClr val="000000"/>
                    </a:solidFill>
                  </a:tcPr>
                </a:tc>
              </a:tr>
              <a:tr h="754275">
                <a:tc rowSpan="5">
                  <a:txBody>
                    <a:bodyPr/>
                    <a:lstStyle/>
                    <a:p>
                      <a:pPr indent="0" lvl="0" marL="0" rtl="0" algn="l">
                        <a:spcBef>
                          <a:spcPts val="0"/>
                        </a:spcBef>
                        <a:spcAft>
                          <a:spcPts val="0"/>
                        </a:spcAft>
                        <a:buNone/>
                      </a:pPr>
                      <a:r>
                        <a:rPr lang="en" sz="1700"/>
                        <a:t>Let’s get stars on each day we have perfect </a:t>
                      </a:r>
                      <a:r>
                        <a:rPr b="1" lang="en" sz="1300"/>
                        <a:t>attendance!</a:t>
                      </a:r>
                      <a:r>
                        <a:rPr lang="en" sz="1700"/>
                        <a:t> If we get 5 stars, WE GET FUN FRIDAY!!</a:t>
                      </a:r>
                      <a:endParaRPr sz="1700"/>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54275">
                <a:tc vMerge="1"/>
              </a:tr>
              <a:tr h="784400">
                <a:tc vMerge="1"/>
              </a:tr>
              <a:tr h="754275">
                <a:tc vMerge="1"/>
              </a:tr>
              <a:tr h="1039400">
                <a:tc vMerge="1"/>
              </a:tr>
            </a:tbl>
          </a:graphicData>
        </a:graphic>
      </p:graphicFrame>
      <p:sp>
        <p:nvSpPr>
          <p:cNvPr id="446" name="Google Shape;446;p41"/>
          <p:cNvSpPr txBox="1"/>
          <p:nvPr/>
        </p:nvSpPr>
        <p:spPr>
          <a:xfrm>
            <a:off x="1969500" y="138094"/>
            <a:ext cx="5218200" cy="393300"/>
          </a:xfrm>
          <a:prstGeom prst="rect">
            <a:avLst/>
          </a:prstGeom>
          <a:noFill/>
          <a:ln>
            <a:noFill/>
          </a:ln>
        </p:spPr>
        <p:txBody>
          <a:bodyPr anchorCtr="0" anchor="ctr" bIns="75575" lIns="75575" spcFirstLastPara="1" rIns="75575" wrap="square" tIns="75575">
            <a:noAutofit/>
          </a:bodyPr>
          <a:lstStyle/>
          <a:p>
            <a:pPr indent="0" lvl="0" marL="0" rtl="0" algn="ctr">
              <a:spcBef>
                <a:spcPts val="0"/>
              </a:spcBef>
              <a:spcAft>
                <a:spcPts val="0"/>
              </a:spcAft>
              <a:buNone/>
            </a:pPr>
            <a:r>
              <a:rPr lang="en" sz="4500">
                <a:latin typeface="Abril Fatface"/>
                <a:ea typeface="Abril Fatface"/>
                <a:cs typeface="Abril Fatface"/>
                <a:sym typeface="Abril Fatface"/>
              </a:rPr>
              <a:t>March 2021</a:t>
            </a:r>
            <a:endParaRPr sz="4500">
              <a:latin typeface="Abril Fatface"/>
              <a:ea typeface="Abril Fatface"/>
              <a:cs typeface="Abril Fatface"/>
              <a:sym typeface="Abril Fatface"/>
            </a:endParaRPr>
          </a:p>
        </p:txBody>
      </p:sp>
      <p:sp>
        <p:nvSpPr>
          <p:cNvPr id="447" name="Google Shape;447;p41"/>
          <p:cNvSpPr txBox="1"/>
          <p:nvPr/>
        </p:nvSpPr>
        <p:spPr>
          <a:xfrm>
            <a:off x="311705" y="138094"/>
            <a:ext cx="2034300" cy="332700"/>
          </a:xfrm>
          <a:prstGeom prst="rect">
            <a:avLst/>
          </a:prstGeom>
          <a:noFill/>
          <a:ln>
            <a:noFill/>
          </a:ln>
        </p:spPr>
        <p:txBody>
          <a:bodyPr anchorCtr="0" anchor="ctr" bIns="75575" lIns="75575" spcFirstLastPara="1" rIns="75575" wrap="square" tIns="75575">
            <a:noAutofit/>
          </a:bodyPr>
          <a:lstStyle/>
          <a:p>
            <a:pPr indent="0" lvl="0" marL="0" rtl="0" algn="l">
              <a:spcBef>
                <a:spcPts val="0"/>
              </a:spcBef>
              <a:spcAft>
                <a:spcPts val="0"/>
              </a:spcAft>
              <a:buNone/>
            </a:pPr>
            <a:r>
              <a:rPr b="1" lang="en" sz="1300">
                <a:latin typeface="Architects Daughter"/>
                <a:ea typeface="Architects Daughter"/>
                <a:cs typeface="Architects Daughter"/>
                <a:sym typeface="Architects Daughter"/>
              </a:rPr>
              <a:t>Ms. Porter</a:t>
            </a:r>
            <a:endParaRPr b="1" sz="1300">
              <a:latin typeface="Architects Daughter"/>
              <a:ea typeface="Architects Daughter"/>
              <a:cs typeface="Architects Daughter"/>
              <a:sym typeface="Architects Daughter"/>
            </a:endParaRPr>
          </a:p>
          <a:p>
            <a:pPr indent="0" lvl="0" marL="0" rtl="0" algn="l">
              <a:spcBef>
                <a:spcPts val="0"/>
              </a:spcBef>
              <a:spcAft>
                <a:spcPts val="0"/>
              </a:spcAft>
              <a:buNone/>
            </a:pPr>
            <a:r>
              <a:rPr b="1" lang="en" sz="1300">
                <a:latin typeface="Architects Daughter"/>
                <a:ea typeface="Architects Daughter"/>
                <a:cs typeface="Architects Daughter"/>
                <a:sym typeface="Architects Daughter"/>
              </a:rPr>
              <a:t>Third Grade</a:t>
            </a:r>
            <a:endParaRPr b="1" sz="1300">
              <a:latin typeface="Architects Daughter"/>
              <a:ea typeface="Architects Daughter"/>
              <a:cs typeface="Architects Daughter"/>
              <a:sym typeface="Architects Daughter"/>
            </a:endParaRPr>
          </a:p>
        </p:txBody>
      </p:sp>
      <p:pic>
        <p:nvPicPr>
          <p:cNvPr id="448" name="Google Shape;448;p41"/>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449" name="Google Shape;449;p41"/>
          <p:cNvPicPr preferRelativeResize="0"/>
          <p:nvPr/>
        </p:nvPicPr>
        <p:blipFill>
          <a:blip r:embed="rId3">
            <a:alphaModFix/>
          </a:blip>
          <a:stretch>
            <a:fillRect/>
          </a:stretch>
        </p:blipFill>
        <p:spPr>
          <a:xfrm>
            <a:off x="8156977" y="138094"/>
            <a:ext cx="437228" cy="437228"/>
          </a:xfrm>
          <a:prstGeom prst="rect">
            <a:avLst/>
          </a:prstGeom>
          <a:noFill/>
          <a:ln>
            <a:noFill/>
          </a:ln>
        </p:spPr>
      </p:pic>
      <p:pic>
        <p:nvPicPr>
          <p:cNvPr id="450" name="Google Shape;450;p41"/>
          <p:cNvPicPr preferRelativeResize="0"/>
          <p:nvPr/>
        </p:nvPicPr>
        <p:blipFill>
          <a:blip r:embed="rId3">
            <a:alphaModFix/>
          </a:blip>
          <a:stretch>
            <a:fillRect/>
          </a:stretch>
        </p:blipFill>
        <p:spPr>
          <a:xfrm>
            <a:off x="8211455" y="138094"/>
            <a:ext cx="437228" cy="437228"/>
          </a:xfrm>
          <a:prstGeom prst="rect">
            <a:avLst/>
          </a:prstGeom>
          <a:noFill/>
          <a:ln>
            <a:noFill/>
          </a:ln>
        </p:spPr>
      </p:pic>
      <p:pic>
        <p:nvPicPr>
          <p:cNvPr id="451" name="Google Shape;451;p41"/>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452" name="Google Shape;452;p41"/>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453" name="Google Shape;453;p41"/>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454" name="Google Shape;454;p41"/>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455" name="Google Shape;455;p41"/>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456" name="Google Shape;456;p41"/>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457" name="Google Shape;457;p41"/>
          <p:cNvPicPr preferRelativeResize="0"/>
          <p:nvPr/>
        </p:nvPicPr>
        <p:blipFill>
          <a:blip r:embed="rId3">
            <a:alphaModFix/>
          </a:blip>
          <a:stretch>
            <a:fillRect/>
          </a:stretch>
        </p:blipFill>
        <p:spPr>
          <a:xfrm>
            <a:off x="8211455" y="116123"/>
            <a:ext cx="437228" cy="437228"/>
          </a:xfrm>
          <a:prstGeom prst="rect">
            <a:avLst/>
          </a:prstGeom>
          <a:noFill/>
          <a:ln>
            <a:noFill/>
          </a:ln>
        </p:spPr>
      </p:pic>
      <p:pic>
        <p:nvPicPr>
          <p:cNvPr id="458" name="Google Shape;458;p41"/>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459" name="Google Shape;459;p41"/>
          <p:cNvPicPr preferRelativeResize="0"/>
          <p:nvPr/>
        </p:nvPicPr>
        <p:blipFill>
          <a:blip r:embed="rId3">
            <a:alphaModFix/>
          </a:blip>
          <a:stretch>
            <a:fillRect/>
          </a:stretch>
        </p:blipFill>
        <p:spPr>
          <a:xfrm>
            <a:off x="8102500" y="142246"/>
            <a:ext cx="437228" cy="437228"/>
          </a:xfrm>
          <a:prstGeom prst="rect">
            <a:avLst/>
          </a:prstGeom>
          <a:noFill/>
          <a:ln>
            <a:noFill/>
          </a:ln>
        </p:spPr>
      </p:pic>
      <p:pic>
        <p:nvPicPr>
          <p:cNvPr id="460" name="Google Shape;460;p41"/>
          <p:cNvPicPr preferRelativeResize="0"/>
          <p:nvPr/>
        </p:nvPicPr>
        <p:blipFill>
          <a:blip r:embed="rId3">
            <a:alphaModFix/>
          </a:blip>
          <a:stretch>
            <a:fillRect/>
          </a:stretch>
        </p:blipFill>
        <p:spPr>
          <a:xfrm>
            <a:off x="8156977" y="142246"/>
            <a:ext cx="437228" cy="437228"/>
          </a:xfrm>
          <a:prstGeom prst="rect">
            <a:avLst/>
          </a:prstGeom>
          <a:noFill/>
          <a:ln>
            <a:noFill/>
          </a:ln>
        </p:spPr>
      </p:pic>
      <p:pic>
        <p:nvPicPr>
          <p:cNvPr id="461" name="Google Shape;461;p41"/>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462" name="Google Shape;462;p41"/>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463" name="Google Shape;463;p41"/>
          <p:cNvPicPr preferRelativeResize="0"/>
          <p:nvPr/>
        </p:nvPicPr>
        <p:blipFill>
          <a:blip r:embed="rId3">
            <a:alphaModFix/>
          </a:blip>
          <a:stretch>
            <a:fillRect/>
          </a:stretch>
        </p:blipFill>
        <p:spPr>
          <a:xfrm>
            <a:off x="8102500" y="90000"/>
            <a:ext cx="437228" cy="437228"/>
          </a:xfrm>
          <a:prstGeom prst="rect">
            <a:avLst/>
          </a:prstGeom>
          <a:noFill/>
          <a:ln>
            <a:noFill/>
          </a:ln>
        </p:spPr>
      </p:pic>
      <p:pic>
        <p:nvPicPr>
          <p:cNvPr id="464" name="Google Shape;464;p41"/>
          <p:cNvPicPr preferRelativeResize="0"/>
          <p:nvPr/>
        </p:nvPicPr>
        <p:blipFill>
          <a:blip r:embed="rId3">
            <a:alphaModFix/>
          </a:blip>
          <a:stretch>
            <a:fillRect/>
          </a:stretch>
        </p:blipFill>
        <p:spPr>
          <a:xfrm>
            <a:off x="8156963" y="173725"/>
            <a:ext cx="437228" cy="437228"/>
          </a:xfrm>
          <a:prstGeom prst="rect">
            <a:avLst/>
          </a:prstGeom>
          <a:noFill/>
          <a:ln>
            <a:noFill/>
          </a:ln>
        </p:spPr>
      </p:pic>
      <p:pic>
        <p:nvPicPr>
          <p:cNvPr id="465" name="Google Shape;465;p41"/>
          <p:cNvPicPr preferRelativeResize="0"/>
          <p:nvPr/>
        </p:nvPicPr>
        <p:blipFill>
          <a:blip r:embed="rId3">
            <a:alphaModFix/>
          </a:blip>
          <a:stretch>
            <a:fillRect/>
          </a:stretch>
        </p:blipFill>
        <p:spPr>
          <a:xfrm>
            <a:off x="8042888" y="0"/>
            <a:ext cx="437228" cy="437228"/>
          </a:xfrm>
          <a:prstGeom prst="rect">
            <a:avLst/>
          </a:prstGeom>
          <a:noFill/>
          <a:ln>
            <a:noFill/>
          </a:ln>
        </p:spPr>
      </p:pic>
      <p:pic>
        <p:nvPicPr>
          <p:cNvPr id="466" name="Google Shape;466;p41"/>
          <p:cNvPicPr preferRelativeResize="0"/>
          <p:nvPr/>
        </p:nvPicPr>
        <p:blipFill>
          <a:blip r:embed="rId3">
            <a:alphaModFix/>
          </a:blip>
          <a:stretch>
            <a:fillRect/>
          </a:stretch>
        </p:blipFill>
        <p:spPr>
          <a:xfrm>
            <a:off x="7774225" y="120275"/>
            <a:ext cx="437228" cy="437228"/>
          </a:xfrm>
          <a:prstGeom prst="rect">
            <a:avLst/>
          </a:prstGeom>
          <a:noFill/>
          <a:ln>
            <a:noFill/>
          </a:ln>
        </p:spPr>
      </p:pic>
      <p:pic>
        <p:nvPicPr>
          <p:cNvPr id="467" name="Google Shape;467;p41"/>
          <p:cNvPicPr preferRelativeResize="0"/>
          <p:nvPr/>
        </p:nvPicPr>
        <p:blipFill>
          <a:blip r:embed="rId3">
            <a:alphaModFix/>
          </a:blip>
          <a:stretch>
            <a:fillRect/>
          </a:stretch>
        </p:blipFill>
        <p:spPr>
          <a:xfrm>
            <a:off x="7937127" y="90001"/>
            <a:ext cx="437228" cy="437228"/>
          </a:xfrm>
          <a:prstGeom prst="rect">
            <a:avLst/>
          </a:prstGeom>
          <a:noFill/>
          <a:ln>
            <a:noFill/>
          </a:ln>
        </p:spPr>
      </p:pic>
      <p:pic>
        <p:nvPicPr>
          <p:cNvPr id="468" name="Google Shape;468;p41"/>
          <p:cNvPicPr preferRelativeResize="0"/>
          <p:nvPr/>
        </p:nvPicPr>
        <p:blipFill>
          <a:blip r:embed="rId3">
            <a:alphaModFix/>
          </a:blip>
          <a:stretch>
            <a:fillRect/>
          </a:stretch>
        </p:blipFill>
        <p:spPr>
          <a:xfrm>
            <a:off x="7937125" y="173715"/>
            <a:ext cx="437228" cy="437228"/>
          </a:xfrm>
          <a:prstGeom prst="rect">
            <a:avLst/>
          </a:prstGeom>
          <a:noFill/>
          <a:ln>
            <a:noFill/>
          </a:ln>
        </p:spPr>
      </p:pic>
      <p:pic>
        <p:nvPicPr>
          <p:cNvPr id="469" name="Google Shape;469;p41"/>
          <p:cNvPicPr preferRelativeResize="0"/>
          <p:nvPr/>
        </p:nvPicPr>
        <p:blipFill>
          <a:blip r:embed="rId3">
            <a:alphaModFix/>
          </a:blip>
          <a:stretch>
            <a:fillRect/>
          </a:stretch>
        </p:blipFill>
        <p:spPr>
          <a:xfrm>
            <a:off x="7937125" y="142248"/>
            <a:ext cx="437228" cy="437228"/>
          </a:xfrm>
          <a:prstGeom prst="rect">
            <a:avLst/>
          </a:prstGeom>
          <a:noFill/>
          <a:ln>
            <a:noFill/>
          </a:ln>
        </p:spPr>
      </p:pic>
      <p:pic>
        <p:nvPicPr>
          <p:cNvPr id="470" name="Google Shape;470;p41"/>
          <p:cNvPicPr preferRelativeResize="0"/>
          <p:nvPr/>
        </p:nvPicPr>
        <p:blipFill>
          <a:blip r:embed="rId3">
            <a:alphaModFix/>
          </a:blip>
          <a:stretch>
            <a:fillRect/>
          </a:stretch>
        </p:blipFill>
        <p:spPr>
          <a:xfrm>
            <a:off x="7937127" y="85836"/>
            <a:ext cx="437228" cy="437228"/>
          </a:xfrm>
          <a:prstGeom prst="rect">
            <a:avLst/>
          </a:prstGeom>
          <a:noFill/>
          <a:ln>
            <a:noFill/>
          </a:ln>
        </p:spPr>
      </p:pic>
      <p:pic>
        <p:nvPicPr>
          <p:cNvPr id="471" name="Google Shape;471;p41"/>
          <p:cNvPicPr preferRelativeResize="0"/>
          <p:nvPr/>
        </p:nvPicPr>
        <p:blipFill>
          <a:blip r:embed="rId3">
            <a:alphaModFix/>
          </a:blip>
          <a:stretch>
            <a:fillRect/>
          </a:stretch>
        </p:blipFill>
        <p:spPr>
          <a:xfrm>
            <a:off x="7937113" y="85840"/>
            <a:ext cx="437228" cy="437228"/>
          </a:xfrm>
          <a:prstGeom prst="rect">
            <a:avLst/>
          </a:prstGeom>
          <a:noFill/>
          <a:ln>
            <a:noFill/>
          </a:ln>
        </p:spPr>
      </p:pic>
      <p:pic>
        <p:nvPicPr>
          <p:cNvPr id="472" name="Google Shape;472;p41"/>
          <p:cNvPicPr preferRelativeResize="0"/>
          <p:nvPr/>
        </p:nvPicPr>
        <p:blipFill>
          <a:blip r:embed="rId3">
            <a:alphaModFix/>
          </a:blip>
          <a:stretch>
            <a:fillRect/>
          </a:stretch>
        </p:blipFill>
        <p:spPr>
          <a:xfrm>
            <a:off x="7747025" y="90003"/>
            <a:ext cx="437228" cy="437228"/>
          </a:xfrm>
          <a:prstGeom prst="rect">
            <a:avLst/>
          </a:prstGeom>
          <a:noFill/>
          <a:ln>
            <a:noFill/>
          </a:ln>
        </p:spPr>
      </p:pic>
      <p:pic>
        <p:nvPicPr>
          <p:cNvPr id="473" name="Google Shape;473;p41"/>
          <p:cNvPicPr preferRelativeResize="0"/>
          <p:nvPr/>
        </p:nvPicPr>
        <p:blipFill>
          <a:blip r:embed="rId3">
            <a:alphaModFix/>
          </a:blip>
          <a:stretch>
            <a:fillRect/>
          </a:stretch>
        </p:blipFill>
        <p:spPr>
          <a:xfrm>
            <a:off x="8042887" y="142239"/>
            <a:ext cx="437228" cy="437228"/>
          </a:xfrm>
          <a:prstGeom prst="rect">
            <a:avLst/>
          </a:prstGeom>
          <a:noFill/>
          <a:ln>
            <a:noFill/>
          </a:ln>
        </p:spPr>
      </p:pic>
      <p:pic>
        <p:nvPicPr>
          <p:cNvPr id="474" name="Google Shape;474;p41"/>
          <p:cNvPicPr preferRelativeResize="0"/>
          <p:nvPr/>
        </p:nvPicPr>
        <p:blipFill>
          <a:blip r:embed="rId3">
            <a:alphaModFix/>
          </a:blip>
          <a:stretch>
            <a:fillRect/>
          </a:stretch>
        </p:blipFill>
        <p:spPr>
          <a:xfrm>
            <a:off x="8102500" y="90002"/>
            <a:ext cx="437228" cy="437228"/>
          </a:xfrm>
          <a:prstGeom prst="rect">
            <a:avLst/>
          </a:prstGeom>
          <a:noFill/>
          <a:ln>
            <a:noFill/>
          </a:ln>
        </p:spPr>
      </p:pic>
      <p:pic>
        <p:nvPicPr>
          <p:cNvPr id="475" name="Google Shape;475;p41"/>
          <p:cNvPicPr preferRelativeResize="0"/>
          <p:nvPr/>
        </p:nvPicPr>
        <p:blipFill>
          <a:blip r:embed="rId4">
            <a:alphaModFix/>
          </a:blip>
          <a:stretch>
            <a:fillRect/>
          </a:stretch>
        </p:blipFill>
        <p:spPr>
          <a:xfrm>
            <a:off x="7868850" y="3786525"/>
            <a:ext cx="1043500" cy="1232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9" name="Shape 479"/>
        <p:cNvGrpSpPr/>
        <p:nvPr/>
      </p:nvGrpSpPr>
      <p:grpSpPr>
        <a:xfrm>
          <a:off x="0" y="0"/>
          <a:ext cx="0" cy="0"/>
          <a:chOff x="0" y="0"/>
          <a:chExt cx="0" cy="0"/>
        </a:xfrm>
      </p:grpSpPr>
      <p:pic>
        <p:nvPicPr>
          <p:cNvPr descr="closed house door" id="480" name="Google Shape;480;p42"/>
          <p:cNvPicPr preferRelativeResize="0"/>
          <p:nvPr/>
        </p:nvPicPr>
        <p:blipFill rotWithShape="1">
          <a:blip r:embed="rId3">
            <a:alphaModFix/>
          </a:blip>
          <a:srcRect b="35906" l="0" r="0" t="26546"/>
          <a:stretch/>
        </p:blipFill>
        <p:spPr>
          <a:xfrm>
            <a:off x="3" y="8"/>
            <a:ext cx="9143985" cy="5143492"/>
          </a:xfrm>
          <a:prstGeom prst="rect">
            <a:avLst/>
          </a:prstGeom>
          <a:noFill/>
          <a:ln>
            <a:noFill/>
          </a:ln>
        </p:spPr>
      </p:pic>
      <p:sp>
        <p:nvSpPr>
          <p:cNvPr id="481" name="Google Shape;481;p42"/>
          <p:cNvSpPr/>
          <p:nvPr/>
        </p:nvSpPr>
        <p:spPr>
          <a:xfrm>
            <a:off x="0" y="5229217"/>
            <a:ext cx="1881600" cy="1902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800" u="sng">
                <a:solidFill>
                  <a:schemeClr val="hlink"/>
                </a:solidFill>
                <a:latin typeface="Calibri"/>
                <a:ea typeface="Calibri"/>
                <a:cs typeface="Calibri"/>
                <a:sym typeface="Calibri"/>
                <a:hlinkClick r:id="rId4"/>
              </a:rPr>
              <a:t>https://unsplash.com/photos/6ajf6BAyYt4</a:t>
            </a:r>
            <a:endParaRPr sz="800">
              <a:solidFill>
                <a:schemeClr val="dk1"/>
              </a:solidFill>
              <a:latin typeface="Calibri"/>
              <a:ea typeface="Calibri"/>
              <a:cs typeface="Calibri"/>
              <a:sym typeface="Calibri"/>
            </a:endParaRPr>
          </a:p>
        </p:txBody>
      </p:sp>
      <p:pic>
        <p:nvPicPr>
          <p:cNvPr id="482" name="Google Shape;482;p42"/>
          <p:cNvPicPr preferRelativeResize="0"/>
          <p:nvPr/>
        </p:nvPicPr>
        <p:blipFill rotWithShape="1">
          <a:blip r:embed="rId5">
            <a:alphaModFix/>
          </a:blip>
          <a:srcRect b="53076" l="0" r="0" t="28702"/>
          <a:stretch/>
        </p:blipFill>
        <p:spPr>
          <a:xfrm>
            <a:off x="34625" y="-8650"/>
            <a:ext cx="3086725" cy="626550"/>
          </a:xfrm>
          <a:prstGeom prst="rect">
            <a:avLst/>
          </a:prstGeom>
          <a:noFill/>
          <a:ln>
            <a:noFill/>
          </a:ln>
        </p:spPr>
      </p:pic>
      <p:pic>
        <p:nvPicPr>
          <p:cNvPr id="483" name="Google Shape;483;p42"/>
          <p:cNvPicPr preferRelativeResize="0"/>
          <p:nvPr/>
        </p:nvPicPr>
        <p:blipFill rotWithShape="1">
          <a:blip r:embed="rId5">
            <a:alphaModFix/>
          </a:blip>
          <a:srcRect b="53076" l="0" r="0" t="28702"/>
          <a:stretch/>
        </p:blipFill>
        <p:spPr>
          <a:xfrm>
            <a:off x="3121350" y="0"/>
            <a:ext cx="3086725" cy="626550"/>
          </a:xfrm>
          <a:prstGeom prst="rect">
            <a:avLst/>
          </a:prstGeom>
          <a:noFill/>
          <a:ln>
            <a:noFill/>
          </a:ln>
        </p:spPr>
      </p:pic>
      <p:pic>
        <p:nvPicPr>
          <p:cNvPr id="484" name="Google Shape;484;p42"/>
          <p:cNvPicPr preferRelativeResize="0"/>
          <p:nvPr/>
        </p:nvPicPr>
        <p:blipFill rotWithShape="1">
          <a:blip r:embed="rId5">
            <a:alphaModFix/>
          </a:blip>
          <a:srcRect b="53076" l="0" r="0" t="28702"/>
          <a:stretch/>
        </p:blipFill>
        <p:spPr>
          <a:xfrm>
            <a:off x="6057275" y="0"/>
            <a:ext cx="3086725" cy="626550"/>
          </a:xfrm>
          <a:prstGeom prst="rect">
            <a:avLst/>
          </a:prstGeom>
          <a:noFill/>
          <a:ln>
            <a:noFill/>
          </a:ln>
        </p:spPr>
      </p:pic>
      <p:pic>
        <p:nvPicPr>
          <p:cNvPr id="485" name="Google Shape;485;p42"/>
          <p:cNvPicPr preferRelativeResize="0"/>
          <p:nvPr/>
        </p:nvPicPr>
        <p:blipFill>
          <a:blip r:embed="rId6">
            <a:alphaModFix/>
          </a:blip>
          <a:stretch>
            <a:fillRect/>
          </a:stretch>
        </p:blipFill>
        <p:spPr>
          <a:xfrm>
            <a:off x="34625" y="617901"/>
            <a:ext cx="3408776" cy="2165174"/>
          </a:xfrm>
          <a:prstGeom prst="rect">
            <a:avLst/>
          </a:prstGeom>
          <a:noFill/>
          <a:ln>
            <a:noFill/>
          </a:ln>
        </p:spPr>
      </p:pic>
      <p:pic>
        <p:nvPicPr>
          <p:cNvPr id="486" name="Google Shape;486;p42"/>
          <p:cNvPicPr preferRelativeResize="0"/>
          <p:nvPr/>
        </p:nvPicPr>
        <p:blipFill>
          <a:blip r:embed="rId7">
            <a:alphaModFix/>
          </a:blip>
          <a:stretch>
            <a:fillRect/>
          </a:stretch>
        </p:blipFill>
        <p:spPr>
          <a:xfrm>
            <a:off x="6309731" y="188702"/>
            <a:ext cx="2383050" cy="2383050"/>
          </a:xfrm>
          <a:prstGeom prst="rect">
            <a:avLst/>
          </a:prstGeom>
          <a:noFill/>
          <a:ln>
            <a:noFill/>
          </a:ln>
        </p:spPr>
      </p:pic>
      <p:pic>
        <p:nvPicPr>
          <p:cNvPr id="487" name="Google Shape;487;p42"/>
          <p:cNvPicPr preferRelativeResize="0"/>
          <p:nvPr/>
        </p:nvPicPr>
        <p:blipFill>
          <a:blip r:embed="rId8">
            <a:alphaModFix/>
          </a:blip>
          <a:stretch>
            <a:fillRect/>
          </a:stretch>
        </p:blipFill>
        <p:spPr>
          <a:xfrm>
            <a:off x="2506925" y="775575"/>
            <a:ext cx="802025" cy="802025"/>
          </a:xfrm>
          <a:prstGeom prst="rect">
            <a:avLst/>
          </a:prstGeom>
          <a:noFill/>
          <a:ln>
            <a:noFill/>
          </a:ln>
        </p:spPr>
      </p:pic>
      <p:pic>
        <p:nvPicPr>
          <p:cNvPr id="488" name="Google Shape;488;p42"/>
          <p:cNvPicPr preferRelativeResize="0"/>
          <p:nvPr/>
        </p:nvPicPr>
        <p:blipFill>
          <a:blip r:embed="rId9">
            <a:alphaModFix/>
          </a:blip>
          <a:stretch>
            <a:fillRect/>
          </a:stretch>
        </p:blipFill>
        <p:spPr>
          <a:xfrm>
            <a:off x="1561799" y="2711333"/>
            <a:ext cx="1881600" cy="2383030"/>
          </a:xfrm>
          <a:prstGeom prst="rect">
            <a:avLst/>
          </a:prstGeom>
          <a:noFill/>
          <a:ln>
            <a:noFill/>
          </a:ln>
        </p:spPr>
      </p:pic>
      <p:sp>
        <p:nvSpPr>
          <p:cNvPr id="489" name="Google Shape;489;p42"/>
          <p:cNvSpPr txBox="1"/>
          <p:nvPr/>
        </p:nvSpPr>
        <p:spPr>
          <a:xfrm>
            <a:off x="222238" y="775575"/>
            <a:ext cx="3086700" cy="143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rgbClr val="2DC511"/>
                </a:solidFill>
                <a:latin typeface="Lobster"/>
                <a:ea typeface="Lobster"/>
                <a:cs typeface="Lobster"/>
                <a:sym typeface="Lobster"/>
              </a:rPr>
              <a:t>Who are the </a:t>
            </a:r>
            <a:endParaRPr b="1" sz="2700">
              <a:solidFill>
                <a:srgbClr val="2DC511"/>
              </a:solidFill>
              <a:latin typeface="Lobster"/>
              <a:ea typeface="Lobster"/>
              <a:cs typeface="Lobster"/>
              <a:sym typeface="Lobster"/>
            </a:endParaRPr>
          </a:p>
          <a:p>
            <a:pPr indent="0" lvl="0" marL="0" rtl="0" algn="l">
              <a:spcBef>
                <a:spcPts val="0"/>
              </a:spcBef>
              <a:spcAft>
                <a:spcPts val="0"/>
              </a:spcAft>
              <a:buNone/>
            </a:pPr>
            <a:r>
              <a:rPr b="1" lang="en" sz="2700">
                <a:solidFill>
                  <a:srgbClr val="2DC511"/>
                </a:solidFill>
                <a:latin typeface="Lobster"/>
                <a:ea typeface="Lobster"/>
                <a:cs typeface="Lobster"/>
                <a:sym typeface="Lobster"/>
              </a:rPr>
              <a:t>Luckiest Learners</a:t>
            </a:r>
            <a:endParaRPr b="1" sz="2700">
              <a:solidFill>
                <a:srgbClr val="2DC511"/>
              </a:solidFill>
              <a:latin typeface="Lobster"/>
              <a:ea typeface="Lobster"/>
              <a:cs typeface="Lobster"/>
              <a:sym typeface="Lobster"/>
            </a:endParaRPr>
          </a:p>
          <a:p>
            <a:pPr indent="0" lvl="0" marL="0" rtl="0" algn="l">
              <a:spcBef>
                <a:spcPts val="0"/>
              </a:spcBef>
              <a:spcAft>
                <a:spcPts val="0"/>
              </a:spcAft>
              <a:buNone/>
            </a:pPr>
            <a:r>
              <a:rPr b="1" lang="en" sz="2700">
                <a:solidFill>
                  <a:srgbClr val="2DC511"/>
                </a:solidFill>
                <a:latin typeface="Lobster"/>
                <a:ea typeface="Lobster"/>
                <a:cs typeface="Lobster"/>
                <a:sym typeface="Lobster"/>
              </a:rPr>
              <a:t>today?</a:t>
            </a:r>
            <a:endParaRPr b="1" sz="2700">
              <a:solidFill>
                <a:srgbClr val="2DC511"/>
              </a:solidFill>
              <a:latin typeface="Lobster"/>
              <a:ea typeface="Lobster"/>
              <a:cs typeface="Lobster"/>
              <a:sym typeface="Lobster"/>
            </a:endParaRPr>
          </a:p>
        </p:txBody>
      </p:sp>
      <p:pic>
        <p:nvPicPr>
          <p:cNvPr id="490" name="Google Shape;490;p42"/>
          <p:cNvPicPr preferRelativeResize="0"/>
          <p:nvPr/>
        </p:nvPicPr>
        <p:blipFill>
          <a:blip r:embed="rId10">
            <a:alphaModFix/>
          </a:blip>
          <a:stretch>
            <a:fillRect/>
          </a:stretch>
        </p:blipFill>
        <p:spPr>
          <a:xfrm>
            <a:off x="7897228" y="1069000"/>
            <a:ext cx="1115950" cy="1115950"/>
          </a:xfrm>
          <a:prstGeom prst="rect">
            <a:avLst/>
          </a:prstGeom>
          <a:noFill/>
          <a:ln>
            <a:noFill/>
          </a:ln>
        </p:spPr>
      </p:pic>
      <p:pic>
        <p:nvPicPr>
          <p:cNvPr id="491" name="Google Shape;491;p42"/>
          <p:cNvPicPr preferRelativeResize="0"/>
          <p:nvPr/>
        </p:nvPicPr>
        <p:blipFill>
          <a:blip r:embed="rId10">
            <a:alphaModFix/>
          </a:blip>
          <a:stretch>
            <a:fillRect/>
          </a:stretch>
        </p:blipFill>
        <p:spPr>
          <a:xfrm>
            <a:off x="7171928" y="2760475"/>
            <a:ext cx="1115950" cy="1115950"/>
          </a:xfrm>
          <a:prstGeom prst="rect">
            <a:avLst/>
          </a:prstGeom>
          <a:noFill/>
          <a:ln>
            <a:noFill/>
          </a:ln>
        </p:spPr>
      </p:pic>
      <p:pic>
        <p:nvPicPr>
          <p:cNvPr id="492" name="Google Shape;492;p42"/>
          <p:cNvPicPr preferRelativeResize="0"/>
          <p:nvPr/>
        </p:nvPicPr>
        <p:blipFill>
          <a:blip r:embed="rId10">
            <a:alphaModFix/>
          </a:blip>
          <a:stretch>
            <a:fillRect/>
          </a:stretch>
        </p:blipFill>
        <p:spPr>
          <a:xfrm>
            <a:off x="7171928" y="1922825"/>
            <a:ext cx="1115950" cy="1115950"/>
          </a:xfrm>
          <a:prstGeom prst="rect">
            <a:avLst/>
          </a:prstGeom>
          <a:noFill/>
          <a:ln>
            <a:noFill/>
          </a:ln>
        </p:spPr>
      </p:pic>
      <p:pic>
        <p:nvPicPr>
          <p:cNvPr id="493" name="Google Shape;493;p42"/>
          <p:cNvPicPr preferRelativeResize="0"/>
          <p:nvPr/>
        </p:nvPicPr>
        <p:blipFill>
          <a:blip r:embed="rId10">
            <a:alphaModFix/>
          </a:blip>
          <a:stretch>
            <a:fillRect/>
          </a:stretch>
        </p:blipFill>
        <p:spPr>
          <a:xfrm>
            <a:off x="6208078" y="3367700"/>
            <a:ext cx="1115950" cy="1115950"/>
          </a:xfrm>
          <a:prstGeom prst="rect">
            <a:avLst/>
          </a:prstGeom>
          <a:noFill/>
          <a:ln>
            <a:noFill/>
          </a:ln>
        </p:spPr>
      </p:pic>
      <p:pic>
        <p:nvPicPr>
          <p:cNvPr id="494" name="Google Shape;494;p42"/>
          <p:cNvPicPr preferRelativeResize="0"/>
          <p:nvPr/>
        </p:nvPicPr>
        <p:blipFill>
          <a:blip r:embed="rId10">
            <a:alphaModFix/>
          </a:blip>
          <a:stretch>
            <a:fillRect/>
          </a:stretch>
        </p:blipFill>
        <p:spPr>
          <a:xfrm>
            <a:off x="5986653" y="2013775"/>
            <a:ext cx="1115950" cy="1115950"/>
          </a:xfrm>
          <a:prstGeom prst="rect">
            <a:avLst/>
          </a:prstGeom>
          <a:noFill/>
          <a:ln>
            <a:noFill/>
          </a:ln>
        </p:spPr>
      </p:pic>
      <p:pic>
        <p:nvPicPr>
          <p:cNvPr id="495" name="Google Shape;495;p42"/>
          <p:cNvPicPr preferRelativeResize="0"/>
          <p:nvPr/>
        </p:nvPicPr>
        <p:blipFill>
          <a:blip r:embed="rId10">
            <a:alphaModFix/>
          </a:blip>
          <a:stretch>
            <a:fillRect/>
          </a:stretch>
        </p:blipFill>
        <p:spPr>
          <a:xfrm>
            <a:off x="6208078" y="618625"/>
            <a:ext cx="1115950" cy="1115950"/>
          </a:xfrm>
          <a:prstGeom prst="rect">
            <a:avLst/>
          </a:prstGeom>
          <a:noFill/>
          <a:ln>
            <a:noFill/>
          </a:ln>
        </p:spPr>
      </p:pic>
      <p:pic>
        <p:nvPicPr>
          <p:cNvPr id="496" name="Google Shape;496;p42"/>
          <p:cNvPicPr preferRelativeResize="0"/>
          <p:nvPr/>
        </p:nvPicPr>
        <p:blipFill>
          <a:blip r:embed="rId10">
            <a:alphaModFix/>
          </a:blip>
          <a:stretch>
            <a:fillRect/>
          </a:stretch>
        </p:blipFill>
        <p:spPr>
          <a:xfrm>
            <a:off x="7897228" y="432275"/>
            <a:ext cx="1115950" cy="1115950"/>
          </a:xfrm>
          <a:prstGeom prst="rect">
            <a:avLst/>
          </a:prstGeom>
          <a:noFill/>
          <a:ln>
            <a:noFill/>
          </a:ln>
        </p:spPr>
      </p:pic>
      <p:pic>
        <p:nvPicPr>
          <p:cNvPr id="497" name="Google Shape;497;p42"/>
          <p:cNvPicPr preferRelativeResize="0"/>
          <p:nvPr/>
        </p:nvPicPr>
        <p:blipFill>
          <a:blip r:embed="rId11">
            <a:alphaModFix/>
          </a:blip>
          <a:stretch>
            <a:fillRect/>
          </a:stretch>
        </p:blipFill>
        <p:spPr>
          <a:xfrm>
            <a:off x="3445900" y="2920102"/>
            <a:ext cx="1755225" cy="2072275"/>
          </a:xfrm>
          <a:prstGeom prst="rect">
            <a:avLst/>
          </a:prstGeom>
          <a:noFill/>
          <a:ln>
            <a:noFill/>
          </a:ln>
        </p:spPr>
      </p:pic>
      <p:pic>
        <p:nvPicPr>
          <p:cNvPr id="498" name="Google Shape;498;p42"/>
          <p:cNvPicPr preferRelativeResize="0"/>
          <p:nvPr/>
        </p:nvPicPr>
        <p:blipFill>
          <a:blip r:embed="rId12">
            <a:alphaModFix/>
          </a:blip>
          <a:stretch>
            <a:fillRect/>
          </a:stretch>
        </p:blipFill>
        <p:spPr>
          <a:xfrm>
            <a:off x="7276150" y="2847963"/>
            <a:ext cx="1905000" cy="2295525"/>
          </a:xfrm>
          <a:prstGeom prst="rect">
            <a:avLst/>
          </a:prstGeom>
          <a:noFill/>
          <a:ln>
            <a:noFill/>
          </a:ln>
        </p:spPr>
      </p:pic>
      <p:pic>
        <p:nvPicPr>
          <p:cNvPr id="499" name="Google Shape;499;p42"/>
          <p:cNvPicPr preferRelativeResize="0"/>
          <p:nvPr/>
        </p:nvPicPr>
        <p:blipFill>
          <a:blip r:embed="rId13">
            <a:alphaModFix/>
          </a:blip>
          <a:stretch>
            <a:fillRect/>
          </a:stretch>
        </p:blipFill>
        <p:spPr>
          <a:xfrm rot="1450177">
            <a:off x="8276808" y="2520647"/>
            <a:ext cx="1019008" cy="874106"/>
          </a:xfrm>
          <a:prstGeom prst="rect">
            <a:avLst/>
          </a:prstGeom>
          <a:noFill/>
          <a:ln>
            <a:noFill/>
          </a:ln>
        </p:spPr>
      </p:pic>
      <p:pic>
        <p:nvPicPr>
          <p:cNvPr id="500" name="Google Shape;500;p42"/>
          <p:cNvPicPr preferRelativeResize="0"/>
          <p:nvPr/>
        </p:nvPicPr>
        <p:blipFill>
          <a:blip r:embed="rId10">
            <a:alphaModFix/>
          </a:blip>
          <a:stretch>
            <a:fillRect/>
          </a:stretch>
        </p:blipFill>
        <p:spPr>
          <a:xfrm>
            <a:off x="8028053" y="3876425"/>
            <a:ext cx="1115950" cy="1115950"/>
          </a:xfrm>
          <a:prstGeom prst="rect">
            <a:avLst/>
          </a:prstGeom>
          <a:noFill/>
          <a:ln>
            <a:noFill/>
          </a:ln>
        </p:spPr>
      </p:pic>
      <p:pic>
        <p:nvPicPr>
          <p:cNvPr id="501" name="Google Shape;501;p42"/>
          <p:cNvPicPr preferRelativeResize="0"/>
          <p:nvPr/>
        </p:nvPicPr>
        <p:blipFill>
          <a:blip r:embed="rId10">
            <a:alphaModFix/>
          </a:blip>
          <a:stretch>
            <a:fillRect/>
          </a:stretch>
        </p:blipFill>
        <p:spPr>
          <a:xfrm>
            <a:off x="5747028" y="4134537"/>
            <a:ext cx="1115950" cy="1115950"/>
          </a:xfrm>
          <a:prstGeom prst="rect">
            <a:avLst/>
          </a:prstGeom>
          <a:noFill/>
          <a:ln>
            <a:noFill/>
          </a:ln>
        </p:spPr>
      </p:pic>
      <p:pic>
        <p:nvPicPr>
          <p:cNvPr id="502" name="Google Shape;502;p42"/>
          <p:cNvPicPr preferRelativeResize="0"/>
          <p:nvPr/>
        </p:nvPicPr>
        <p:blipFill>
          <a:blip r:embed="rId13">
            <a:alphaModFix/>
          </a:blip>
          <a:stretch>
            <a:fillRect/>
          </a:stretch>
        </p:blipFill>
        <p:spPr>
          <a:xfrm rot="1450182">
            <a:off x="1459384" y="4415672"/>
            <a:ext cx="559255" cy="553657"/>
          </a:xfrm>
          <a:prstGeom prst="rect">
            <a:avLst/>
          </a:prstGeom>
          <a:noFill/>
          <a:ln>
            <a:noFill/>
          </a:ln>
        </p:spPr>
      </p:pic>
      <p:pic>
        <p:nvPicPr>
          <p:cNvPr id="503" name="Google Shape;503;p42"/>
          <p:cNvPicPr preferRelativeResize="0"/>
          <p:nvPr/>
        </p:nvPicPr>
        <p:blipFill>
          <a:blip r:embed="rId14">
            <a:alphaModFix/>
          </a:blip>
          <a:stretch>
            <a:fillRect/>
          </a:stretch>
        </p:blipFill>
        <p:spPr>
          <a:xfrm>
            <a:off x="901106" y="3966456"/>
            <a:ext cx="683476" cy="683476"/>
          </a:xfrm>
          <a:prstGeom prst="rect">
            <a:avLst/>
          </a:prstGeom>
          <a:noFill/>
          <a:ln>
            <a:noFill/>
          </a:ln>
        </p:spPr>
      </p:pic>
      <p:pic>
        <p:nvPicPr>
          <p:cNvPr id="504" name="Google Shape;504;p42"/>
          <p:cNvPicPr preferRelativeResize="0"/>
          <p:nvPr/>
        </p:nvPicPr>
        <p:blipFill>
          <a:blip r:embed="rId15">
            <a:alphaModFix/>
          </a:blip>
          <a:stretch>
            <a:fillRect/>
          </a:stretch>
        </p:blipFill>
        <p:spPr>
          <a:xfrm rot="328462">
            <a:off x="250708" y="4353918"/>
            <a:ext cx="626551" cy="6265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8" name="Shape 508"/>
        <p:cNvGrpSpPr/>
        <p:nvPr/>
      </p:nvGrpSpPr>
      <p:grpSpPr>
        <a:xfrm>
          <a:off x="0" y="0"/>
          <a:ext cx="0" cy="0"/>
          <a:chOff x="0" y="0"/>
          <a:chExt cx="0" cy="0"/>
        </a:xfrm>
      </p:grpSpPr>
      <p:sp>
        <p:nvSpPr>
          <p:cNvPr id="509" name="Google Shape;509;p43"/>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3"/>
          <p:cNvSpPr/>
          <p:nvPr/>
        </p:nvSpPr>
        <p:spPr>
          <a:xfrm>
            <a:off x="124050" y="45725"/>
            <a:ext cx="7120626" cy="1074276"/>
          </a:xfrm>
          <a:prstGeom prst="rect">
            <a:avLst/>
          </a:prstGeom>
        </p:spPr>
        <p:txBody>
          <a:bodyPr>
            <a:prstTxWarp prst="textPlain"/>
          </a:bodyPr>
          <a:lstStyle/>
          <a:p>
            <a:pPr lvl="0" algn="ctr"/>
            <a:r>
              <a:rPr b="1" i="0">
                <a:ln cap="flat" cmpd="sng" w="38100">
                  <a:solidFill>
                    <a:srgbClr val="38761D"/>
                  </a:solidFill>
                  <a:prstDash val="solid"/>
                  <a:round/>
                  <a:headEnd len="sm" w="sm" type="none"/>
                  <a:tailEnd len="sm" w="sm" type="none"/>
                </a:ln>
                <a:gradFill>
                  <a:gsLst>
                    <a:gs pos="0">
                      <a:srgbClr val="FFF6DB"/>
                    </a:gs>
                    <a:gs pos="100000">
                      <a:srgbClr val="FAD25C"/>
                    </a:gs>
                  </a:gsLst>
                  <a:path path="circle">
                    <a:fillToRect b="50%" l="50%" r="50%" t="50%"/>
                  </a:path>
                  <a:tileRect/>
                </a:gradFill>
                <a:latin typeface="Lobster"/>
              </a:rPr>
              <a:t>Morning Meeting</a:t>
            </a:r>
          </a:p>
        </p:txBody>
      </p:sp>
      <p:sp>
        <p:nvSpPr>
          <p:cNvPr id="511" name="Google Shape;511;p43"/>
          <p:cNvSpPr txBox="1"/>
          <p:nvPr/>
        </p:nvSpPr>
        <p:spPr>
          <a:xfrm>
            <a:off x="452200" y="999900"/>
            <a:ext cx="2622000" cy="367500"/>
          </a:xfrm>
          <a:prstGeom prst="rect">
            <a:avLst/>
          </a:prstGeom>
          <a:gradFill>
            <a:gsLst>
              <a:gs pos="0">
                <a:srgbClr val="DCECD5"/>
              </a:gs>
              <a:gs pos="100000">
                <a:srgbClr val="93BC81"/>
              </a:gs>
            </a:gsLst>
            <a:lin ang="5400012" scaled="0"/>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512" name="Google Shape;512;p43"/>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3"/>
          <p:cNvSpPr txBox="1"/>
          <p:nvPr/>
        </p:nvSpPr>
        <p:spPr>
          <a:xfrm>
            <a:off x="3764200" y="999900"/>
            <a:ext cx="2253300" cy="367500"/>
          </a:xfrm>
          <a:prstGeom prst="rect">
            <a:avLst/>
          </a:prstGeom>
          <a:solidFill>
            <a:srgbClr val="B6D7A8"/>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514" name="Google Shape;514;p43"/>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15" name="Google Shape;515;p43"/>
          <p:cNvSpPr txBox="1"/>
          <p:nvPr/>
        </p:nvSpPr>
        <p:spPr>
          <a:xfrm>
            <a:off x="6707500" y="999900"/>
            <a:ext cx="2069700" cy="367500"/>
          </a:xfrm>
          <a:prstGeom prst="rect">
            <a:avLst/>
          </a:prstGeom>
          <a:solidFill>
            <a:srgbClr val="38761D"/>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516" name="Google Shape;516;p43"/>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3"/>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518" name="Google Shape;518;p43"/>
          <p:cNvSpPr txBox="1"/>
          <p:nvPr/>
        </p:nvSpPr>
        <p:spPr>
          <a:xfrm>
            <a:off x="377325" y="3640225"/>
            <a:ext cx="2706600" cy="367500"/>
          </a:xfrm>
          <a:prstGeom prst="rect">
            <a:avLst/>
          </a:prstGeom>
          <a:gradFill>
            <a:gsLst>
              <a:gs pos="0">
                <a:srgbClr val="51AB2A"/>
              </a:gs>
              <a:gs pos="100000">
                <a:srgbClr val="203E13"/>
              </a:gs>
            </a:gsLst>
            <a:lin ang="5400012" scaled="0"/>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MORNING GREETING</a:t>
            </a:r>
            <a:endParaRPr b="1" sz="1800">
              <a:latin typeface="Pompiere"/>
              <a:ea typeface="Pompiere"/>
              <a:cs typeface="Pompiere"/>
              <a:sym typeface="Pompiere"/>
            </a:endParaRPr>
          </a:p>
        </p:txBody>
      </p:sp>
      <p:graphicFrame>
        <p:nvGraphicFramePr>
          <p:cNvPr id="519" name="Google Shape;519;p43"/>
          <p:cNvGraphicFramePr/>
          <p:nvPr/>
        </p:nvGraphicFramePr>
        <p:xfrm>
          <a:off x="6467350" y="1570475"/>
          <a:ext cx="3000000" cy="3000000"/>
        </p:xfrm>
        <a:graphic>
          <a:graphicData uri="http://schemas.openxmlformats.org/drawingml/2006/table">
            <a:tbl>
              <a:tblPr>
                <a:noFill/>
                <a:tableStyleId>{792E0BEE-D57E-44C9-A9D5-7869AA80056B}</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520" name="Google Shape;520;p43"/>
          <p:cNvSpPr txBox="1"/>
          <p:nvPr/>
        </p:nvSpPr>
        <p:spPr>
          <a:xfrm>
            <a:off x="3882463" y="3582350"/>
            <a:ext cx="2069700" cy="367500"/>
          </a:xfrm>
          <a:prstGeom prst="rect">
            <a:avLst/>
          </a:prstGeom>
          <a:solidFill>
            <a:srgbClr val="6AA84F"/>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521" name="Google Shape;521;p43"/>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522" name="Google Shape;522;p43"/>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523" name="Google Shape;523;p43"/>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524" name="Google Shape;524;p43"/>
          <p:cNvSpPr txBox="1"/>
          <p:nvPr/>
        </p:nvSpPr>
        <p:spPr>
          <a:xfrm>
            <a:off x="7244675" y="51413"/>
            <a:ext cx="15747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Wedne</a:t>
            </a:r>
            <a:r>
              <a:rPr lang="en" sz="1900">
                <a:solidFill>
                  <a:schemeClr val="dk1"/>
                </a:solidFill>
              </a:rPr>
              <a:t>sday</a:t>
            </a:r>
            <a:endParaRPr sz="1900">
              <a:solidFill>
                <a:schemeClr val="dk1"/>
              </a:solidFill>
            </a:endParaRPr>
          </a:p>
          <a:p>
            <a:pPr indent="0" lvl="0" marL="0" rtl="0" algn="l">
              <a:spcBef>
                <a:spcPts val="0"/>
              </a:spcBef>
              <a:spcAft>
                <a:spcPts val="0"/>
              </a:spcAft>
              <a:buNone/>
            </a:pPr>
            <a:r>
              <a:rPr lang="en" sz="1900">
                <a:solidFill>
                  <a:schemeClr val="dk1"/>
                </a:solidFill>
              </a:rPr>
              <a:t>March 17</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525" name="Google Shape;525;p43"/>
          <p:cNvPicPr preferRelativeResize="0"/>
          <p:nvPr/>
        </p:nvPicPr>
        <p:blipFill>
          <a:blip r:embed="rId5">
            <a:alphaModFix/>
          </a:blip>
          <a:stretch>
            <a:fillRect/>
          </a:stretch>
        </p:blipFill>
        <p:spPr>
          <a:xfrm>
            <a:off x="6670000" y="1188708"/>
            <a:ext cx="1574700" cy="1574700"/>
          </a:xfrm>
          <a:prstGeom prst="rect">
            <a:avLst/>
          </a:prstGeom>
          <a:noFill/>
          <a:ln>
            <a:noFill/>
          </a:ln>
        </p:spPr>
      </p:pic>
      <p:sp>
        <p:nvSpPr>
          <p:cNvPr id="526" name="Google Shape;526;p43"/>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lang="en" sz="1700"/>
              <a:t> </a:t>
            </a:r>
            <a:r>
              <a:rPr b="1" lang="en" sz="1300"/>
              <a:t>“History of Leprechauns</a:t>
            </a:r>
            <a:r>
              <a:rPr b="1" lang="en" sz="1600"/>
              <a:t>”</a:t>
            </a:r>
            <a:endParaRPr b="1" sz="1900"/>
          </a:p>
        </p:txBody>
      </p:sp>
      <p:sp>
        <p:nvSpPr>
          <p:cNvPr id="527" name="Google Shape;527;p43"/>
          <p:cNvSpPr txBox="1"/>
          <p:nvPr/>
        </p:nvSpPr>
        <p:spPr>
          <a:xfrm>
            <a:off x="6616975" y="2507000"/>
            <a:ext cx="2347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If you were lucky enough to find a leprechaun and get 3 wishes, what would they be</a:t>
            </a:r>
            <a:r>
              <a:rPr b="1" lang="en" sz="1800"/>
              <a:t>? Be careful to not get tricked!</a:t>
            </a:r>
            <a:endParaRPr b="1" sz="1800"/>
          </a:p>
          <a:p>
            <a:pPr indent="0" lvl="0" marL="0" rtl="0" algn="l">
              <a:spcBef>
                <a:spcPts val="0"/>
              </a:spcBef>
              <a:spcAft>
                <a:spcPts val="0"/>
              </a:spcAft>
              <a:buNone/>
            </a:pPr>
            <a:r>
              <a:rPr b="1" lang="en" sz="1500"/>
              <a:t>Share your thoughts!</a:t>
            </a:r>
            <a:endParaRPr b="1" sz="1500"/>
          </a:p>
        </p:txBody>
      </p:sp>
      <p:pic>
        <p:nvPicPr>
          <p:cNvPr id="528" name="Google Shape;528;p43"/>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529" name="Google Shape;529;p43"/>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530" name="Google Shape;530;p43"/>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531" name="Google Shape;531;p43"/>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532" name="Google Shape;532;p43"/>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533" name="Google Shape;533;p43"/>
          <p:cNvSpPr txBox="1"/>
          <p:nvPr/>
        </p:nvSpPr>
        <p:spPr>
          <a:xfrm>
            <a:off x="3656825" y="4265300"/>
            <a:ext cx="2568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eat potatoes           not eat</a:t>
            </a:r>
            <a:endParaRPr/>
          </a:p>
          <a:p>
            <a:pPr indent="0" lvl="0" marL="0" rtl="0" algn="l">
              <a:spcBef>
                <a:spcPts val="0"/>
              </a:spcBef>
              <a:spcAft>
                <a:spcPts val="0"/>
              </a:spcAft>
              <a:buNone/>
            </a:pPr>
            <a:r>
              <a:rPr lang="en"/>
              <a:t>every day for       potatoes at </a:t>
            </a:r>
            <a:endParaRPr/>
          </a:p>
          <a:p>
            <a:pPr indent="0" lvl="0" marL="0" rtl="0" algn="l">
              <a:spcBef>
                <a:spcPts val="0"/>
              </a:spcBef>
              <a:spcAft>
                <a:spcPts val="0"/>
              </a:spcAft>
              <a:buNone/>
            </a:pPr>
            <a:r>
              <a:rPr lang="en"/>
              <a:t>a </a:t>
            </a:r>
            <a:r>
              <a:rPr lang="en"/>
              <a:t>year                  all for a year</a:t>
            </a:r>
            <a:endParaRPr/>
          </a:p>
        </p:txBody>
      </p:sp>
      <p:pic>
        <p:nvPicPr>
          <p:cNvPr descr="In this video, a brief history of Leprechauns is presented. &#10;&#10;Transcript:&#10;&#10;The leprechaun is one of the most iconic symbols of St. Patrick’s Day.  Where did the leprechaun come from? What are some traditions associated with it?&#10;&#10;Leprechauns are fictional creatures that have long been a part of Irish folklore and mythology.  They are typically depicted as being elderly men, never standing more than about three feet in height.  &#10;Most modern images of a leprechaun show the character dressed in green, with buckled shoes and a hat.  However, in the earliest tales, the leprechauns wore red rather than green, and their coats had seven rows of seven buttons.&#10;&#10;According to the legends, leprechauns were excellent shoemakers.  They had to be, because one of their favorite pastimes was dancing.  They would frequently stay up all night, engaging in wild dancing sessions.  These dances would put so much wear on their shoes that they were forced to constantly make new ones.&#10;&#10;Leprechauns were also known to have large amounts of gold in their possession.  The gold was said to have once belonged to soldiers who hid their fortune in the ground before going off to war.  While the soldiers were away, the leprechauns would dig up the money and claim it for themselves.  The leprechauns kept their wealth in crocks of gold, which they kept at the end of a rainbow.&#10;&#10;The legends about leprechauns suggested that if a human came in contact with a leprechaun, it was best to just let him be.  If someone were to capture a leprechaun, he would be required to grant that person three wishes.  However, the leprechaun is rather tricky, and the wisher may end up being worse off than before. For example, in one story, a man wished to be the ruler of a tropical island.  The leprechaun granted him his wish, sending him to an island where no one else lived.  &#10;&#10;It was said that leprechauns were untrustworthy and would do anything to get away from their human captors.  They enjoyed mischief and practical jokes.  They were not viewed as evil, nor were they viewed as good.  There are many stories in Irish folklore in which the leprechaun takes on both of these roles.&#10;Today, images of leprechauns can be found almost anywhere, from T-shirts, to dolls, cereal boxes, and even representing major sports franchises and universities.&#10;&#10;In modern society, there aren’t many people who believe in leprechauns, but they still remain one of the most recognizable features of Irish mythology, as well as being the most beloved mascot for St. Patrick’s Day." id="534" name="Google Shape;534;p43" title="St. Patrick's Day: Leprechauns">
            <a:hlinkClick r:id="rId11"/>
          </p:cNvPr>
          <p:cNvPicPr preferRelativeResize="0"/>
          <p:nvPr/>
        </p:nvPicPr>
        <p:blipFill>
          <a:blip r:embed="rId12">
            <a:alphaModFix/>
          </a:blip>
          <a:stretch>
            <a:fillRect/>
          </a:stretch>
        </p:blipFill>
        <p:spPr>
          <a:xfrm>
            <a:off x="3778615" y="1753055"/>
            <a:ext cx="2253300" cy="1689960"/>
          </a:xfrm>
          <a:prstGeom prst="rect">
            <a:avLst/>
          </a:prstGeom>
          <a:noFill/>
          <a:ln>
            <a:noFill/>
          </a:ln>
        </p:spPr>
      </p:pic>
      <p:pic>
        <p:nvPicPr>
          <p:cNvPr id="535" name="Google Shape;535;p43"/>
          <p:cNvPicPr preferRelativeResize="0"/>
          <p:nvPr/>
        </p:nvPicPr>
        <p:blipFill>
          <a:blip r:embed="rId13">
            <a:alphaModFix/>
          </a:blip>
          <a:stretch>
            <a:fillRect/>
          </a:stretch>
        </p:blipFill>
        <p:spPr>
          <a:xfrm>
            <a:off x="458125" y="1540729"/>
            <a:ext cx="2706600" cy="1926170"/>
          </a:xfrm>
          <a:prstGeom prst="rect">
            <a:avLst/>
          </a:prstGeom>
          <a:noFill/>
          <a:ln>
            <a:noFill/>
          </a:ln>
        </p:spPr>
      </p:pic>
      <p:pic>
        <p:nvPicPr>
          <p:cNvPr id="536" name="Google Shape;536;p43"/>
          <p:cNvPicPr preferRelativeResize="0"/>
          <p:nvPr/>
        </p:nvPicPr>
        <p:blipFill>
          <a:blip r:embed="rId14">
            <a:alphaModFix/>
          </a:blip>
          <a:stretch>
            <a:fillRect/>
          </a:stretch>
        </p:blipFill>
        <p:spPr>
          <a:xfrm flipH="1">
            <a:off x="202846" y="1566622"/>
            <a:ext cx="568254" cy="458050"/>
          </a:xfrm>
          <a:prstGeom prst="rect">
            <a:avLst/>
          </a:prstGeom>
          <a:noFill/>
          <a:ln cap="flat" cmpd="sng" w="19050">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1000"/>
                                        <p:tgtEl>
                                          <p:spTgt spid="5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0" name="Shape 540"/>
        <p:cNvGrpSpPr/>
        <p:nvPr/>
      </p:nvGrpSpPr>
      <p:grpSpPr>
        <a:xfrm>
          <a:off x="0" y="0"/>
          <a:ext cx="0" cy="0"/>
          <a:chOff x="0" y="0"/>
          <a:chExt cx="0" cy="0"/>
        </a:xfrm>
      </p:grpSpPr>
      <p:pic>
        <p:nvPicPr>
          <p:cNvPr id="541" name="Google Shape;541;p44"/>
          <p:cNvPicPr preferRelativeResize="0"/>
          <p:nvPr/>
        </p:nvPicPr>
        <p:blipFill>
          <a:blip r:embed="rId4">
            <a:alphaModFix/>
          </a:blip>
          <a:stretch>
            <a:fillRect/>
          </a:stretch>
        </p:blipFill>
        <p:spPr>
          <a:xfrm>
            <a:off x="0" y="4229100"/>
            <a:ext cx="9144000" cy="914400"/>
          </a:xfrm>
          <a:prstGeom prst="rect">
            <a:avLst/>
          </a:prstGeom>
          <a:noFill/>
          <a:ln>
            <a:noFill/>
          </a:ln>
        </p:spPr>
      </p:pic>
      <p:sp>
        <p:nvSpPr>
          <p:cNvPr id="542" name="Google Shape;542;p44"/>
          <p:cNvSpPr/>
          <p:nvPr/>
        </p:nvSpPr>
        <p:spPr>
          <a:xfrm>
            <a:off x="301925" y="285750"/>
            <a:ext cx="3281100" cy="2221200"/>
          </a:xfrm>
          <a:prstGeom prst="rect">
            <a:avLst/>
          </a:prstGeom>
          <a:solidFill>
            <a:srgbClr val="EEEEEE"/>
          </a:solidFill>
          <a:ln cap="flat" cmpd="sng" w="3810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8761D"/>
              </a:solidFill>
            </a:endParaRPr>
          </a:p>
        </p:txBody>
      </p:sp>
      <p:pic>
        <p:nvPicPr>
          <p:cNvPr id="543" name="Google Shape;543;p44"/>
          <p:cNvPicPr preferRelativeResize="0"/>
          <p:nvPr/>
        </p:nvPicPr>
        <p:blipFill>
          <a:blip r:embed="rId5">
            <a:alphaModFix/>
          </a:blip>
          <a:stretch>
            <a:fillRect/>
          </a:stretch>
        </p:blipFill>
        <p:spPr>
          <a:xfrm>
            <a:off x="3472098" y="2358187"/>
            <a:ext cx="2897774" cy="2897776"/>
          </a:xfrm>
          <a:prstGeom prst="rect">
            <a:avLst/>
          </a:prstGeom>
          <a:noFill/>
          <a:ln>
            <a:noFill/>
          </a:ln>
        </p:spPr>
      </p:pic>
      <p:pic>
        <p:nvPicPr>
          <p:cNvPr id="544" name="Google Shape;544;p44"/>
          <p:cNvPicPr preferRelativeResize="0"/>
          <p:nvPr/>
        </p:nvPicPr>
        <p:blipFill>
          <a:blip r:embed="rId6">
            <a:alphaModFix/>
          </a:blip>
          <a:stretch>
            <a:fillRect/>
          </a:stretch>
        </p:blipFill>
        <p:spPr>
          <a:xfrm flipH="1">
            <a:off x="6908125" y="0"/>
            <a:ext cx="2059475" cy="1742050"/>
          </a:xfrm>
          <a:prstGeom prst="rect">
            <a:avLst/>
          </a:prstGeom>
          <a:noFill/>
          <a:ln>
            <a:noFill/>
          </a:ln>
        </p:spPr>
      </p:pic>
      <p:pic>
        <p:nvPicPr>
          <p:cNvPr id="545" name="Google Shape;545;p44"/>
          <p:cNvPicPr preferRelativeResize="0"/>
          <p:nvPr/>
        </p:nvPicPr>
        <p:blipFill>
          <a:blip r:embed="rId7">
            <a:alphaModFix/>
          </a:blip>
          <a:stretch>
            <a:fillRect/>
          </a:stretch>
        </p:blipFill>
        <p:spPr>
          <a:xfrm>
            <a:off x="6069825" y="1629366"/>
            <a:ext cx="2897775" cy="3477321"/>
          </a:xfrm>
          <a:prstGeom prst="rect">
            <a:avLst/>
          </a:prstGeom>
          <a:noFill/>
          <a:ln>
            <a:noFill/>
          </a:ln>
        </p:spPr>
      </p:pic>
      <p:pic>
        <p:nvPicPr>
          <p:cNvPr id="546" name="Google Shape;546;p44"/>
          <p:cNvPicPr preferRelativeResize="0"/>
          <p:nvPr/>
        </p:nvPicPr>
        <p:blipFill>
          <a:blip r:embed="rId8">
            <a:alphaModFix/>
          </a:blip>
          <a:stretch>
            <a:fillRect/>
          </a:stretch>
        </p:blipFill>
        <p:spPr>
          <a:xfrm>
            <a:off x="453196" y="2776834"/>
            <a:ext cx="3281100" cy="1182379"/>
          </a:xfrm>
          <a:prstGeom prst="rect">
            <a:avLst/>
          </a:prstGeom>
          <a:noFill/>
          <a:ln>
            <a:noFill/>
          </a:ln>
        </p:spPr>
      </p:pic>
      <p:sp>
        <p:nvSpPr>
          <p:cNvPr id="547" name="Google Shape;547;p44"/>
          <p:cNvSpPr txBox="1"/>
          <p:nvPr/>
        </p:nvSpPr>
        <p:spPr>
          <a:xfrm>
            <a:off x="374600" y="403400"/>
            <a:ext cx="30975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FF9900"/>
                </a:solidFill>
              </a:rPr>
              <a:t>              </a:t>
            </a:r>
            <a:r>
              <a:rPr b="1" lang="en" sz="2300">
                <a:solidFill>
                  <a:srgbClr val="FF9900"/>
                </a:solidFill>
                <a:latin typeface="Roboto Condensed"/>
                <a:ea typeface="Roboto Condensed"/>
                <a:cs typeface="Roboto Condensed"/>
                <a:sym typeface="Roboto Condensed"/>
              </a:rPr>
              <a:t>Thursday 3/18</a:t>
            </a:r>
            <a:endParaRPr b="1" sz="2300">
              <a:solidFill>
                <a:srgbClr val="FF9900"/>
              </a:solidFill>
              <a:latin typeface="Roboto Condensed"/>
              <a:ea typeface="Roboto Condensed"/>
              <a:cs typeface="Roboto Condensed"/>
              <a:sym typeface="Roboto Condensed"/>
            </a:endParaRPr>
          </a:p>
          <a:p>
            <a:pPr indent="0" lvl="0" marL="0" rtl="0" algn="l">
              <a:spcBef>
                <a:spcPts val="0"/>
              </a:spcBef>
              <a:spcAft>
                <a:spcPts val="0"/>
              </a:spcAft>
              <a:buNone/>
            </a:pPr>
            <a:r>
              <a:rPr b="1" lang="en" sz="2300">
                <a:solidFill>
                  <a:srgbClr val="FF9900"/>
                </a:solidFill>
                <a:latin typeface="Roboto Condensed"/>
                <a:ea typeface="Roboto Condensed"/>
                <a:cs typeface="Roboto Condensed"/>
                <a:sym typeface="Roboto Condensed"/>
              </a:rPr>
              <a:t>Good Morning!</a:t>
            </a:r>
            <a:endParaRPr b="1" sz="2300">
              <a:solidFill>
                <a:srgbClr val="FF9900"/>
              </a:solidFill>
              <a:latin typeface="Roboto Condensed"/>
              <a:ea typeface="Roboto Condensed"/>
              <a:cs typeface="Roboto Condensed"/>
              <a:sym typeface="Roboto Condensed"/>
            </a:endParaRPr>
          </a:p>
          <a:p>
            <a:pPr indent="0" lvl="0" marL="0" rtl="0" algn="l">
              <a:spcBef>
                <a:spcPts val="0"/>
              </a:spcBef>
              <a:spcAft>
                <a:spcPts val="0"/>
              </a:spcAft>
              <a:buNone/>
            </a:pPr>
            <a:r>
              <a:rPr b="1" lang="en" sz="2300">
                <a:solidFill>
                  <a:srgbClr val="FF9900"/>
                </a:solidFill>
                <a:latin typeface="Roboto Condensed"/>
                <a:ea typeface="Roboto Condensed"/>
                <a:cs typeface="Roboto Condensed"/>
                <a:sym typeface="Roboto Condensed"/>
              </a:rPr>
              <a:t>I am looking forward to another great day with you!         Ms. Porter</a:t>
            </a:r>
            <a:endParaRPr b="1" sz="2300">
              <a:solidFill>
                <a:srgbClr val="FF9900"/>
              </a:solidFill>
              <a:latin typeface="Roboto Condensed"/>
              <a:ea typeface="Roboto Condensed"/>
              <a:cs typeface="Roboto Condensed"/>
              <a:sym typeface="Roboto Condensed"/>
            </a:endParaRPr>
          </a:p>
        </p:txBody>
      </p:sp>
      <p:pic>
        <p:nvPicPr>
          <p:cNvPr id="548" name="Google Shape;548;p44"/>
          <p:cNvPicPr preferRelativeResize="0"/>
          <p:nvPr/>
        </p:nvPicPr>
        <p:blipFill>
          <a:blip r:embed="rId9">
            <a:alphaModFix/>
          </a:blip>
          <a:stretch>
            <a:fillRect/>
          </a:stretch>
        </p:blipFill>
        <p:spPr>
          <a:xfrm>
            <a:off x="4350874" y="403400"/>
            <a:ext cx="1431718" cy="1954801"/>
          </a:xfrm>
          <a:prstGeom prst="rect">
            <a:avLst/>
          </a:prstGeom>
          <a:noFill/>
          <a:ln cap="flat" cmpd="sng" w="38100">
            <a:solidFill>
              <a:schemeClr val="dk2"/>
            </a:solidFill>
            <a:prstDash val="solid"/>
            <a:round/>
            <a:headEnd len="sm" w="sm" type="none"/>
            <a:tailEnd len="sm" w="sm" type="none"/>
          </a:ln>
        </p:spPr>
      </p:pic>
      <p:pic>
        <p:nvPicPr>
          <p:cNvPr id="549" name="Google Shape;549;p44"/>
          <p:cNvPicPr preferRelativeResize="0"/>
          <p:nvPr/>
        </p:nvPicPr>
        <p:blipFill>
          <a:blip r:embed="rId10">
            <a:alphaModFix/>
          </a:blip>
          <a:stretch>
            <a:fillRect/>
          </a:stretch>
        </p:blipFill>
        <p:spPr>
          <a:xfrm>
            <a:off x="1708175" y="3959225"/>
            <a:ext cx="914400" cy="914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553" name="Shape 553"/>
        <p:cNvGrpSpPr/>
        <p:nvPr/>
      </p:nvGrpSpPr>
      <p:grpSpPr>
        <a:xfrm>
          <a:off x="0" y="0"/>
          <a:ext cx="0" cy="0"/>
          <a:chOff x="0" y="0"/>
          <a:chExt cx="0" cy="0"/>
        </a:xfrm>
      </p:grpSpPr>
      <p:pic>
        <p:nvPicPr>
          <p:cNvPr id="554" name="Google Shape;554;p45"/>
          <p:cNvPicPr preferRelativeResize="0"/>
          <p:nvPr/>
        </p:nvPicPr>
        <p:blipFill>
          <a:blip r:embed="rId3">
            <a:alphaModFix/>
          </a:blip>
          <a:stretch>
            <a:fillRect/>
          </a:stretch>
        </p:blipFill>
        <p:spPr>
          <a:xfrm>
            <a:off x="922812" y="962900"/>
            <a:ext cx="1866400" cy="1807125"/>
          </a:xfrm>
          <a:prstGeom prst="rect">
            <a:avLst/>
          </a:prstGeom>
          <a:noFill/>
          <a:ln>
            <a:noFill/>
          </a:ln>
        </p:spPr>
      </p:pic>
      <p:pic>
        <p:nvPicPr>
          <p:cNvPr id="555" name="Google Shape;555;p45"/>
          <p:cNvPicPr preferRelativeResize="0"/>
          <p:nvPr/>
        </p:nvPicPr>
        <p:blipFill>
          <a:blip r:embed="rId4">
            <a:alphaModFix/>
          </a:blip>
          <a:stretch>
            <a:fillRect/>
          </a:stretch>
        </p:blipFill>
        <p:spPr>
          <a:xfrm>
            <a:off x="2789200" y="962900"/>
            <a:ext cx="1866400" cy="1807125"/>
          </a:xfrm>
          <a:prstGeom prst="rect">
            <a:avLst/>
          </a:prstGeom>
          <a:noFill/>
          <a:ln>
            <a:noFill/>
          </a:ln>
        </p:spPr>
      </p:pic>
      <p:pic>
        <p:nvPicPr>
          <p:cNvPr id="556" name="Google Shape;556;p45"/>
          <p:cNvPicPr preferRelativeResize="0"/>
          <p:nvPr/>
        </p:nvPicPr>
        <p:blipFill>
          <a:blip r:embed="rId5">
            <a:alphaModFix/>
          </a:blip>
          <a:stretch>
            <a:fillRect/>
          </a:stretch>
        </p:blipFill>
        <p:spPr>
          <a:xfrm>
            <a:off x="922800" y="2764476"/>
            <a:ext cx="1866400" cy="1673050"/>
          </a:xfrm>
          <a:prstGeom prst="rect">
            <a:avLst/>
          </a:prstGeom>
          <a:noFill/>
          <a:ln>
            <a:noFill/>
          </a:ln>
        </p:spPr>
      </p:pic>
      <p:pic>
        <p:nvPicPr>
          <p:cNvPr id="557" name="Google Shape;557;p45"/>
          <p:cNvPicPr preferRelativeResize="0"/>
          <p:nvPr/>
        </p:nvPicPr>
        <p:blipFill>
          <a:blip r:embed="rId6">
            <a:alphaModFix/>
          </a:blip>
          <a:stretch>
            <a:fillRect/>
          </a:stretch>
        </p:blipFill>
        <p:spPr>
          <a:xfrm>
            <a:off x="4655600" y="962900"/>
            <a:ext cx="1680650" cy="1807125"/>
          </a:xfrm>
          <a:prstGeom prst="rect">
            <a:avLst/>
          </a:prstGeom>
          <a:noFill/>
          <a:ln>
            <a:noFill/>
          </a:ln>
        </p:spPr>
      </p:pic>
      <p:pic>
        <p:nvPicPr>
          <p:cNvPr id="558" name="Google Shape;558;p45"/>
          <p:cNvPicPr preferRelativeResize="0"/>
          <p:nvPr/>
        </p:nvPicPr>
        <p:blipFill>
          <a:blip r:embed="rId7">
            <a:alphaModFix/>
          </a:blip>
          <a:stretch>
            <a:fillRect/>
          </a:stretch>
        </p:blipFill>
        <p:spPr>
          <a:xfrm>
            <a:off x="2789200" y="2764476"/>
            <a:ext cx="1866400" cy="1673050"/>
          </a:xfrm>
          <a:prstGeom prst="rect">
            <a:avLst/>
          </a:prstGeom>
          <a:noFill/>
          <a:ln>
            <a:noFill/>
          </a:ln>
        </p:spPr>
      </p:pic>
      <p:pic>
        <p:nvPicPr>
          <p:cNvPr id="559" name="Google Shape;559;p45"/>
          <p:cNvPicPr preferRelativeResize="0"/>
          <p:nvPr/>
        </p:nvPicPr>
        <p:blipFill>
          <a:blip r:embed="rId8">
            <a:alphaModFix/>
          </a:blip>
          <a:stretch>
            <a:fillRect/>
          </a:stretch>
        </p:blipFill>
        <p:spPr>
          <a:xfrm>
            <a:off x="4655600" y="2764475"/>
            <a:ext cx="1680650" cy="1673050"/>
          </a:xfrm>
          <a:prstGeom prst="rect">
            <a:avLst/>
          </a:prstGeom>
          <a:noFill/>
          <a:ln>
            <a:noFill/>
          </a:ln>
        </p:spPr>
      </p:pic>
      <p:pic>
        <p:nvPicPr>
          <p:cNvPr id="560" name="Google Shape;560;p45"/>
          <p:cNvPicPr preferRelativeResize="0"/>
          <p:nvPr/>
        </p:nvPicPr>
        <p:blipFill>
          <a:blip r:embed="rId9">
            <a:alphaModFix/>
          </a:blip>
          <a:stretch>
            <a:fillRect/>
          </a:stretch>
        </p:blipFill>
        <p:spPr>
          <a:xfrm>
            <a:off x="6336250" y="996150"/>
            <a:ext cx="1866400" cy="1740625"/>
          </a:xfrm>
          <a:prstGeom prst="rect">
            <a:avLst/>
          </a:prstGeom>
          <a:noFill/>
          <a:ln>
            <a:noFill/>
          </a:ln>
        </p:spPr>
      </p:pic>
      <p:pic>
        <p:nvPicPr>
          <p:cNvPr id="561" name="Google Shape;561;p45"/>
          <p:cNvPicPr preferRelativeResize="0"/>
          <p:nvPr/>
        </p:nvPicPr>
        <p:blipFill>
          <a:blip r:embed="rId10">
            <a:alphaModFix/>
          </a:blip>
          <a:stretch>
            <a:fillRect/>
          </a:stretch>
        </p:blipFill>
        <p:spPr>
          <a:xfrm>
            <a:off x="6336250" y="2770025"/>
            <a:ext cx="1866400" cy="1673050"/>
          </a:xfrm>
          <a:prstGeom prst="rect">
            <a:avLst/>
          </a:prstGeom>
          <a:noFill/>
          <a:ln>
            <a:noFill/>
          </a:ln>
        </p:spPr>
      </p:pic>
      <p:graphicFrame>
        <p:nvGraphicFramePr>
          <p:cNvPr id="562" name="Google Shape;562;p45"/>
          <p:cNvGraphicFramePr/>
          <p:nvPr/>
        </p:nvGraphicFramePr>
        <p:xfrm>
          <a:off x="952500" y="962900"/>
          <a:ext cx="3000000" cy="3000000"/>
        </p:xfrm>
        <a:graphic>
          <a:graphicData uri="http://schemas.openxmlformats.org/drawingml/2006/table">
            <a:tbl>
              <a:tblPr>
                <a:noFill/>
                <a:tableStyleId>{792E0BEE-D57E-44C9-A9D5-7869AA80056B}</a:tableStyleId>
              </a:tblPr>
              <a:tblGrid>
                <a:gridCol w="1809750"/>
                <a:gridCol w="1893350"/>
                <a:gridCol w="1726150"/>
                <a:gridCol w="1809750"/>
              </a:tblGrid>
              <a:tr h="1740100">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r>
              <a:tr h="1740100">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r>
            </a:tbl>
          </a:graphicData>
        </a:graphic>
      </p:graphicFrame>
      <p:sp>
        <p:nvSpPr>
          <p:cNvPr id="563" name="Google Shape;563;p45"/>
          <p:cNvSpPr txBox="1"/>
          <p:nvPr/>
        </p:nvSpPr>
        <p:spPr>
          <a:xfrm>
            <a:off x="936500" y="316975"/>
            <a:ext cx="7362300" cy="309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rgbClr val="FF9900"/>
                </a:solidFill>
              </a:rPr>
              <a:t>    How are you feeling on a scale of Dragon Ball Z?</a:t>
            </a:r>
            <a:endParaRPr b="1" sz="2100">
              <a:solidFill>
                <a:srgbClr val="FF9900"/>
              </a:solidFill>
            </a:endParaRPr>
          </a:p>
          <a:p>
            <a:pPr indent="0" lvl="0" marL="0" rtl="0" algn="l">
              <a:spcBef>
                <a:spcPts val="0"/>
              </a:spcBef>
              <a:spcAft>
                <a:spcPts val="0"/>
              </a:spcAft>
              <a:buNone/>
            </a:pPr>
            <a:r>
              <a:t/>
            </a:r>
            <a:endParaRPr b="1" sz="2100">
              <a:solidFill>
                <a:srgbClr val="FF9900"/>
              </a:solidFill>
            </a:endParaRPr>
          </a:p>
          <a:p>
            <a:pPr indent="0" lvl="0" marL="0" rtl="0" algn="l">
              <a:spcBef>
                <a:spcPts val="0"/>
              </a:spcBef>
              <a:spcAft>
                <a:spcPts val="0"/>
              </a:spcAft>
              <a:buNone/>
            </a:pPr>
            <a:r>
              <a:rPr b="1" lang="en" sz="2100">
                <a:solidFill>
                  <a:srgbClr val="FF9900"/>
                </a:solidFill>
              </a:rPr>
              <a:t> 1                      2                       3                      4</a:t>
            </a:r>
            <a:endParaRPr b="1" sz="2100">
              <a:solidFill>
                <a:srgbClr val="FF9900"/>
              </a:solidFill>
            </a:endParaRPr>
          </a:p>
          <a:p>
            <a:pPr indent="0" lvl="0" marL="0" rtl="0" algn="l">
              <a:spcBef>
                <a:spcPts val="0"/>
              </a:spcBef>
              <a:spcAft>
                <a:spcPts val="0"/>
              </a:spcAft>
              <a:buNone/>
            </a:pPr>
            <a:r>
              <a:t/>
            </a:r>
            <a:endParaRPr b="1" sz="2100">
              <a:solidFill>
                <a:srgbClr val="FF9900"/>
              </a:solidFill>
            </a:endParaRPr>
          </a:p>
          <a:p>
            <a:pPr indent="0" lvl="0" marL="0" rtl="0" algn="l">
              <a:spcBef>
                <a:spcPts val="0"/>
              </a:spcBef>
              <a:spcAft>
                <a:spcPts val="0"/>
              </a:spcAft>
              <a:buNone/>
            </a:pPr>
            <a:r>
              <a:t/>
            </a:r>
            <a:endParaRPr b="1" sz="2100">
              <a:solidFill>
                <a:srgbClr val="FF9900"/>
              </a:solidFill>
            </a:endParaRPr>
          </a:p>
          <a:p>
            <a:pPr indent="0" lvl="0" marL="0" rtl="0" algn="l">
              <a:spcBef>
                <a:spcPts val="0"/>
              </a:spcBef>
              <a:spcAft>
                <a:spcPts val="0"/>
              </a:spcAft>
              <a:buNone/>
            </a:pPr>
            <a:r>
              <a:t/>
            </a:r>
            <a:endParaRPr b="1" sz="2100">
              <a:solidFill>
                <a:srgbClr val="FF9900"/>
              </a:solidFill>
            </a:endParaRPr>
          </a:p>
          <a:p>
            <a:pPr indent="0" lvl="0" marL="0" rtl="0" algn="l">
              <a:spcBef>
                <a:spcPts val="0"/>
              </a:spcBef>
              <a:spcAft>
                <a:spcPts val="0"/>
              </a:spcAft>
              <a:buNone/>
            </a:pPr>
            <a:r>
              <a:t/>
            </a:r>
            <a:endParaRPr b="1" sz="2100">
              <a:solidFill>
                <a:srgbClr val="FF9900"/>
              </a:solidFill>
            </a:endParaRPr>
          </a:p>
          <a:p>
            <a:pPr indent="0" lvl="0" marL="0" rtl="0" algn="l">
              <a:spcBef>
                <a:spcPts val="0"/>
              </a:spcBef>
              <a:spcAft>
                <a:spcPts val="0"/>
              </a:spcAft>
              <a:buNone/>
            </a:pPr>
            <a:r>
              <a:t/>
            </a:r>
            <a:endParaRPr b="1" sz="2100">
              <a:solidFill>
                <a:srgbClr val="FF9900"/>
              </a:solidFill>
            </a:endParaRPr>
          </a:p>
          <a:p>
            <a:pPr indent="0" lvl="0" marL="0" rtl="0" algn="l">
              <a:spcBef>
                <a:spcPts val="0"/>
              </a:spcBef>
              <a:spcAft>
                <a:spcPts val="0"/>
              </a:spcAft>
              <a:buNone/>
            </a:pPr>
            <a:r>
              <a:rPr b="1" lang="en" sz="2100">
                <a:solidFill>
                  <a:srgbClr val="FF9900"/>
                </a:solidFill>
              </a:rPr>
              <a:t> 5                      6                        7                     8</a:t>
            </a:r>
            <a:endParaRPr b="1" sz="2100">
              <a:solidFill>
                <a:srgbClr val="FF99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7" name="Shape 567"/>
        <p:cNvGrpSpPr/>
        <p:nvPr/>
      </p:nvGrpSpPr>
      <p:grpSpPr>
        <a:xfrm>
          <a:off x="0" y="0"/>
          <a:ext cx="0" cy="0"/>
          <a:chOff x="0" y="0"/>
          <a:chExt cx="0" cy="0"/>
        </a:xfrm>
      </p:grpSpPr>
      <p:pic>
        <p:nvPicPr>
          <p:cNvPr id="568" name="Google Shape;568;p46"/>
          <p:cNvPicPr preferRelativeResize="0"/>
          <p:nvPr/>
        </p:nvPicPr>
        <p:blipFill>
          <a:blip r:embed="rId4">
            <a:alphaModFix/>
          </a:blip>
          <a:stretch>
            <a:fillRect/>
          </a:stretch>
        </p:blipFill>
        <p:spPr>
          <a:xfrm>
            <a:off x="0" y="4229100"/>
            <a:ext cx="9144000" cy="914400"/>
          </a:xfrm>
          <a:prstGeom prst="rect">
            <a:avLst/>
          </a:prstGeom>
          <a:noFill/>
          <a:ln>
            <a:noFill/>
          </a:ln>
        </p:spPr>
      </p:pic>
      <p:sp>
        <p:nvSpPr>
          <p:cNvPr id="569" name="Google Shape;569;p46"/>
          <p:cNvSpPr/>
          <p:nvPr/>
        </p:nvSpPr>
        <p:spPr>
          <a:xfrm>
            <a:off x="301925" y="285750"/>
            <a:ext cx="3281100" cy="2221200"/>
          </a:xfrm>
          <a:prstGeom prst="rect">
            <a:avLst/>
          </a:prstGeom>
          <a:solidFill>
            <a:srgbClr val="EEEEEE"/>
          </a:solidFill>
          <a:ln cap="flat" cmpd="sng" w="3810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8761D"/>
              </a:solidFill>
            </a:endParaRPr>
          </a:p>
        </p:txBody>
      </p:sp>
      <p:pic>
        <p:nvPicPr>
          <p:cNvPr id="570" name="Google Shape;570;p46"/>
          <p:cNvPicPr preferRelativeResize="0"/>
          <p:nvPr/>
        </p:nvPicPr>
        <p:blipFill>
          <a:blip r:embed="rId5">
            <a:alphaModFix/>
          </a:blip>
          <a:stretch>
            <a:fillRect/>
          </a:stretch>
        </p:blipFill>
        <p:spPr>
          <a:xfrm>
            <a:off x="3472098" y="2358187"/>
            <a:ext cx="2897774" cy="2897776"/>
          </a:xfrm>
          <a:prstGeom prst="rect">
            <a:avLst/>
          </a:prstGeom>
          <a:noFill/>
          <a:ln>
            <a:noFill/>
          </a:ln>
        </p:spPr>
      </p:pic>
      <p:pic>
        <p:nvPicPr>
          <p:cNvPr id="571" name="Google Shape;571;p46"/>
          <p:cNvPicPr preferRelativeResize="0"/>
          <p:nvPr/>
        </p:nvPicPr>
        <p:blipFill>
          <a:blip r:embed="rId6">
            <a:alphaModFix/>
          </a:blip>
          <a:stretch>
            <a:fillRect/>
          </a:stretch>
        </p:blipFill>
        <p:spPr>
          <a:xfrm flipH="1">
            <a:off x="6908125" y="0"/>
            <a:ext cx="2059475" cy="1742050"/>
          </a:xfrm>
          <a:prstGeom prst="rect">
            <a:avLst/>
          </a:prstGeom>
          <a:noFill/>
          <a:ln>
            <a:noFill/>
          </a:ln>
        </p:spPr>
      </p:pic>
      <p:pic>
        <p:nvPicPr>
          <p:cNvPr id="572" name="Google Shape;572;p46"/>
          <p:cNvPicPr preferRelativeResize="0"/>
          <p:nvPr/>
        </p:nvPicPr>
        <p:blipFill>
          <a:blip r:embed="rId7">
            <a:alphaModFix/>
          </a:blip>
          <a:stretch>
            <a:fillRect/>
          </a:stretch>
        </p:blipFill>
        <p:spPr>
          <a:xfrm>
            <a:off x="6069825" y="1629366"/>
            <a:ext cx="2897775" cy="3477321"/>
          </a:xfrm>
          <a:prstGeom prst="rect">
            <a:avLst/>
          </a:prstGeom>
          <a:noFill/>
          <a:ln>
            <a:noFill/>
          </a:ln>
        </p:spPr>
      </p:pic>
      <p:pic>
        <p:nvPicPr>
          <p:cNvPr id="573" name="Google Shape;573;p46"/>
          <p:cNvPicPr preferRelativeResize="0"/>
          <p:nvPr/>
        </p:nvPicPr>
        <p:blipFill>
          <a:blip r:embed="rId8">
            <a:alphaModFix/>
          </a:blip>
          <a:stretch>
            <a:fillRect/>
          </a:stretch>
        </p:blipFill>
        <p:spPr>
          <a:xfrm>
            <a:off x="453196" y="2776834"/>
            <a:ext cx="3281100" cy="1182379"/>
          </a:xfrm>
          <a:prstGeom prst="rect">
            <a:avLst/>
          </a:prstGeom>
          <a:noFill/>
          <a:ln>
            <a:noFill/>
          </a:ln>
        </p:spPr>
      </p:pic>
      <p:sp>
        <p:nvSpPr>
          <p:cNvPr id="574" name="Google Shape;574;p46"/>
          <p:cNvSpPr txBox="1"/>
          <p:nvPr/>
        </p:nvSpPr>
        <p:spPr>
          <a:xfrm>
            <a:off x="374600" y="403400"/>
            <a:ext cx="30975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FF9900"/>
                </a:solidFill>
              </a:rPr>
              <a:t>              </a:t>
            </a:r>
            <a:r>
              <a:rPr b="1" lang="en" sz="2300">
                <a:solidFill>
                  <a:srgbClr val="FF9900"/>
                </a:solidFill>
                <a:latin typeface="Roboto Condensed"/>
                <a:ea typeface="Roboto Condensed"/>
                <a:cs typeface="Roboto Condensed"/>
                <a:sym typeface="Roboto Condensed"/>
              </a:rPr>
              <a:t>Thursday 3/18</a:t>
            </a:r>
            <a:endParaRPr b="1" sz="2300">
              <a:solidFill>
                <a:srgbClr val="FF9900"/>
              </a:solidFill>
              <a:latin typeface="Roboto Condensed"/>
              <a:ea typeface="Roboto Condensed"/>
              <a:cs typeface="Roboto Condensed"/>
              <a:sym typeface="Roboto Condensed"/>
            </a:endParaRPr>
          </a:p>
          <a:p>
            <a:pPr indent="0" lvl="0" marL="0" rtl="0" algn="l">
              <a:spcBef>
                <a:spcPts val="0"/>
              </a:spcBef>
              <a:spcAft>
                <a:spcPts val="0"/>
              </a:spcAft>
              <a:buNone/>
            </a:pPr>
            <a:r>
              <a:rPr b="1" lang="en" sz="2300">
                <a:solidFill>
                  <a:srgbClr val="FF9900"/>
                </a:solidFill>
                <a:latin typeface="Roboto Condensed"/>
                <a:ea typeface="Roboto Condensed"/>
                <a:cs typeface="Roboto Condensed"/>
                <a:sym typeface="Roboto Condensed"/>
              </a:rPr>
              <a:t>Please stand</a:t>
            </a:r>
            <a:endParaRPr b="1" sz="2300">
              <a:solidFill>
                <a:srgbClr val="FF9900"/>
              </a:solidFill>
              <a:latin typeface="Roboto Condensed"/>
              <a:ea typeface="Roboto Condensed"/>
              <a:cs typeface="Roboto Condensed"/>
              <a:sym typeface="Roboto Condensed"/>
            </a:endParaRPr>
          </a:p>
          <a:p>
            <a:pPr indent="0" lvl="0" marL="0" rtl="0" algn="l">
              <a:spcBef>
                <a:spcPts val="0"/>
              </a:spcBef>
              <a:spcAft>
                <a:spcPts val="0"/>
              </a:spcAft>
              <a:buNone/>
            </a:pPr>
            <a:r>
              <a:rPr b="1" lang="en" sz="2300">
                <a:solidFill>
                  <a:srgbClr val="FF9900"/>
                </a:solidFill>
                <a:latin typeface="Roboto Condensed"/>
                <a:ea typeface="Roboto Condensed"/>
                <a:cs typeface="Roboto Condensed"/>
                <a:sym typeface="Roboto Condensed"/>
              </a:rPr>
              <a:t>for the </a:t>
            </a:r>
            <a:endParaRPr b="1" sz="2300">
              <a:solidFill>
                <a:srgbClr val="FF9900"/>
              </a:solidFill>
              <a:latin typeface="Roboto Condensed"/>
              <a:ea typeface="Roboto Condensed"/>
              <a:cs typeface="Roboto Condensed"/>
              <a:sym typeface="Roboto Condensed"/>
            </a:endParaRPr>
          </a:p>
          <a:p>
            <a:pPr indent="0" lvl="0" marL="0" rtl="0" algn="l">
              <a:spcBef>
                <a:spcPts val="0"/>
              </a:spcBef>
              <a:spcAft>
                <a:spcPts val="0"/>
              </a:spcAft>
              <a:buNone/>
            </a:pPr>
            <a:r>
              <a:rPr b="1" lang="en" sz="2300">
                <a:solidFill>
                  <a:srgbClr val="FF9900"/>
                </a:solidFill>
                <a:latin typeface="Roboto Condensed"/>
                <a:ea typeface="Roboto Condensed"/>
                <a:cs typeface="Roboto Condensed"/>
                <a:sym typeface="Roboto Condensed"/>
              </a:rPr>
              <a:t>Pledge of </a:t>
            </a:r>
            <a:endParaRPr b="1" sz="2300">
              <a:solidFill>
                <a:srgbClr val="FF9900"/>
              </a:solidFill>
              <a:latin typeface="Roboto Condensed"/>
              <a:ea typeface="Roboto Condensed"/>
              <a:cs typeface="Roboto Condensed"/>
              <a:sym typeface="Roboto Condensed"/>
            </a:endParaRPr>
          </a:p>
          <a:p>
            <a:pPr indent="0" lvl="0" marL="0" rtl="0" algn="l">
              <a:spcBef>
                <a:spcPts val="0"/>
              </a:spcBef>
              <a:spcAft>
                <a:spcPts val="0"/>
              </a:spcAft>
              <a:buNone/>
            </a:pPr>
            <a:r>
              <a:rPr b="1" lang="en" sz="2300">
                <a:solidFill>
                  <a:srgbClr val="FF9900"/>
                </a:solidFill>
                <a:latin typeface="Roboto Condensed"/>
                <a:ea typeface="Roboto Condensed"/>
                <a:cs typeface="Roboto Condensed"/>
                <a:sym typeface="Roboto Condensed"/>
              </a:rPr>
              <a:t>Allegiance.</a:t>
            </a:r>
            <a:endParaRPr b="1" sz="2300">
              <a:solidFill>
                <a:srgbClr val="FF9900"/>
              </a:solidFill>
              <a:latin typeface="Roboto Condensed"/>
              <a:ea typeface="Roboto Condensed"/>
              <a:cs typeface="Roboto Condensed"/>
              <a:sym typeface="Roboto Condensed"/>
            </a:endParaRPr>
          </a:p>
        </p:txBody>
      </p:sp>
      <p:pic>
        <p:nvPicPr>
          <p:cNvPr id="575" name="Google Shape;575;p46"/>
          <p:cNvPicPr preferRelativeResize="0"/>
          <p:nvPr/>
        </p:nvPicPr>
        <p:blipFill>
          <a:blip r:embed="rId9">
            <a:alphaModFix/>
          </a:blip>
          <a:stretch>
            <a:fillRect/>
          </a:stretch>
        </p:blipFill>
        <p:spPr>
          <a:xfrm>
            <a:off x="4350874" y="403400"/>
            <a:ext cx="1431718" cy="1954801"/>
          </a:xfrm>
          <a:prstGeom prst="rect">
            <a:avLst/>
          </a:prstGeom>
          <a:noFill/>
          <a:ln cap="flat" cmpd="sng" w="38100">
            <a:solidFill>
              <a:schemeClr val="dk2"/>
            </a:solidFill>
            <a:prstDash val="solid"/>
            <a:round/>
            <a:headEnd len="sm" w="sm" type="none"/>
            <a:tailEnd len="sm" w="sm" type="none"/>
          </a:ln>
        </p:spPr>
      </p:pic>
      <p:pic>
        <p:nvPicPr>
          <p:cNvPr id="576" name="Google Shape;576;p46"/>
          <p:cNvPicPr preferRelativeResize="0"/>
          <p:nvPr/>
        </p:nvPicPr>
        <p:blipFill>
          <a:blip r:embed="rId10">
            <a:alphaModFix/>
          </a:blip>
          <a:stretch>
            <a:fillRect/>
          </a:stretch>
        </p:blipFill>
        <p:spPr>
          <a:xfrm>
            <a:off x="1708175" y="3959225"/>
            <a:ext cx="914400" cy="914400"/>
          </a:xfrm>
          <a:prstGeom prst="rect">
            <a:avLst/>
          </a:prstGeom>
          <a:noFill/>
          <a:ln>
            <a:noFill/>
          </a:ln>
        </p:spPr>
      </p:pic>
      <p:pic>
        <p:nvPicPr>
          <p:cNvPr id="577" name="Google Shape;577;p46">
            <a:hlinkClick r:id="rId11"/>
          </p:cNvPr>
          <p:cNvPicPr preferRelativeResize="0"/>
          <p:nvPr/>
        </p:nvPicPr>
        <p:blipFill rotWithShape="1">
          <a:blip r:embed="rId12">
            <a:alphaModFix/>
          </a:blip>
          <a:srcRect b="-10689" l="9570" r="-9570" t="10690"/>
          <a:stretch/>
        </p:blipFill>
        <p:spPr>
          <a:xfrm flipH="1">
            <a:off x="2077988" y="953100"/>
            <a:ext cx="1505026" cy="17516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graphicFrame>
        <p:nvGraphicFramePr>
          <p:cNvPr id="582" name="Google Shape;582;p47"/>
          <p:cNvGraphicFramePr/>
          <p:nvPr/>
        </p:nvGraphicFramePr>
        <p:xfrm>
          <a:off x="311705" y="759941"/>
          <a:ext cx="3000000" cy="3000000"/>
        </p:xfrm>
        <a:graphic>
          <a:graphicData uri="http://schemas.openxmlformats.org/drawingml/2006/table">
            <a:tbl>
              <a:tblPr>
                <a:noFill/>
                <a:tableStyleId>{792E0BEE-D57E-44C9-A9D5-7869AA80056B}</a:tableStyleId>
              </a:tblPr>
              <a:tblGrid>
                <a:gridCol w="1039750"/>
                <a:gridCol w="1039750"/>
                <a:gridCol w="1039750"/>
                <a:gridCol w="1039750"/>
                <a:gridCol w="1039750"/>
                <a:gridCol w="1039750"/>
                <a:gridCol w="1039750"/>
              </a:tblGrid>
              <a:tr h="300275">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M</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W</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F</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851525">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1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700"/>
                        <a:buFont typeface="Arial"/>
                        <a:buNone/>
                      </a:pPr>
                      <a:r>
                        <a:rPr lang="en">
                          <a:latin typeface="Raleway"/>
                          <a:ea typeface="Raleway"/>
                          <a:cs typeface="Raleway"/>
                          <a:sym typeface="Raleway"/>
                        </a:rPr>
                        <a:t>2</a:t>
                      </a:r>
                      <a:endParaRPr>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3</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4</a:t>
                      </a:r>
                      <a:endParaRPr sz="15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5</a:t>
                      </a:r>
                      <a:endParaRPr>
                        <a:latin typeface="Raleway"/>
                        <a:ea typeface="Raleway"/>
                        <a:cs typeface="Raleway"/>
                        <a:sym typeface="Raleway"/>
                      </a:endParaRPr>
                    </a:p>
                    <a:p>
                      <a:pPr indent="0" lvl="0" marL="0" rtl="0" algn="l">
                        <a:spcBef>
                          <a:spcPts val="0"/>
                        </a:spcBef>
                        <a:spcAft>
                          <a:spcPts val="0"/>
                        </a:spcAft>
                        <a:buNone/>
                      </a:pPr>
                      <a:r>
                        <a:rPr lang="en" sz="800">
                          <a:latin typeface="Raleway"/>
                          <a:ea typeface="Raleway"/>
                          <a:cs typeface="Raleway"/>
                          <a:sym typeface="Raleway"/>
                        </a:rPr>
                        <a:t> INTERIMS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300">
                          <a:latin typeface="Raleway"/>
                          <a:ea typeface="Raleway"/>
                          <a:cs typeface="Raleway"/>
                          <a:sym typeface="Raleway"/>
                        </a:rPr>
                        <a:t>6</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7</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77925">
                <a:tc>
                  <a:txBody>
                    <a:bodyPr/>
                    <a:lstStyle/>
                    <a:p>
                      <a:pPr indent="0" lvl="0" marL="0" rtl="0" algn="l">
                        <a:spcBef>
                          <a:spcPts val="0"/>
                        </a:spcBef>
                        <a:spcAft>
                          <a:spcPts val="0"/>
                        </a:spcAft>
                        <a:buNone/>
                      </a:pPr>
                      <a:r>
                        <a:rPr lang="en">
                          <a:latin typeface="Raleway"/>
                          <a:ea typeface="Raleway"/>
                          <a:cs typeface="Raleway"/>
                          <a:sym typeface="Raleway"/>
                        </a:rPr>
                        <a:t>8</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9</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600">
                          <a:latin typeface="Raleway"/>
                          <a:ea typeface="Raleway"/>
                          <a:cs typeface="Raleway"/>
                          <a:sym typeface="Raleway"/>
                        </a:rPr>
                        <a:t>10 no school</a:t>
                      </a:r>
                      <a:endParaRPr sz="1600">
                        <a:latin typeface="Raleway"/>
                        <a:ea typeface="Raleway"/>
                        <a:cs typeface="Raleway"/>
                        <a:sym typeface="Raleway"/>
                      </a:endParaRPr>
                    </a:p>
                    <a:p>
                      <a:pPr indent="0" lvl="0" marL="0" rtl="0" algn="l">
                        <a:spcBef>
                          <a:spcPts val="0"/>
                        </a:spcBef>
                        <a:spcAft>
                          <a:spcPts val="0"/>
                        </a:spcAft>
                        <a:buNone/>
                      </a:pPr>
                      <a:r>
                        <a:rPr lang="en" sz="1100">
                          <a:latin typeface="Raleway"/>
                          <a:ea typeface="Raleway"/>
                          <a:cs typeface="Raleway"/>
                          <a:sym typeface="Raleway"/>
                        </a:rPr>
                        <a:t>Parent conferences</a:t>
                      </a:r>
                      <a:endParaRPr sz="11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600">
                          <a:latin typeface="Raleway"/>
                          <a:ea typeface="Raleway"/>
                          <a:cs typeface="Raleway"/>
                          <a:sym typeface="Raleway"/>
                        </a:rPr>
                        <a:t>11</a:t>
                      </a:r>
                      <a:endParaRPr sz="16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12</a:t>
                      </a:r>
                      <a:endParaRPr>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13</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14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992400">
                <a:tc>
                  <a:txBody>
                    <a:bodyPr/>
                    <a:lstStyle/>
                    <a:p>
                      <a:pPr indent="0" lvl="0" marL="0" rtl="0" algn="l">
                        <a:spcBef>
                          <a:spcPts val="0"/>
                        </a:spcBef>
                        <a:spcAft>
                          <a:spcPts val="0"/>
                        </a:spcAft>
                        <a:buNone/>
                      </a:pPr>
                      <a:r>
                        <a:rPr lang="en">
                          <a:latin typeface="Raleway"/>
                          <a:ea typeface="Raleway"/>
                          <a:cs typeface="Raleway"/>
                          <a:sym typeface="Raleway"/>
                        </a:rPr>
                        <a:t>15</a:t>
                      </a:r>
                      <a:endParaRPr>
                        <a:latin typeface="Raleway"/>
                        <a:ea typeface="Raleway"/>
                        <a:cs typeface="Raleway"/>
                        <a:sym typeface="Raleway"/>
                      </a:endParaRPr>
                    </a:p>
                    <a:p>
                      <a:pPr indent="0" lvl="0" marL="0" rtl="0" algn="l">
                        <a:spcBef>
                          <a:spcPts val="0"/>
                        </a:spcBef>
                        <a:spcAft>
                          <a:spcPts val="0"/>
                        </a:spcAft>
                        <a:buNone/>
                      </a:pPr>
                      <a:r>
                        <a:t/>
                      </a:r>
                      <a:endParaRPr sz="12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16</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17</a:t>
                      </a:r>
                      <a:endParaRPr b="1">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18</a:t>
                      </a:r>
                      <a:endParaRPr sz="16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Raleway"/>
                          <a:ea typeface="Raleway"/>
                          <a:cs typeface="Raleway"/>
                          <a:sym typeface="Raleway"/>
                        </a:rPr>
                        <a:t>19</a:t>
                      </a:r>
                      <a:endParaRPr sz="12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20</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21</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86750">
                <a:tc>
                  <a:txBody>
                    <a:bodyPr/>
                    <a:lstStyle/>
                    <a:p>
                      <a:pPr indent="0" lvl="0" marL="0" rtl="0" algn="l">
                        <a:spcBef>
                          <a:spcPts val="0"/>
                        </a:spcBef>
                        <a:spcAft>
                          <a:spcPts val="0"/>
                        </a:spcAft>
                        <a:buNone/>
                      </a:pPr>
                      <a:r>
                        <a:rPr lang="en">
                          <a:latin typeface="Raleway"/>
                          <a:ea typeface="Raleway"/>
                          <a:cs typeface="Raleway"/>
                          <a:sym typeface="Raleway"/>
                        </a:rPr>
                        <a:t>22</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latin typeface="Raleway"/>
                          <a:ea typeface="Raleway"/>
                          <a:cs typeface="Raleway"/>
                          <a:sym typeface="Raleway"/>
                        </a:rPr>
                        <a:t>23</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25</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300">
                          <a:latin typeface="Raleway"/>
                          <a:ea typeface="Raleway"/>
                          <a:cs typeface="Raleway"/>
                          <a:sym typeface="Raleway"/>
                        </a:rPr>
                        <a:t>26</a:t>
                      </a:r>
                      <a:endParaRPr sz="13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27</a:t>
                      </a:r>
                      <a:endParaRPr sz="1500">
                        <a:latin typeface="Raleway"/>
                        <a:ea typeface="Raleway"/>
                        <a:cs typeface="Raleway"/>
                        <a:sym typeface="Raleway"/>
                      </a:endParaRPr>
                    </a:p>
                    <a:p>
                      <a:pPr indent="0" lvl="0" marL="0" rtl="0" algn="l">
                        <a:spcBef>
                          <a:spcPts val="0"/>
                        </a:spcBef>
                        <a:spcAft>
                          <a:spcPts val="0"/>
                        </a:spcAft>
                        <a:buNone/>
                      </a:pPr>
                      <a:r>
                        <a:t/>
                      </a:r>
                      <a:endParaRPr sz="11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sz="1500">
                          <a:latin typeface="Raleway"/>
                          <a:ea typeface="Raleway"/>
                          <a:cs typeface="Raleway"/>
                          <a:sym typeface="Raleway"/>
                        </a:rPr>
                        <a:t>28</a:t>
                      </a:r>
                      <a:endParaRPr sz="15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bl>
          </a:graphicData>
        </a:graphic>
      </p:graphicFrame>
      <p:graphicFrame>
        <p:nvGraphicFramePr>
          <p:cNvPr id="583" name="Google Shape;583;p47"/>
          <p:cNvGraphicFramePr/>
          <p:nvPr/>
        </p:nvGraphicFramePr>
        <p:xfrm>
          <a:off x="7747023" y="610949"/>
          <a:ext cx="3000000" cy="3000000"/>
        </p:xfrm>
        <a:graphic>
          <a:graphicData uri="http://schemas.openxmlformats.org/drawingml/2006/table">
            <a:tbl>
              <a:tblPr>
                <a:noFill/>
                <a:tableStyleId>{792E0BEE-D57E-44C9-A9D5-7869AA80056B}</a:tableStyleId>
              </a:tblPr>
              <a:tblGrid>
                <a:gridCol w="1287150"/>
              </a:tblGrid>
              <a:tr h="320950">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Notes</a:t>
                      </a:r>
                      <a:endParaRPr b="1" sz="1200">
                        <a:solidFill>
                          <a:srgbClr val="FFFFFF"/>
                        </a:solidFill>
                        <a:latin typeface="Raleway"/>
                        <a:ea typeface="Raleway"/>
                        <a:cs typeface="Raleway"/>
                        <a:sym typeface="Raleway"/>
                      </a:endParaRPr>
                    </a:p>
                  </a:txBody>
                  <a:tcPr marT="60500" marB="60500" marR="83125" marL="83125">
                    <a:lnB cap="flat" cmpd="sng" w="9525">
                      <a:solidFill>
                        <a:srgbClr val="000000"/>
                      </a:solidFill>
                      <a:prstDash val="solid"/>
                      <a:round/>
                      <a:headEnd len="sm" w="sm" type="none"/>
                      <a:tailEnd len="sm" w="sm" type="none"/>
                    </a:lnB>
                    <a:solidFill>
                      <a:srgbClr val="000000"/>
                    </a:solidFill>
                  </a:tcPr>
                </a:tc>
              </a:tr>
              <a:tr h="754275">
                <a:tc rowSpan="5">
                  <a:txBody>
                    <a:bodyPr/>
                    <a:lstStyle/>
                    <a:p>
                      <a:pPr indent="0" lvl="0" marL="0" rtl="0" algn="l">
                        <a:spcBef>
                          <a:spcPts val="0"/>
                        </a:spcBef>
                        <a:spcAft>
                          <a:spcPts val="0"/>
                        </a:spcAft>
                        <a:buNone/>
                      </a:pPr>
                      <a:r>
                        <a:rPr lang="en" sz="1700"/>
                        <a:t>Let’s get stars on each day we have perfect </a:t>
                      </a:r>
                      <a:r>
                        <a:rPr b="1" lang="en" sz="1300"/>
                        <a:t>attendance!</a:t>
                      </a:r>
                      <a:r>
                        <a:rPr lang="en" sz="1700"/>
                        <a:t> If we get 5 stars, WE GET FUN FRIDAY!!</a:t>
                      </a:r>
                      <a:endParaRPr sz="1700"/>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54275">
                <a:tc vMerge="1"/>
              </a:tr>
              <a:tr h="784400">
                <a:tc vMerge="1"/>
              </a:tr>
              <a:tr h="754275">
                <a:tc vMerge="1"/>
              </a:tr>
              <a:tr h="1039400">
                <a:tc vMerge="1"/>
              </a:tr>
            </a:tbl>
          </a:graphicData>
        </a:graphic>
      </p:graphicFrame>
      <p:sp>
        <p:nvSpPr>
          <p:cNvPr id="584" name="Google Shape;584;p47"/>
          <p:cNvSpPr txBox="1"/>
          <p:nvPr/>
        </p:nvSpPr>
        <p:spPr>
          <a:xfrm>
            <a:off x="1969500" y="138094"/>
            <a:ext cx="5218200" cy="393300"/>
          </a:xfrm>
          <a:prstGeom prst="rect">
            <a:avLst/>
          </a:prstGeom>
          <a:noFill/>
          <a:ln>
            <a:noFill/>
          </a:ln>
        </p:spPr>
        <p:txBody>
          <a:bodyPr anchorCtr="0" anchor="ctr" bIns="75575" lIns="75575" spcFirstLastPara="1" rIns="75575" wrap="square" tIns="75575">
            <a:noAutofit/>
          </a:bodyPr>
          <a:lstStyle/>
          <a:p>
            <a:pPr indent="0" lvl="0" marL="0" rtl="0" algn="ctr">
              <a:spcBef>
                <a:spcPts val="0"/>
              </a:spcBef>
              <a:spcAft>
                <a:spcPts val="0"/>
              </a:spcAft>
              <a:buNone/>
            </a:pPr>
            <a:r>
              <a:rPr lang="en" sz="4500">
                <a:latin typeface="Abril Fatface"/>
                <a:ea typeface="Abril Fatface"/>
                <a:cs typeface="Abril Fatface"/>
                <a:sym typeface="Abril Fatface"/>
              </a:rPr>
              <a:t>March 2021</a:t>
            </a:r>
            <a:endParaRPr sz="4500">
              <a:latin typeface="Abril Fatface"/>
              <a:ea typeface="Abril Fatface"/>
              <a:cs typeface="Abril Fatface"/>
              <a:sym typeface="Abril Fatface"/>
            </a:endParaRPr>
          </a:p>
        </p:txBody>
      </p:sp>
      <p:sp>
        <p:nvSpPr>
          <p:cNvPr id="585" name="Google Shape;585;p47"/>
          <p:cNvSpPr txBox="1"/>
          <p:nvPr/>
        </p:nvSpPr>
        <p:spPr>
          <a:xfrm>
            <a:off x="311705" y="138094"/>
            <a:ext cx="2034300" cy="332700"/>
          </a:xfrm>
          <a:prstGeom prst="rect">
            <a:avLst/>
          </a:prstGeom>
          <a:noFill/>
          <a:ln>
            <a:noFill/>
          </a:ln>
        </p:spPr>
        <p:txBody>
          <a:bodyPr anchorCtr="0" anchor="ctr" bIns="75575" lIns="75575" spcFirstLastPara="1" rIns="75575" wrap="square" tIns="75575">
            <a:noAutofit/>
          </a:bodyPr>
          <a:lstStyle/>
          <a:p>
            <a:pPr indent="0" lvl="0" marL="0" rtl="0" algn="l">
              <a:spcBef>
                <a:spcPts val="0"/>
              </a:spcBef>
              <a:spcAft>
                <a:spcPts val="0"/>
              </a:spcAft>
              <a:buNone/>
            </a:pPr>
            <a:r>
              <a:rPr b="1" lang="en" sz="1300">
                <a:latin typeface="Architects Daughter"/>
                <a:ea typeface="Architects Daughter"/>
                <a:cs typeface="Architects Daughter"/>
                <a:sym typeface="Architects Daughter"/>
              </a:rPr>
              <a:t>Ms. Porter</a:t>
            </a:r>
            <a:endParaRPr b="1" sz="1300">
              <a:latin typeface="Architects Daughter"/>
              <a:ea typeface="Architects Daughter"/>
              <a:cs typeface="Architects Daughter"/>
              <a:sym typeface="Architects Daughter"/>
            </a:endParaRPr>
          </a:p>
          <a:p>
            <a:pPr indent="0" lvl="0" marL="0" rtl="0" algn="l">
              <a:spcBef>
                <a:spcPts val="0"/>
              </a:spcBef>
              <a:spcAft>
                <a:spcPts val="0"/>
              </a:spcAft>
              <a:buNone/>
            </a:pPr>
            <a:r>
              <a:rPr b="1" lang="en" sz="1300">
                <a:latin typeface="Architects Daughter"/>
                <a:ea typeface="Architects Daughter"/>
                <a:cs typeface="Architects Daughter"/>
                <a:sym typeface="Architects Daughter"/>
              </a:rPr>
              <a:t>Third Grade</a:t>
            </a:r>
            <a:endParaRPr b="1" sz="1300">
              <a:latin typeface="Architects Daughter"/>
              <a:ea typeface="Architects Daughter"/>
              <a:cs typeface="Architects Daughter"/>
              <a:sym typeface="Architects Daughter"/>
            </a:endParaRPr>
          </a:p>
        </p:txBody>
      </p:sp>
      <p:pic>
        <p:nvPicPr>
          <p:cNvPr id="586" name="Google Shape;586;p47"/>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587" name="Google Shape;587;p47"/>
          <p:cNvPicPr preferRelativeResize="0"/>
          <p:nvPr/>
        </p:nvPicPr>
        <p:blipFill>
          <a:blip r:embed="rId3">
            <a:alphaModFix/>
          </a:blip>
          <a:stretch>
            <a:fillRect/>
          </a:stretch>
        </p:blipFill>
        <p:spPr>
          <a:xfrm>
            <a:off x="8156977" y="138094"/>
            <a:ext cx="437228" cy="437228"/>
          </a:xfrm>
          <a:prstGeom prst="rect">
            <a:avLst/>
          </a:prstGeom>
          <a:noFill/>
          <a:ln>
            <a:noFill/>
          </a:ln>
        </p:spPr>
      </p:pic>
      <p:pic>
        <p:nvPicPr>
          <p:cNvPr id="588" name="Google Shape;588;p47"/>
          <p:cNvPicPr preferRelativeResize="0"/>
          <p:nvPr/>
        </p:nvPicPr>
        <p:blipFill>
          <a:blip r:embed="rId3">
            <a:alphaModFix/>
          </a:blip>
          <a:stretch>
            <a:fillRect/>
          </a:stretch>
        </p:blipFill>
        <p:spPr>
          <a:xfrm>
            <a:off x="8211455" y="138094"/>
            <a:ext cx="437228" cy="437228"/>
          </a:xfrm>
          <a:prstGeom prst="rect">
            <a:avLst/>
          </a:prstGeom>
          <a:noFill/>
          <a:ln>
            <a:noFill/>
          </a:ln>
        </p:spPr>
      </p:pic>
      <p:pic>
        <p:nvPicPr>
          <p:cNvPr id="589" name="Google Shape;589;p47"/>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590" name="Google Shape;590;p47"/>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591" name="Google Shape;591;p47"/>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592" name="Google Shape;592;p47"/>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593" name="Google Shape;593;p47"/>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594" name="Google Shape;594;p47"/>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595" name="Google Shape;595;p47"/>
          <p:cNvPicPr preferRelativeResize="0"/>
          <p:nvPr/>
        </p:nvPicPr>
        <p:blipFill>
          <a:blip r:embed="rId3">
            <a:alphaModFix/>
          </a:blip>
          <a:stretch>
            <a:fillRect/>
          </a:stretch>
        </p:blipFill>
        <p:spPr>
          <a:xfrm>
            <a:off x="8211455" y="116123"/>
            <a:ext cx="437228" cy="437228"/>
          </a:xfrm>
          <a:prstGeom prst="rect">
            <a:avLst/>
          </a:prstGeom>
          <a:noFill/>
          <a:ln>
            <a:noFill/>
          </a:ln>
        </p:spPr>
      </p:pic>
      <p:pic>
        <p:nvPicPr>
          <p:cNvPr id="596" name="Google Shape;596;p47"/>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597" name="Google Shape;597;p47"/>
          <p:cNvPicPr preferRelativeResize="0"/>
          <p:nvPr/>
        </p:nvPicPr>
        <p:blipFill>
          <a:blip r:embed="rId3">
            <a:alphaModFix/>
          </a:blip>
          <a:stretch>
            <a:fillRect/>
          </a:stretch>
        </p:blipFill>
        <p:spPr>
          <a:xfrm>
            <a:off x="8102500" y="142246"/>
            <a:ext cx="437228" cy="437228"/>
          </a:xfrm>
          <a:prstGeom prst="rect">
            <a:avLst/>
          </a:prstGeom>
          <a:noFill/>
          <a:ln>
            <a:noFill/>
          </a:ln>
        </p:spPr>
      </p:pic>
      <p:pic>
        <p:nvPicPr>
          <p:cNvPr id="598" name="Google Shape;598;p47"/>
          <p:cNvPicPr preferRelativeResize="0"/>
          <p:nvPr/>
        </p:nvPicPr>
        <p:blipFill>
          <a:blip r:embed="rId3">
            <a:alphaModFix/>
          </a:blip>
          <a:stretch>
            <a:fillRect/>
          </a:stretch>
        </p:blipFill>
        <p:spPr>
          <a:xfrm>
            <a:off x="8156977" y="142246"/>
            <a:ext cx="437228" cy="437228"/>
          </a:xfrm>
          <a:prstGeom prst="rect">
            <a:avLst/>
          </a:prstGeom>
          <a:noFill/>
          <a:ln>
            <a:noFill/>
          </a:ln>
        </p:spPr>
      </p:pic>
      <p:pic>
        <p:nvPicPr>
          <p:cNvPr id="599" name="Google Shape;599;p47"/>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600" name="Google Shape;600;p47"/>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601" name="Google Shape;601;p47"/>
          <p:cNvPicPr preferRelativeResize="0"/>
          <p:nvPr/>
        </p:nvPicPr>
        <p:blipFill>
          <a:blip r:embed="rId3">
            <a:alphaModFix/>
          </a:blip>
          <a:stretch>
            <a:fillRect/>
          </a:stretch>
        </p:blipFill>
        <p:spPr>
          <a:xfrm>
            <a:off x="8102500" y="90000"/>
            <a:ext cx="437228" cy="437228"/>
          </a:xfrm>
          <a:prstGeom prst="rect">
            <a:avLst/>
          </a:prstGeom>
          <a:noFill/>
          <a:ln>
            <a:noFill/>
          </a:ln>
        </p:spPr>
      </p:pic>
      <p:pic>
        <p:nvPicPr>
          <p:cNvPr id="602" name="Google Shape;602;p47"/>
          <p:cNvPicPr preferRelativeResize="0"/>
          <p:nvPr/>
        </p:nvPicPr>
        <p:blipFill>
          <a:blip r:embed="rId3">
            <a:alphaModFix/>
          </a:blip>
          <a:stretch>
            <a:fillRect/>
          </a:stretch>
        </p:blipFill>
        <p:spPr>
          <a:xfrm>
            <a:off x="8156963" y="173725"/>
            <a:ext cx="437228" cy="437228"/>
          </a:xfrm>
          <a:prstGeom prst="rect">
            <a:avLst/>
          </a:prstGeom>
          <a:noFill/>
          <a:ln>
            <a:noFill/>
          </a:ln>
        </p:spPr>
      </p:pic>
      <p:pic>
        <p:nvPicPr>
          <p:cNvPr id="603" name="Google Shape;603;p47"/>
          <p:cNvPicPr preferRelativeResize="0"/>
          <p:nvPr/>
        </p:nvPicPr>
        <p:blipFill>
          <a:blip r:embed="rId3">
            <a:alphaModFix/>
          </a:blip>
          <a:stretch>
            <a:fillRect/>
          </a:stretch>
        </p:blipFill>
        <p:spPr>
          <a:xfrm>
            <a:off x="8042888" y="0"/>
            <a:ext cx="437228" cy="437228"/>
          </a:xfrm>
          <a:prstGeom prst="rect">
            <a:avLst/>
          </a:prstGeom>
          <a:noFill/>
          <a:ln>
            <a:noFill/>
          </a:ln>
        </p:spPr>
      </p:pic>
      <p:pic>
        <p:nvPicPr>
          <p:cNvPr id="604" name="Google Shape;604;p47"/>
          <p:cNvPicPr preferRelativeResize="0"/>
          <p:nvPr/>
        </p:nvPicPr>
        <p:blipFill>
          <a:blip r:embed="rId3">
            <a:alphaModFix/>
          </a:blip>
          <a:stretch>
            <a:fillRect/>
          </a:stretch>
        </p:blipFill>
        <p:spPr>
          <a:xfrm>
            <a:off x="7774225" y="120275"/>
            <a:ext cx="437228" cy="437228"/>
          </a:xfrm>
          <a:prstGeom prst="rect">
            <a:avLst/>
          </a:prstGeom>
          <a:noFill/>
          <a:ln>
            <a:noFill/>
          </a:ln>
        </p:spPr>
      </p:pic>
      <p:pic>
        <p:nvPicPr>
          <p:cNvPr id="605" name="Google Shape;605;p47"/>
          <p:cNvPicPr preferRelativeResize="0"/>
          <p:nvPr/>
        </p:nvPicPr>
        <p:blipFill>
          <a:blip r:embed="rId3">
            <a:alphaModFix/>
          </a:blip>
          <a:stretch>
            <a:fillRect/>
          </a:stretch>
        </p:blipFill>
        <p:spPr>
          <a:xfrm>
            <a:off x="7937127" y="90001"/>
            <a:ext cx="437228" cy="437228"/>
          </a:xfrm>
          <a:prstGeom prst="rect">
            <a:avLst/>
          </a:prstGeom>
          <a:noFill/>
          <a:ln>
            <a:noFill/>
          </a:ln>
        </p:spPr>
      </p:pic>
      <p:pic>
        <p:nvPicPr>
          <p:cNvPr id="606" name="Google Shape;606;p47"/>
          <p:cNvPicPr preferRelativeResize="0"/>
          <p:nvPr/>
        </p:nvPicPr>
        <p:blipFill>
          <a:blip r:embed="rId3">
            <a:alphaModFix/>
          </a:blip>
          <a:stretch>
            <a:fillRect/>
          </a:stretch>
        </p:blipFill>
        <p:spPr>
          <a:xfrm>
            <a:off x="7937125" y="173715"/>
            <a:ext cx="437228" cy="437228"/>
          </a:xfrm>
          <a:prstGeom prst="rect">
            <a:avLst/>
          </a:prstGeom>
          <a:noFill/>
          <a:ln>
            <a:noFill/>
          </a:ln>
        </p:spPr>
      </p:pic>
      <p:pic>
        <p:nvPicPr>
          <p:cNvPr id="607" name="Google Shape;607;p47"/>
          <p:cNvPicPr preferRelativeResize="0"/>
          <p:nvPr/>
        </p:nvPicPr>
        <p:blipFill>
          <a:blip r:embed="rId3">
            <a:alphaModFix/>
          </a:blip>
          <a:stretch>
            <a:fillRect/>
          </a:stretch>
        </p:blipFill>
        <p:spPr>
          <a:xfrm>
            <a:off x="7937125" y="142248"/>
            <a:ext cx="437228" cy="437228"/>
          </a:xfrm>
          <a:prstGeom prst="rect">
            <a:avLst/>
          </a:prstGeom>
          <a:noFill/>
          <a:ln>
            <a:noFill/>
          </a:ln>
        </p:spPr>
      </p:pic>
      <p:pic>
        <p:nvPicPr>
          <p:cNvPr id="608" name="Google Shape;608;p47"/>
          <p:cNvPicPr preferRelativeResize="0"/>
          <p:nvPr/>
        </p:nvPicPr>
        <p:blipFill>
          <a:blip r:embed="rId3">
            <a:alphaModFix/>
          </a:blip>
          <a:stretch>
            <a:fillRect/>
          </a:stretch>
        </p:blipFill>
        <p:spPr>
          <a:xfrm>
            <a:off x="7937127" y="85836"/>
            <a:ext cx="437228" cy="437228"/>
          </a:xfrm>
          <a:prstGeom prst="rect">
            <a:avLst/>
          </a:prstGeom>
          <a:noFill/>
          <a:ln>
            <a:noFill/>
          </a:ln>
        </p:spPr>
      </p:pic>
      <p:pic>
        <p:nvPicPr>
          <p:cNvPr id="609" name="Google Shape;609;p47"/>
          <p:cNvPicPr preferRelativeResize="0"/>
          <p:nvPr/>
        </p:nvPicPr>
        <p:blipFill>
          <a:blip r:embed="rId3">
            <a:alphaModFix/>
          </a:blip>
          <a:stretch>
            <a:fillRect/>
          </a:stretch>
        </p:blipFill>
        <p:spPr>
          <a:xfrm>
            <a:off x="7937113" y="85840"/>
            <a:ext cx="437228" cy="437228"/>
          </a:xfrm>
          <a:prstGeom prst="rect">
            <a:avLst/>
          </a:prstGeom>
          <a:noFill/>
          <a:ln>
            <a:noFill/>
          </a:ln>
        </p:spPr>
      </p:pic>
      <p:pic>
        <p:nvPicPr>
          <p:cNvPr id="610" name="Google Shape;610;p47"/>
          <p:cNvPicPr preferRelativeResize="0"/>
          <p:nvPr/>
        </p:nvPicPr>
        <p:blipFill>
          <a:blip r:embed="rId3">
            <a:alphaModFix/>
          </a:blip>
          <a:stretch>
            <a:fillRect/>
          </a:stretch>
        </p:blipFill>
        <p:spPr>
          <a:xfrm>
            <a:off x="7747025" y="90003"/>
            <a:ext cx="437228" cy="437228"/>
          </a:xfrm>
          <a:prstGeom prst="rect">
            <a:avLst/>
          </a:prstGeom>
          <a:noFill/>
          <a:ln>
            <a:noFill/>
          </a:ln>
        </p:spPr>
      </p:pic>
      <p:pic>
        <p:nvPicPr>
          <p:cNvPr id="611" name="Google Shape;611;p47"/>
          <p:cNvPicPr preferRelativeResize="0"/>
          <p:nvPr/>
        </p:nvPicPr>
        <p:blipFill>
          <a:blip r:embed="rId3">
            <a:alphaModFix/>
          </a:blip>
          <a:stretch>
            <a:fillRect/>
          </a:stretch>
        </p:blipFill>
        <p:spPr>
          <a:xfrm>
            <a:off x="8042887" y="142239"/>
            <a:ext cx="437228" cy="437228"/>
          </a:xfrm>
          <a:prstGeom prst="rect">
            <a:avLst/>
          </a:prstGeom>
          <a:noFill/>
          <a:ln>
            <a:noFill/>
          </a:ln>
        </p:spPr>
      </p:pic>
      <p:pic>
        <p:nvPicPr>
          <p:cNvPr id="612" name="Google Shape;612;p47"/>
          <p:cNvPicPr preferRelativeResize="0"/>
          <p:nvPr/>
        </p:nvPicPr>
        <p:blipFill>
          <a:blip r:embed="rId3">
            <a:alphaModFix/>
          </a:blip>
          <a:stretch>
            <a:fillRect/>
          </a:stretch>
        </p:blipFill>
        <p:spPr>
          <a:xfrm>
            <a:off x="8102500" y="90002"/>
            <a:ext cx="437228" cy="437228"/>
          </a:xfrm>
          <a:prstGeom prst="rect">
            <a:avLst/>
          </a:prstGeom>
          <a:noFill/>
          <a:ln>
            <a:noFill/>
          </a:ln>
        </p:spPr>
      </p:pic>
      <p:pic>
        <p:nvPicPr>
          <p:cNvPr id="613" name="Google Shape;613;p47"/>
          <p:cNvPicPr preferRelativeResize="0"/>
          <p:nvPr/>
        </p:nvPicPr>
        <p:blipFill>
          <a:blip r:embed="rId4">
            <a:alphaModFix/>
          </a:blip>
          <a:stretch>
            <a:fillRect/>
          </a:stretch>
        </p:blipFill>
        <p:spPr>
          <a:xfrm>
            <a:off x="7594924" y="3691119"/>
            <a:ext cx="1452374" cy="14523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7" name="Shape 617"/>
        <p:cNvGrpSpPr/>
        <p:nvPr/>
      </p:nvGrpSpPr>
      <p:grpSpPr>
        <a:xfrm>
          <a:off x="0" y="0"/>
          <a:ext cx="0" cy="0"/>
          <a:chOff x="0" y="0"/>
          <a:chExt cx="0" cy="0"/>
        </a:xfrm>
      </p:grpSpPr>
      <p:pic>
        <p:nvPicPr>
          <p:cNvPr id="618" name="Google Shape;618;p48"/>
          <p:cNvPicPr preferRelativeResize="0"/>
          <p:nvPr/>
        </p:nvPicPr>
        <p:blipFill>
          <a:blip r:embed="rId4">
            <a:alphaModFix/>
          </a:blip>
          <a:stretch>
            <a:fillRect/>
          </a:stretch>
        </p:blipFill>
        <p:spPr>
          <a:xfrm>
            <a:off x="0" y="4229100"/>
            <a:ext cx="9144000" cy="914400"/>
          </a:xfrm>
          <a:prstGeom prst="rect">
            <a:avLst/>
          </a:prstGeom>
          <a:noFill/>
          <a:ln>
            <a:noFill/>
          </a:ln>
        </p:spPr>
      </p:pic>
      <p:sp>
        <p:nvSpPr>
          <p:cNvPr id="619" name="Google Shape;619;p48"/>
          <p:cNvSpPr/>
          <p:nvPr/>
        </p:nvSpPr>
        <p:spPr>
          <a:xfrm>
            <a:off x="301925" y="285750"/>
            <a:ext cx="3281100" cy="2221200"/>
          </a:xfrm>
          <a:prstGeom prst="rect">
            <a:avLst/>
          </a:prstGeom>
          <a:solidFill>
            <a:srgbClr val="EEEEEE"/>
          </a:solidFill>
          <a:ln cap="flat" cmpd="sng" w="3810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8761D"/>
              </a:solidFill>
            </a:endParaRPr>
          </a:p>
        </p:txBody>
      </p:sp>
      <p:pic>
        <p:nvPicPr>
          <p:cNvPr id="620" name="Google Shape;620;p48"/>
          <p:cNvPicPr preferRelativeResize="0"/>
          <p:nvPr/>
        </p:nvPicPr>
        <p:blipFill>
          <a:blip r:embed="rId5">
            <a:alphaModFix/>
          </a:blip>
          <a:stretch>
            <a:fillRect/>
          </a:stretch>
        </p:blipFill>
        <p:spPr>
          <a:xfrm>
            <a:off x="3472098" y="2358187"/>
            <a:ext cx="2897774" cy="2897776"/>
          </a:xfrm>
          <a:prstGeom prst="rect">
            <a:avLst/>
          </a:prstGeom>
          <a:noFill/>
          <a:ln>
            <a:noFill/>
          </a:ln>
        </p:spPr>
      </p:pic>
      <p:pic>
        <p:nvPicPr>
          <p:cNvPr id="621" name="Google Shape;621;p48"/>
          <p:cNvPicPr preferRelativeResize="0"/>
          <p:nvPr/>
        </p:nvPicPr>
        <p:blipFill>
          <a:blip r:embed="rId6">
            <a:alphaModFix/>
          </a:blip>
          <a:stretch>
            <a:fillRect/>
          </a:stretch>
        </p:blipFill>
        <p:spPr>
          <a:xfrm flipH="1">
            <a:off x="6908125" y="0"/>
            <a:ext cx="2059475" cy="1742050"/>
          </a:xfrm>
          <a:prstGeom prst="rect">
            <a:avLst/>
          </a:prstGeom>
          <a:noFill/>
          <a:ln>
            <a:noFill/>
          </a:ln>
        </p:spPr>
      </p:pic>
      <p:pic>
        <p:nvPicPr>
          <p:cNvPr id="622" name="Google Shape;622;p48"/>
          <p:cNvPicPr preferRelativeResize="0"/>
          <p:nvPr/>
        </p:nvPicPr>
        <p:blipFill>
          <a:blip r:embed="rId7">
            <a:alphaModFix/>
          </a:blip>
          <a:stretch>
            <a:fillRect/>
          </a:stretch>
        </p:blipFill>
        <p:spPr>
          <a:xfrm>
            <a:off x="6069825" y="1629366"/>
            <a:ext cx="2897775" cy="3477321"/>
          </a:xfrm>
          <a:prstGeom prst="rect">
            <a:avLst/>
          </a:prstGeom>
          <a:noFill/>
          <a:ln>
            <a:noFill/>
          </a:ln>
        </p:spPr>
      </p:pic>
      <p:pic>
        <p:nvPicPr>
          <p:cNvPr id="623" name="Google Shape;623;p48"/>
          <p:cNvPicPr preferRelativeResize="0"/>
          <p:nvPr/>
        </p:nvPicPr>
        <p:blipFill>
          <a:blip r:embed="rId8">
            <a:alphaModFix/>
          </a:blip>
          <a:stretch>
            <a:fillRect/>
          </a:stretch>
        </p:blipFill>
        <p:spPr>
          <a:xfrm>
            <a:off x="453196" y="2776834"/>
            <a:ext cx="3281100" cy="1182379"/>
          </a:xfrm>
          <a:prstGeom prst="rect">
            <a:avLst/>
          </a:prstGeom>
          <a:noFill/>
          <a:ln>
            <a:noFill/>
          </a:ln>
        </p:spPr>
      </p:pic>
      <p:sp>
        <p:nvSpPr>
          <p:cNvPr id="624" name="Google Shape;624;p48"/>
          <p:cNvSpPr txBox="1"/>
          <p:nvPr/>
        </p:nvSpPr>
        <p:spPr>
          <a:xfrm>
            <a:off x="374600" y="403400"/>
            <a:ext cx="3097500" cy="124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FF9900"/>
                </a:solidFill>
              </a:rPr>
              <a:t>              </a:t>
            </a:r>
            <a:r>
              <a:rPr b="1" lang="en" sz="2300">
                <a:solidFill>
                  <a:srgbClr val="FF9900"/>
                </a:solidFill>
                <a:latin typeface="Roboto Condensed"/>
                <a:ea typeface="Roboto Condensed"/>
                <a:cs typeface="Roboto Condensed"/>
                <a:sym typeface="Roboto Condensed"/>
              </a:rPr>
              <a:t>Thursday 3/18</a:t>
            </a:r>
            <a:endParaRPr b="1" sz="2300">
              <a:solidFill>
                <a:srgbClr val="FF9900"/>
              </a:solidFill>
              <a:latin typeface="Roboto Condensed"/>
              <a:ea typeface="Roboto Condensed"/>
              <a:cs typeface="Roboto Condensed"/>
              <a:sym typeface="Roboto Condensed"/>
            </a:endParaRPr>
          </a:p>
          <a:p>
            <a:pPr indent="0" lvl="0" marL="0" rtl="0" algn="l">
              <a:spcBef>
                <a:spcPts val="0"/>
              </a:spcBef>
              <a:spcAft>
                <a:spcPts val="0"/>
              </a:spcAft>
              <a:buNone/>
            </a:pPr>
            <a:r>
              <a:rPr b="1" lang="en" sz="2300">
                <a:solidFill>
                  <a:srgbClr val="FF9900"/>
                </a:solidFill>
                <a:latin typeface="Roboto Condensed"/>
                <a:ea typeface="Roboto Condensed"/>
                <a:cs typeface="Roboto Condensed"/>
                <a:sym typeface="Roboto Condensed"/>
              </a:rPr>
              <a:t>Who has caught the Dragon Ball today?</a:t>
            </a:r>
            <a:endParaRPr b="1" sz="2300">
              <a:solidFill>
                <a:srgbClr val="FF9900"/>
              </a:solidFill>
              <a:latin typeface="Roboto Condensed"/>
              <a:ea typeface="Roboto Condensed"/>
              <a:cs typeface="Roboto Condensed"/>
              <a:sym typeface="Roboto Condensed"/>
            </a:endParaRPr>
          </a:p>
        </p:txBody>
      </p:sp>
      <p:pic>
        <p:nvPicPr>
          <p:cNvPr id="625" name="Google Shape;625;p48"/>
          <p:cNvPicPr preferRelativeResize="0"/>
          <p:nvPr/>
        </p:nvPicPr>
        <p:blipFill>
          <a:blip r:embed="rId9">
            <a:alphaModFix/>
          </a:blip>
          <a:stretch>
            <a:fillRect/>
          </a:stretch>
        </p:blipFill>
        <p:spPr>
          <a:xfrm>
            <a:off x="4350874" y="403400"/>
            <a:ext cx="1431718" cy="1954801"/>
          </a:xfrm>
          <a:prstGeom prst="rect">
            <a:avLst/>
          </a:prstGeom>
          <a:noFill/>
          <a:ln cap="flat" cmpd="sng" w="38100">
            <a:solidFill>
              <a:schemeClr val="dk2"/>
            </a:solidFill>
            <a:prstDash val="solid"/>
            <a:round/>
            <a:headEnd len="sm" w="sm" type="none"/>
            <a:tailEnd len="sm" w="sm" type="none"/>
          </a:ln>
        </p:spPr>
      </p:pic>
      <p:pic>
        <p:nvPicPr>
          <p:cNvPr id="626" name="Google Shape;626;p48"/>
          <p:cNvPicPr preferRelativeResize="0"/>
          <p:nvPr/>
        </p:nvPicPr>
        <p:blipFill>
          <a:blip r:embed="rId10">
            <a:alphaModFix/>
          </a:blip>
          <a:stretch>
            <a:fillRect/>
          </a:stretch>
        </p:blipFill>
        <p:spPr>
          <a:xfrm>
            <a:off x="1708175" y="3959225"/>
            <a:ext cx="914400" cy="914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30" name="Shape 630"/>
        <p:cNvGrpSpPr/>
        <p:nvPr/>
      </p:nvGrpSpPr>
      <p:grpSpPr>
        <a:xfrm>
          <a:off x="0" y="0"/>
          <a:ext cx="0" cy="0"/>
          <a:chOff x="0" y="0"/>
          <a:chExt cx="0" cy="0"/>
        </a:xfrm>
      </p:grpSpPr>
      <p:sp>
        <p:nvSpPr>
          <p:cNvPr id="631" name="Google Shape;631;p49"/>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9"/>
          <p:cNvSpPr/>
          <p:nvPr/>
        </p:nvSpPr>
        <p:spPr>
          <a:xfrm>
            <a:off x="124050" y="45725"/>
            <a:ext cx="7050925" cy="856500"/>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FF9900"/>
                </a:solidFill>
                <a:latin typeface="Roboto Condensed"/>
              </a:rPr>
              <a:t>MORNING MEETING</a:t>
            </a:r>
          </a:p>
        </p:txBody>
      </p:sp>
      <p:sp>
        <p:nvSpPr>
          <p:cNvPr id="633" name="Google Shape;633;p49"/>
          <p:cNvSpPr txBox="1"/>
          <p:nvPr/>
        </p:nvSpPr>
        <p:spPr>
          <a:xfrm>
            <a:off x="452200" y="999900"/>
            <a:ext cx="2622000" cy="367500"/>
          </a:xfrm>
          <a:prstGeom prst="rect">
            <a:avLst/>
          </a:prstGeom>
          <a:gradFill>
            <a:gsLst>
              <a:gs pos="0">
                <a:srgbClr val="DFE9FB"/>
              </a:gs>
              <a:gs pos="100000">
                <a:srgbClr val="6E9BE7"/>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634" name="Google Shape;634;p49"/>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9"/>
          <p:cNvSpPr txBox="1"/>
          <p:nvPr/>
        </p:nvSpPr>
        <p:spPr>
          <a:xfrm>
            <a:off x="3764200" y="999900"/>
            <a:ext cx="2253300" cy="367500"/>
          </a:xfrm>
          <a:prstGeom prst="rect">
            <a:avLst/>
          </a:prstGeom>
          <a:solidFill>
            <a:srgbClr val="F9CB9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636" name="Google Shape;636;p49"/>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37" name="Google Shape;637;p49"/>
          <p:cNvSpPr txBox="1"/>
          <p:nvPr/>
        </p:nvSpPr>
        <p:spPr>
          <a:xfrm>
            <a:off x="6707500" y="999900"/>
            <a:ext cx="2069700" cy="367500"/>
          </a:xfrm>
          <a:prstGeom prst="rect">
            <a:avLst/>
          </a:prstGeom>
          <a:solidFill>
            <a:srgbClr val="FFE599"/>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638" name="Google Shape;638;p49"/>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9"/>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640" name="Google Shape;640;p49"/>
          <p:cNvSpPr txBox="1"/>
          <p:nvPr/>
        </p:nvSpPr>
        <p:spPr>
          <a:xfrm>
            <a:off x="377325" y="3640225"/>
            <a:ext cx="2706600" cy="367500"/>
          </a:xfrm>
          <a:prstGeom prst="rect">
            <a:avLst/>
          </a:prstGeom>
          <a:solidFill>
            <a:srgbClr val="6FA8D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MORNING GREETING</a:t>
            </a:r>
            <a:endParaRPr b="1" sz="1800">
              <a:latin typeface="Pompiere"/>
              <a:ea typeface="Pompiere"/>
              <a:cs typeface="Pompiere"/>
              <a:sym typeface="Pompiere"/>
            </a:endParaRPr>
          </a:p>
        </p:txBody>
      </p:sp>
      <p:graphicFrame>
        <p:nvGraphicFramePr>
          <p:cNvPr id="641" name="Google Shape;641;p49"/>
          <p:cNvGraphicFramePr/>
          <p:nvPr/>
        </p:nvGraphicFramePr>
        <p:xfrm>
          <a:off x="6467350" y="1570475"/>
          <a:ext cx="3000000" cy="3000000"/>
        </p:xfrm>
        <a:graphic>
          <a:graphicData uri="http://schemas.openxmlformats.org/drawingml/2006/table">
            <a:tbl>
              <a:tblPr>
                <a:noFill/>
                <a:tableStyleId>{792E0BEE-D57E-44C9-A9D5-7869AA80056B}</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42" name="Google Shape;642;p49"/>
          <p:cNvSpPr txBox="1"/>
          <p:nvPr/>
        </p:nvSpPr>
        <p:spPr>
          <a:xfrm>
            <a:off x="3882463" y="3582350"/>
            <a:ext cx="2069700" cy="367500"/>
          </a:xfrm>
          <a:prstGeom prst="rect">
            <a:avLst/>
          </a:prstGeom>
          <a:solidFill>
            <a:srgbClr val="FF99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643" name="Google Shape;643;p49"/>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644" name="Google Shape;644;p49"/>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645" name="Google Shape;645;p49"/>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646" name="Google Shape;646;p49"/>
          <p:cNvSpPr txBox="1"/>
          <p:nvPr/>
        </p:nvSpPr>
        <p:spPr>
          <a:xfrm>
            <a:off x="7244675" y="51413"/>
            <a:ext cx="15747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Thurs</a:t>
            </a:r>
            <a:r>
              <a:rPr lang="en" sz="1900">
                <a:solidFill>
                  <a:schemeClr val="dk1"/>
                </a:solidFill>
              </a:rPr>
              <a:t>day</a:t>
            </a:r>
            <a:endParaRPr sz="1900">
              <a:solidFill>
                <a:schemeClr val="dk1"/>
              </a:solidFill>
            </a:endParaRPr>
          </a:p>
          <a:p>
            <a:pPr indent="0" lvl="0" marL="0" rtl="0" algn="l">
              <a:spcBef>
                <a:spcPts val="0"/>
              </a:spcBef>
              <a:spcAft>
                <a:spcPts val="0"/>
              </a:spcAft>
              <a:buNone/>
            </a:pPr>
            <a:r>
              <a:rPr lang="en" sz="1900">
                <a:solidFill>
                  <a:schemeClr val="dk1"/>
                </a:solidFill>
              </a:rPr>
              <a:t>March 18</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647" name="Google Shape;647;p49"/>
          <p:cNvPicPr preferRelativeResize="0"/>
          <p:nvPr/>
        </p:nvPicPr>
        <p:blipFill>
          <a:blip r:embed="rId5">
            <a:alphaModFix/>
          </a:blip>
          <a:stretch>
            <a:fillRect/>
          </a:stretch>
        </p:blipFill>
        <p:spPr>
          <a:xfrm>
            <a:off x="6670000" y="1188708"/>
            <a:ext cx="1574700" cy="1574700"/>
          </a:xfrm>
          <a:prstGeom prst="rect">
            <a:avLst/>
          </a:prstGeom>
          <a:noFill/>
          <a:ln>
            <a:noFill/>
          </a:ln>
        </p:spPr>
      </p:pic>
      <p:sp>
        <p:nvSpPr>
          <p:cNvPr id="648" name="Google Shape;648;p49"/>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1600"/>
              <a:t>“Z Movie Trailer”</a:t>
            </a:r>
            <a:endParaRPr b="1" sz="1900"/>
          </a:p>
        </p:txBody>
      </p:sp>
      <p:sp>
        <p:nvSpPr>
          <p:cNvPr id="649" name="Google Shape;649;p49"/>
          <p:cNvSpPr txBox="1"/>
          <p:nvPr/>
        </p:nvSpPr>
        <p:spPr>
          <a:xfrm>
            <a:off x="6616975" y="2507000"/>
            <a:ext cx="2347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Based on this trailer, do you think this will be a good movie? Why or why not?</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Share your thoughts!</a:t>
            </a:r>
            <a:endParaRPr b="1" sz="1500"/>
          </a:p>
        </p:txBody>
      </p:sp>
      <p:pic>
        <p:nvPicPr>
          <p:cNvPr id="650" name="Google Shape;650;p49"/>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651" name="Google Shape;651;p49"/>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652" name="Google Shape;652;p49"/>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653" name="Google Shape;653;p49"/>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654" name="Google Shape;654;p49"/>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655" name="Google Shape;655;p49"/>
          <p:cNvSpPr txBox="1"/>
          <p:nvPr/>
        </p:nvSpPr>
        <p:spPr>
          <a:xfrm>
            <a:off x="3656825" y="4265300"/>
            <a:ext cx="256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Animated             Realistic</a:t>
            </a:r>
            <a:endParaRPr/>
          </a:p>
        </p:txBody>
      </p:sp>
      <p:pic>
        <p:nvPicPr>
          <p:cNvPr id="656" name="Google Shape;656;p49"/>
          <p:cNvPicPr preferRelativeResize="0"/>
          <p:nvPr/>
        </p:nvPicPr>
        <p:blipFill>
          <a:blip r:embed="rId11">
            <a:alphaModFix/>
          </a:blip>
          <a:stretch>
            <a:fillRect/>
          </a:stretch>
        </p:blipFill>
        <p:spPr>
          <a:xfrm>
            <a:off x="265300" y="1487575"/>
            <a:ext cx="2952449" cy="2027696"/>
          </a:xfrm>
          <a:prstGeom prst="rect">
            <a:avLst/>
          </a:prstGeom>
          <a:noFill/>
          <a:ln>
            <a:noFill/>
          </a:ln>
        </p:spPr>
      </p:pic>
      <p:pic>
        <p:nvPicPr>
          <p:cNvPr id="657" name="Google Shape;657;p49"/>
          <p:cNvPicPr preferRelativeResize="0"/>
          <p:nvPr/>
        </p:nvPicPr>
        <p:blipFill>
          <a:blip r:embed="rId12">
            <a:alphaModFix/>
          </a:blip>
          <a:stretch>
            <a:fillRect/>
          </a:stretch>
        </p:blipFill>
        <p:spPr>
          <a:xfrm>
            <a:off x="2440425" y="1587388"/>
            <a:ext cx="777325" cy="777325"/>
          </a:xfrm>
          <a:prstGeom prst="rect">
            <a:avLst/>
          </a:prstGeom>
          <a:noFill/>
          <a:ln cap="flat" cmpd="sng" w="19050">
            <a:solidFill>
              <a:srgbClr val="000000"/>
            </a:solidFill>
            <a:prstDash val="solid"/>
            <a:round/>
            <a:headEnd len="sm" w="sm" type="none"/>
            <a:tailEnd len="sm" w="sm" type="none"/>
          </a:ln>
        </p:spPr>
      </p:pic>
      <p:pic>
        <p:nvPicPr>
          <p:cNvPr descr="Follow me on:&#10;Instagram: @daniishiqbal11&#10;Facebook: https://www.facebook.com/TheTrailersEdits&#10;&#10;Don't Forget to Subscribe............&#10;&#10;&#10;&#10;&#10;Credits:&#10;Arrival of Saiyan: https://www.youtube.com/c/WaiKin182&#10;This is the original video https://youtu.be/994HmGha6zc&#10;The channel https://www.youtube.com/channel/UCzWy3mo7gm10dWF0TD-6Jrw&#10;@thelegendarywarriorok&#10;Goku and other Clips: https://www.youtube.com/c/K8KProducti...&#10;Majin Buu Clips: https://youtu.be/XQ1VDnmVjbg&#10;Trunks &amp; Cells Clips: https://youtu.be/HM20wwzl4Ds&#10;Capsule : https://www.youtube.com/watch?v=bwyRO...&#10;&#10;&#10;&#10;&#10;&#10;&#10;&#10;&#10;&#10;&#10;&#10;&#10;&#10;dragon ball heroes all openings,&#10;dragon ball heroes all cutscenes,&#10;dragon ball heroes amv courtesy call,&#10;dragon ball heroes full movie english dub,&#10;dragon ball heroes fusion,&#10;dragon ball heroes fu,&#10;dragon ball heroes game,&#10;dragon ball heroes gogeta,&#10;dragon ball heroes gogeta vs vegito,&#10;dragon ball heroes goku vs beerus,&#10;dragon ball heroes goku vs hearts,&#10;dragon ball heroes m.u.g.e.n,&#10;dragon ball heroes g,&#10;dragon ball heroes hearts,&#10;dragon ball heroes hit,&#10;dragon ball heroes hd,&#10;dragon ball heroes hearts theme,&#10;dragon ball heroes hearts return,&#10;dragon ball heroes hero,&#10;dragon ball heroes hearts vs goku,&#10;dragon ball heroes hearts kills zamasu,&#10;dragon ball heroes in english,&#10;dragon ball heroes intro,&#10;dragon ball heroes in a nutshell,&#10;dragon ball heroes in english full episodes,&#10;dragon ball heroes intro song,&#10;dragon ball heroes is trash,&#10;dragon ball heroes impossible,&#10;dragon ball heroes in hindi movie,&#10;dragon ball heroes jiren,&#10;dragon ball heroes janemba,&#10;dragon ball heroes jiren vs cumber,&#10;dragon ball heroes jiren vs zamasu,&#10;dragon ball heroes jaakuryu mission theme,&#10;dragon ball heroes jiren arrives,&#10;dragon ball heroes japanese,&#10;dragon ball heroes jiren saves goku,&#10;dragon ball heroes kefla,&#10;dragon ball heroes king vegeta,&#10;dragon ball heroes kale,&#10;dragon ball heroes kamioren,&#10;dragon ball heroes kamin,&#10;dragon ball heroes kanba,&#10;dragon ball heroes kaggyfilms,&#10;dragon ball heroes kamehameha,&#10;dragon ball heroes live,&#10;dragon ball heroes latest episode,&#10;dragon ball heroes last episode,&#10;dragon ball heroes live stream,&#10;dragon ball heroes legacy,&#10;dragon ball heroes last episode english dub,&#10;dragon ball heroes latino,&#10;dragon ball heroes limit breaker ssj4,&#10;dragon ball heroes l,&#10;super dragon ball heroes l,&#10;jean l dragon ball heroes,&#10;l'histoire de dragon ball heroes,&#10;dragon ball heroes music,&#10;dragon ball heroes newest episode,&#10;dragon ball heroes new,&#10;dragon ball heroes new episode 29,&#10;dragon ball heroes new episode 28,&#10;dragon ball heroes o fim,&#10;dragon ball heroes power levels,&#10;dragon ball heroes playlist,&#10;dragon ball heroes pan,&#10;dragon ball movie trailer 2020,&#10;dragon ball movie trailer 2021,&#10;dragon ball movie trailer reaction,&#10;dragon ball movie trailer 2018,&#10;dragon ball movie trailer in hindi,&#10;dragon ball movie trailer 2009,&#10;dragon ball movie trailer 2019,&#10;new dragon ball movie trailer,&#10;dragon ball movie trailers,&#10;dragon ball super broly movie trailer,&#10;dragon ball super broly movie trailer reaction,&#10;dragon ball super broly movie trailer in hindi,&#10;dragon ball broly movie trailer reaction,&#10;dragon ball super broly movie trailer 3 reaction,&#10;dragon ball super broly movie trailer 2,&#10;dragon ball super broly movie trailer 5 reaction,&#10;dragon ball z broly movie trailer reaction,&#10;dragon ball z cartoon movie trailer,&#10;dragon ball super broly movie trailer crowd reaction,&#10;cell movie trailer dragon ball,&#10;dragon ball super broly movie trailer english dub,&#10;trailer de dragon ball movie,&#10;dragon ball broly movie trailer deutsch,&#10;dragonball evolution movie trailer,&#10;dragon ball trailer full movie,&#10;dragon ball z full movie trailer,&#10;dragon ball broly full movie trailer,&#10;dragon ball z resurrection f (movie trailer),&#10;dragon ball fan movie trailer,&#10;dragonball evolution full movie trailer,&#10;dragon ball z movie trailer fan made,&#10;dragon ball gt movie trailer,&#10;dragon ball super movie trailer gogeta,&#10;dragon ball z movie trailer in hindi,&#10;dragon ball z - movie teaser trailer (2020) hd,&#10;dragon ball hollywood movie trailer,&#10;dragon ball movie honest trailer,&#10;dragon ball heroes movie trailer,&#10;dragon ball super broly movie trailer japanese,&#10;dragon ball z movie 1 trailer japanese,&#10;dragon ball z kakarot movie trailer,&#10;dragon ball z kakarot movie trailer reaction,&#10;dragon ball real life movie trailer,&#10;dragon ball live action movie trailer,&#10;dragon ball latest movie trailer,&#10;dragon ball movie 4 pack trailer,&#10;dragon ball z real movie trailer,&#10;dragon ball z movie trailer reaction,&#10;all dragon ball movie trailers,&#10;dragon ball super movie trailer,&#10;dragon ball z new movie trailers 2020,&#10;dragon ball z broly movie trailer,&#10;dragon ball super movie trailer 2,&#10;dragon ball z movie 2 trailer,&#10;dragon ball super broly movie trailer 2 reaction,&#10;dragon ball 2 movie trailer,&#10;dragon ball super movie trailer 3,&#10;dragon ball broly movie trailer 3,&#10;dragon ball z movie 3 trailer,&#10;dragon ball super movie trailer 3 reaction,&#10;dragon ball z movie 7 trailer,&#10;dragon ball z movie 8 trailer,&#10;dragon ball z movie 9 trailer" id="658" name="Google Shape;658;p49" title="Dragon Ball Movie | The Last Stand | Teaser Trailer | 2021 | Bandai Namco">
            <a:hlinkClick r:id="rId13"/>
          </p:cNvPr>
          <p:cNvPicPr preferRelativeResize="0"/>
          <p:nvPr/>
        </p:nvPicPr>
        <p:blipFill>
          <a:blip r:embed="rId14">
            <a:alphaModFix/>
          </a:blip>
          <a:stretch>
            <a:fillRect/>
          </a:stretch>
        </p:blipFill>
        <p:spPr>
          <a:xfrm>
            <a:off x="3731664" y="1717838"/>
            <a:ext cx="2347200" cy="176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8"/>
                                        </p:tgtEl>
                                        <p:attrNameLst>
                                          <p:attrName>style.visibility</p:attrName>
                                        </p:attrNameLst>
                                      </p:cBhvr>
                                      <p:to>
                                        <p:strVal val="visible"/>
                                      </p:to>
                                    </p:set>
                                    <p:animEffect filter="fade" transition="in">
                                      <p:cBhvr>
                                        <p:cTn dur="1000"/>
                                        <p:tgtEl>
                                          <p:spTgt spid="6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2" name="Shape 662"/>
        <p:cNvGrpSpPr/>
        <p:nvPr/>
      </p:nvGrpSpPr>
      <p:grpSpPr>
        <a:xfrm>
          <a:off x="0" y="0"/>
          <a:ext cx="0" cy="0"/>
          <a:chOff x="0" y="0"/>
          <a:chExt cx="0" cy="0"/>
        </a:xfrm>
      </p:grpSpPr>
      <p:pic>
        <p:nvPicPr>
          <p:cNvPr id="663" name="Google Shape;663;p50"/>
          <p:cNvPicPr preferRelativeResize="0"/>
          <p:nvPr/>
        </p:nvPicPr>
        <p:blipFill>
          <a:blip r:embed="rId4">
            <a:alphaModFix/>
          </a:blip>
          <a:stretch>
            <a:fillRect/>
          </a:stretch>
        </p:blipFill>
        <p:spPr>
          <a:xfrm>
            <a:off x="3819325" y="142801"/>
            <a:ext cx="4871024" cy="1168275"/>
          </a:xfrm>
          <a:prstGeom prst="rect">
            <a:avLst/>
          </a:prstGeom>
          <a:noFill/>
          <a:ln>
            <a:noFill/>
          </a:ln>
        </p:spPr>
      </p:pic>
      <p:pic>
        <p:nvPicPr>
          <p:cNvPr id="664" name="Google Shape;664;p50"/>
          <p:cNvPicPr preferRelativeResize="0"/>
          <p:nvPr/>
        </p:nvPicPr>
        <p:blipFill>
          <a:blip r:embed="rId5">
            <a:alphaModFix/>
          </a:blip>
          <a:stretch>
            <a:fillRect/>
          </a:stretch>
        </p:blipFill>
        <p:spPr>
          <a:xfrm>
            <a:off x="171736" y="142801"/>
            <a:ext cx="2912790" cy="2165174"/>
          </a:xfrm>
          <a:prstGeom prst="rect">
            <a:avLst/>
          </a:prstGeom>
          <a:noFill/>
          <a:ln>
            <a:noFill/>
          </a:ln>
        </p:spPr>
      </p:pic>
      <p:pic>
        <p:nvPicPr>
          <p:cNvPr id="665" name="Google Shape;665;p50"/>
          <p:cNvPicPr preferRelativeResize="0"/>
          <p:nvPr/>
        </p:nvPicPr>
        <p:blipFill>
          <a:blip r:embed="rId6">
            <a:alphaModFix/>
          </a:blip>
          <a:stretch>
            <a:fillRect/>
          </a:stretch>
        </p:blipFill>
        <p:spPr>
          <a:xfrm>
            <a:off x="171725" y="2307975"/>
            <a:ext cx="1639550" cy="1639550"/>
          </a:xfrm>
          <a:prstGeom prst="rect">
            <a:avLst/>
          </a:prstGeom>
          <a:noFill/>
          <a:ln>
            <a:noFill/>
          </a:ln>
        </p:spPr>
      </p:pic>
      <p:pic>
        <p:nvPicPr>
          <p:cNvPr id="666" name="Google Shape;666;p50"/>
          <p:cNvPicPr preferRelativeResize="0"/>
          <p:nvPr/>
        </p:nvPicPr>
        <p:blipFill>
          <a:blip r:embed="rId7">
            <a:alphaModFix/>
          </a:blip>
          <a:stretch>
            <a:fillRect/>
          </a:stretch>
        </p:blipFill>
        <p:spPr>
          <a:xfrm>
            <a:off x="1411725" y="3514906"/>
            <a:ext cx="1027625" cy="1180594"/>
          </a:xfrm>
          <a:prstGeom prst="rect">
            <a:avLst/>
          </a:prstGeom>
          <a:noFill/>
          <a:ln>
            <a:noFill/>
          </a:ln>
        </p:spPr>
      </p:pic>
      <p:pic>
        <p:nvPicPr>
          <p:cNvPr id="667" name="Google Shape;667;p50"/>
          <p:cNvPicPr preferRelativeResize="0"/>
          <p:nvPr/>
        </p:nvPicPr>
        <p:blipFill>
          <a:blip r:embed="rId8">
            <a:alphaModFix/>
          </a:blip>
          <a:stretch>
            <a:fillRect/>
          </a:stretch>
        </p:blipFill>
        <p:spPr>
          <a:xfrm>
            <a:off x="6023259" y="3586950"/>
            <a:ext cx="1375325" cy="1375325"/>
          </a:xfrm>
          <a:prstGeom prst="rect">
            <a:avLst/>
          </a:prstGeom>
          <a:noFill/>
          <a:ln>
            <a:noFill/>
          </a:ln>
        </p:spPr>
      </p:pic>
      <p:pic>
        <p:nvPicPr>
          <p:cNvPr id="668" name="Google Shape;668;p50"/>
          <p:cNvPicPr preferRelativeResize="0"/>
          <p:nvPr/>
        </p:nvPicPr>
        <p:blipFill>
          <a:blip r:embed="rId9">
            <a:alphaModFix/>
          </a:blip>
          <a:stretch>
            <a:fillRect/>
          </a:stretch>
        </p:blipFill>
        <p:spPr>
          <a:xfrm>
            <a:off x="2760963" y="3586950"/>
            <a:ext cx="1375325" cy="1375325"/>
          </a:xfrm>
          <a:prstGeom prst="rect">
            <a:avLst/>
          </a:prstGeom>
          <a:noFill/>
          <a:ln>
            <a:noFill/>
          </a:ln>
        </p:spPr>
      </p:pic>
      <p:pic>
        <p:nvPicPr>
          <p:cNvPr id="669" name="Google Shape;669;p50"/>
          <p:cNvPicPr preferRelativeResize="0"/>
          <p:nvPr/>
        </p:nvPicPr>
        <p:blipFill>
          <a:blip r:embed="rId10">
            <a:alphaModFix/>
          </a:blip>
          <a:stretch>
            <a:fillRect/>
          </a:stretch>
        </p:blipFill>
        <p:spPr>
          <a:xfrm>
            <a:off x="4374600" y="3586950"/>
            <a:ext cx="1375325" cy="1375325"/>
          </a:xfrm>
          <a:prstGeom prst="rect">
            <a:avLst/>
          </a:prstGeom>
          <a:noFill/>
          <a:ln>
            <a:noFill/>
          </a:ln>
        </p:spPr>
      </p:pic>
      <p:pic>
        <p:nvPicPr>
          <p:cNvPr id="670" name="Google Shape;670;p50"/>
          <p:cNvPicPr preferRelativeResize="0"/>
          <p:nvPr/>
        </p:nvPicPr>
        <p:blipFill>
          <a:blip r:embed="rId11">
            <a:alphaModFix/>
          </a:blip>
          <a:stretch>
            <a:fillRect/>
          </a:stretch>
        </p:blipFill>
        <p:spPr>
          <a:xfrm>
            <a:off x="7601900" y="3586950"/>
            <a:ext cx="1375325" cy="1375325"/>
          </a:xfrm>
          <a:prstGeom prst="rect">
            <a:avLst/>
          </a:prstGeom>
          <a:noFill/>
          <a:ln>
            <a:noFill/>
          </a:ln>
        </p:spPr>
      </p:pic>
      <p:pic>
        <p:nvPicPr>
          <p:cNvPr id="671" name="Google Shape;671;p50"/>
          <p:cNvPicPr preferRelativeResize="0"/>
          <p:nvPr/>
        </p:nvPicPr>
        <p:blipFill>
          <a:blip r:embed="rId12">
            <a:alphaModFix/>
          </a:blip>
          <a:stretch>
            <a:fillRect/>
          </a:stretch>
        </p:blipFill>
        <p:spPr>
          <a:xfrm flipH="1">
            <a:off x="7690850" y="1311075"/>
            <a:ext cx="1286375" cy="936500"/>
          </a:xfrm>
          <a:prstGeom prst="rect">
            <a:avLst/>
          </a:prstGeom>
          <a:noFill/>
          <a:ln>
            <a:noFill/>
          </a:ln>
        </p:spPr>
      </p:pic>
      <p:pic>
        <p:nvPicPr>
          <p:cNvPr id="672" name="Google Shape;672;p50"/>
          <p:cNvPicPr preferRelativeResize="0"/>
          <p:nvPr/>
        </p:nvPicPr>
        <p:blipFill>
          <a:blip r:embed="rId13">
            <a:alphaModFix/>
          </a:blip>
          <a:stretch>
            <a:fillRect/>
          </a:stretch>
        </p:blipFill>
        <p:spPr>
          <a:xfrm>
            <a:off x="6162098" y="2974200"/>
            <a:ext cx="1027625" cy="1027625"/>
          </a:xfrm>
          <a:prstGeom prst="rect">
            <a:avLst/>
          </a:prstGeom>
          <a:noFill/>
          <a:ln>
            <a:noFill/>
          </a:ln>
        </p:spPr>
      </p:pic>
      <p:pic>
        <p:nvPicPr>
          <p:cNvPr id="673" name="Google Shape;673;p50"/>
          <p:cNvPicPr preferRelativeResize="0"/>
          <p:nvPr/>
        </p:nvPicPr>
        <p:blipFill>
          <a:blip r:embed="rId14">
            <a:alphaModFix/>
          </a:blip>
          <a:stretch>
            <a:fillRect/>
          </a:stretch>
        </p:blipFill>
        <p:spPr>
          <a:xfrm>
            <a:off x="4374600" y="2844825"/>
            <a:ext cx="1286375" cy="1286375"/>
          </a:xfrm>
          <a:prstGeom prst="rect">
            <a:avLst/>
          </a:prstGeom>
          <a:noFill/>
          <a:ln>
            <a:noFill/>
          </a:ln>
        </p:spPr>
      </p:pic>
      <p:pic>
        <p:nvPicPr>
          <p:cNvPr id="674" name="Google Shape;674;p50"/>
          <p:cNvPicPr preferRelativeResize="0"/>
          <p:nvPr/>
        </p:nvPicPr>
        <p:blipFill>
          <a:blip r:embed="rId15">
            <a:alphaModFix/>
          </a:blip>
          <a:stretch>
            <a:fillRect/>
          </a:stretch>
        </p:blipFill>
        <p:spPr>
          <a:xfrm>
            <a:off x="3008425" y="2928651"/>
            <a:ext cx="1027625" cy="1027625"/>
          </a:xfrm>
          <a:prstGeom prst="rect">
            <a:avLst/>
          </a:prstGeom>
          <a:noFill/>
          <a:ln>
            <a:noFill/>
          </a:ln>
        </p:spPr>
      </p:pic>
      <p:pic>
        <p:nvPicPr>
          <p:cNvPr id="675" name="Google Shape;675;p50"/>
          <p:cNvPicPr preferRelativeResize="0"/>
          <p:nvPr/>
        </p:nvPicPr>
        <p:blipFill>
          <a:blip r:embed="rId16">
            <a:alphaModFix/>
          </a:blip>
          <a:stretch>
            <a:fillRect/>
          </a:stretch>
        </p:blipFill>
        <p:spPr>
          <a:xfrm>
            <a:off x="7601900" y="2974200"/>
            <a:ext cx="1286375" cy="1027625"/>
          </a:xfrm>
          <a:prstGeom prst="rect">
            <a:avLst/>
          </a:prstGeom>
          <a:noFill/>
          <a:ln>
            <a:noFill/>
          </a:ln>
        </p:spPr>
      </p:pic>
      <p:sp>
        <p:nvSpPr>
          <p:cNvPr id="676" name="Google Shape;676;p50"/>
          <p:cNvSpPr txBox="1"/>
          <p:nvPr/>
        </p:nvSpPr>
        <p:spPr>
          <a:xfrm>
            <a:off x="345925" y="368475"/>
            <a:ext cx="2564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        </a:t>
            </a:r>
            <a:r>
              <a:rPr lang="en" sz="1900">
                <a:solidFill>
                  <a:srgbClr val="FFE599"/>
                </a:solidFill>
              </a:rPr>
              <a:t>  Friday 3/19</a:t>
            </a:r>
            <a:endParaRPr sz="1900">
              <a:solidFill>
                <a:srgbClr val="FFE599"/>
              </a:solidFill>
            </a:endParaRPr>
          </a:p>
          <a:p>
            <a:pPr indent="0" lvl="0" marL="0" rtl="0" algn="l">
              <a:spcBef>
                <a:spcPts val="0"/>
              </a:spcBef>
              <a:spcAft>
                <a:spcPts val="0"/>
              </a:spcAft>
              <a:buNone/>
            </a:pPr>
            <a:r>
              <a:rPr lang="en" sz="1900">
                <a:solidFill>
                  <a:srgbClr val="FFE599"/>
                </a:solidFill>
              </a:rPr>
              <a:t>Good Morning!</a:t>
            </a:r>
            <a:endParaRPr sz="1900">
              <a:solidFill>
                <a:srgbClr val="FFE599"/>
              </a:solidFill>
            </a:endParaRPr>
          </a:p>
          <a:p>
            <a:pPr indent="0" lvl="0" marL="0" rtl="0" algn="l">
              <a:spcBef>
                <a:spcPts val="0"/>
              </a:spcBef>
              <a:spcAft>
                <a:spcPts val="0"/>
              </a:spcAft>
              <a:buNone/>
            </a:pPr>
            <a:r>
              <a:rPr lang="en" sz="1900">
                <a:solidFill>
                  <a:srgbClr val="FFE599"/>
                </a:solidFill>
              </a:rPr>
              <a:t>I am looking forward to another great day with you!</a:t>
            </a:r>
            <a:endParaRPr sz="1900">
              <a:solidFill>
                <a:srgbClr val="FFE599"/>
              </a:solidFill>
            </a:endParaRPr>
          </a:p>
          <a:p>
            <a:pPr indent="0" lvl="0" marL="0" rtl="0" algn="l">
              <a:spcBef>
                <a:spcPts val="0"/>
              </a:spcBef>
              <a:spcAft>
                <a:spcPts val="0"/>
              </a:spcAft>
              <a:buNone/>
            </a:pPr>
            <a:r>
              <a:rPr lang="en" sz="1900">
                <a:solidFill>
                  <a:srgbClr val="FFE599"/>
                </a:solidFill>
              </a:rPr>
              <a:t>                Ms. Porter</a:t>
            </a:r>
            <a:endParaRPr sz="1900">
              <a:solidFill>
                <a:srgbClr val="FFE599"/>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80" name="Shape 680"/>
        <p:cNvGrpSpPr/>
        <p:nvPr/>
      </p:nvGrpSpPr>
      <p:grpSpPr>
        <a:xfrm>
          <a:off x="0" y="0"/>
          <a:ext cx="0" cy="0"/>
          <a:chOff x="0" y="0"/>
          <a:chExt cx="0" cy="0"/>
        </a:xfrm>
      </p:grpSpPr>
      <p:pic>
        <p:nvPicPr>
          <p:cNvPr id="681" name="Google Shape;681;p51"/>
          <p:cNvPicPr preferRelativeResize="0"/>
          <p:nvPr/>
        </p:nvPicPr>
        <p:blipFill>
          <a:blip r:embed="rId3">
            <a:alphaModFix/>
          </a:blip>
          <a:stretch>
            <a:fillRect/>
          </a:stretch>
        </p:blipFill>
        <p:spPr>
          <a:xfrm>
            <a:off x="742249" y="869161"/>
            <a:ext cx="1884575" cy="1625446"/>
          </a:xfrm>
          <a:prstGeom prst="rect">
            <a:avLst/>
          </a:prstGeom>
          <a:noFill/>
          <a:ln>
            <a:noFill/>
          </a:ln>
        </p:spPr>
      </p:pic>
      <p:pic>
        <p:nvPicPr>
          <p:cNvPr id="682" name="Google Shape;682;p51"/>
          <p:cNvPicPr preferRelativeResize="0"/>
          <p:nvPr/>
        </p:nvPicPr>
        <p:blipFill>
          <a:blip r:embed="rId4">
            <a:alphaModFix/>
          </a:blip>
          <a:stretch>
            <a:fillRect/>
          </a:stretch>
        </p:blipFill>
        <p:spPr>
          <a:xfrm>
            <a:off x="2657125" y="869150"/>
            <a:ext cx="1884575" cy="1624451"/>
          </a:xfrm>
          <a:prstGeom prst="rect">
            <a:avLst/>
          </a:prstGeom>
          <a:noFill/>
          <a:ln>
            <a:noFill/>
          </a:ln>
        </p:spPr>
      </p:pic>
      <p:pic>
        <p:nvPicPr>
          <p:cNvPr id="683" name="Google Shape;683;p51"/>
          <p:cNvPicPr preferRelativeResize="0"/>
          <p:nvPr/>
        </p:nvPicPr>
        <p:blipFill>
          <a:blip r:embed="rId5">
            <a:alphaModFix/>
          </a:blip>
          <a:stretch>
            <a:fillRect/>
          </a:stretch>
        </p:blipFill>
        <p:spPr>
          <a:xfrm>
            <a:off x="4541699" y="869150"/>
            <a:ext cx="1884575" cy="1625450"/>
          </a:xfrm>
          <a:prstGeom prst="rect">
            <a:avLst/>
          </a:prstGeom>
          <a:noFill/>
          <a:ln>
            <a:noFill/>
          </a:ln>
        </p:spPr>
      </p:pic>
      <p:pic>
        <p:nvPicPr>
          <p:cNvPr id="684" name="Google Shape;684;p51"/>
          <p:cNvPicPr preferRelativeResize="0"/>
          <p:nvPr/>
        </p:nvPicPr>
        <p:blipFill>
          <a:blip r:embed="rId6">
            <a:alphaModFix/>
          </a:blip>
          <a:stretch>
            <a:fillRect/>
          </a:stretch>
        </p:blipFill>
        <p:spPr>
          <a:xfrm>
            <a:off x="742250" y="2494600"/>
            <a:ext cx="1884575" cy="1767800"/>
          </a:xfrm>
          <a:prstGeom prst="rect">
            <a:avLst/>
          </a:prstGeom>
          <a:noFill/>
          <a:ln>
            <a:noFill/>
          </a:ln>
        </p:spPr>
      </p:pic>
      <p:pic>
        <p:nvPicPr>
          <p:cNvPr id="685" name="Google Shape;685;p51"/>
          <p:cNvPicPr preferRelativeResize="0"/>
          <p:nvPr/>
        </p:nvPicPr>
        <p:blipFill>
          <a:blip r:embed="rId7">
            <a:alphaModFix/>
          </a:blip>
          <a:stretch>
            <a:fillRect/>
          </a:stretch>
        </p:blipFill>
        <p:spPr>
          <a:xfrm>
            <a:off x="2657125" y="2494600"/>
            <a:ext cx="1884575" cy="1767800"/>
          </a:xfrm>
          <a:prstGeom prst="rect">
            <a:avLst/>
          </a:prstGeom>
          <a:noFill/>
          <a:ln>
            <a:noFill/>
          </a:ln>
        </p:spPr>
      </p:pic>
      <p:pic>
        <p:nvPicPr>
          <p:cNvPr id="686" name="Google Shape;686;p51"/>
          <p:cNvPicPr preferRelativeResize="0"/>
          <p:nvPr/>
        </p:nvPicPr>
        <p:blipFill>
          <a:blip r:embed="rId8">
            <a:alphaModFix/>
          </a:blip>
          <a:stretch>
            <a:fillRect/>
          </a:stretch>
        </p:blipFill>
        <p:spPr>
          <a:xfrm>
            <a:off x="4541700" y="2494600"/>
            <a:ext cx="1884575" cy="1767800"/>
          </a:xfrm>
          <a:prstGeom prst="rect">
            <a:avLst/>
          </a:prstGeom>
          <a:noFill/>
          <a:ln>
            <a:noFill/>
          </a:ln>
        </p:spPr>
      </p:pic>
      <p:pic>
        <p:nvPicPr>
          <p:cNvPr id="687" name="Google Shape;687;p51"/>
          <p:cNvPicPr preferRelativeResize="0"/>
          <p:nvPr/>
        </p:nvPicPr>
        <p:blipFill>
          <a:blip r:embed="rId9">
            <a:alphaModFix/>
          </a:blip>
          <a:stretch>
            <a:fillRect/>
          </a:stretch>
        </p:blipFill>
        <p:spPr>
          <a:xfrm>
            <a:off x="6426275" y="869150"/>
            <a:ext cx="1884575" cy="1624450"/>
          </a:xfrm>
          <a:prstGeom prst="rect">
            <a:avLst/>
          </a:prstGeom>
          <a:noFill/>
          <a:ln>
            <a:noFill/>
          </a:ln>
        </p:spPr>
      </p:pic>
      <p:pic>
        <p:nvPicPr>
          <p:cNvPr id="688" name="Google Shape;688;p51"/>
          <p:cNvPicPr preferRelativeResize="0"/>
          <p:nvPr/>
        </p:nvPicPr>
        <p:blipFill>
          <a:blip r:embed="rId10">
            <a:alphaModFix/>
          </a:blip>
          <a:stretch>
            <a:fillRect/>
          </a:stretch>
        </p:blipFill>
        <p:spPr>
          <a:xfrm>
            <a:off x="6426275" y="2494600"/>
            <a:ext cx="1884575" cy="1767799"/>
          </a:xfrm>
          <a:prstGeom prst="rect">
            <a:avLst/>
          </a:prstGeom>
          <a:noFill/>
          <a:ln>
            <a:noFill/>
          </a:ln>
        </p:spPr>
      </p:pic>
      <p:graphicFrame>
        <p:nvGraphicFramePr>
          <p:cNvPr id="689" name="Google Shape;689;p51"/>
          <p:cNvGraphicFramePr/>
          <p:nvPr/>
        </p:nvGraphicFramePr>
        <p:xfrm>
          <a:off x="742200" y="869150"/>
          <a:ext cx="3000000" cy="3000000"/>
        </p:xfrm>
        <a:graphic>
          <a:graphicData uri="http://schemas.openxmlformats.org/drawingml/2006/table">
            <a:tbl>
              <a:tblPr>
                <a:noFill/>
                <a:tableStyleId>{792E0BEE-D57E-44C9-A9D5-7869AA80056B}</a:tableStyleId>
              </a:tblPr>
              <a:tblGrid>
                <a:gridCol w="1907350"/>
                <a:gridCol w="1984000"/>
                <a:gridCol w="1792725"/>
                <a:gridCol w="1945325"/>
              </a:tblGrid>
              <a:tr h="1696625">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r>
              <a:tr h="1696625">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14300">
                      <a:solidFill>
                        <a:srgbClr val="FF9900"/>
                      </a:solidFill>
                      <a:prstDash val="solid"/>
                      <a:round/>
                      <a:headEnd len="sm" w="sm" type="none"/>
                      <a:tailEnd len="sm" w="sm" type="none"/>
                    </a:lnL>
                    <a:lnR cap="flat" cmpd="sng" w="114300">
                      <a:solidFill>
                        <a:srgbClr val="FF9900"/>
                      </a:solidFill>
                      <a:prstDash val="solid"/>
                      <a:round/>
                      <a:headEnd len="sm" w="sm" type="none"/>
                      <a:tailEnd len="sm" w="sm" type="none"/>
                    </a:lnR>
                    <a:lnT cap="flat" cmpd="sng" w="114300">
                      <a:solidFill>
                        <a:srgbClr val="FF9900"/>
                      </a:solidFill>
                      <a:prstDash val="solid"/>
                      <a:round/>
                      <a:headEnd len="sm" w="sm" type="none"/>
                      <a:tailEnd len="sm" w="sm" type="none"/>
                    </a:lnT>
                    <a:lnB cap="flat" cmpd="sng" w="114300">
                      <a:solidFill>
                        <a:srgbClr val="FF9900"/>
                      </a:solidFill>
                      <a:prstDash val="solid"/>
                      <a:round/>
                      <a:headEnd len="sm" w="sm" type="none"/>
                      <a:tailEnd len="sm" w="sm" type="none"/>
                    </a:lnB>
                  </a:tcPr>
                </a:tc>
              </a:tr>
            </a:tbl>
          </a:graphicData>
        </a:graphic>
      </p:graphicFrame>
      <p:sp>
        <p:nvSpPr>
          <p:cNvPr id="690" name="Google Shape;690;p51"/>
          <p:cNvSpPr txBox="1"/>
          <p:nvPr/>
        </p:nvSpPr>
        <p:spPr>
          <a:xfrm>
            <a:off x="720375" y="244925"/>
            <a:ext cx="77658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t>         How are you feeling on a scale of Scooby Doo?</a:t>
            </a:r>
            <a:endParaRPr sz="2300"/>
          </a:p>
          <a:p>
            <a:pPr indent="0" lvl="0" marL="0" rtl="0" algn="l">
              <a:spcBef>
                <a:spcPts val="0"/>
              </a:spcBef>
              <a:spcAft>
                <a:spcPts val="0"/>
              </a:spcAft>
              <a:buNone/>
            </a:pPr>
            <a:r>
              <a:t/>
            </a:r>
            <a:endParaRPr sz="2300"/>
          </a:p>
          <a:p>
            <a:pPr indent="0" lvl="0" marL="0" rtl="0" algn="l">
              <a:spcBef>
                <a:spcPts val="0"/>
              </a:spcBef>
              <a:spcAft>
                <a:spcPts val="0"/>
              </a:spcAft>
              <a:buNone/>
            </a:pPr>
            <a:r>
              <a:rPr b="1" lang="en" sz="2300">
                <a:solidFill>
                  <a:srgbClr val="FFFFFF"/>
                </a:solidFill>
              </a:rPr>
              <a:t> 1                      2                      3                     4</a:t>
            </a:r>
            <a:endParaRPr b="1" sz="2300">
              <a:solidFill>
                <a:srgbClr val="FFFFFF"/>
              </a:solidFill>
            </a:endParaRPr>
          </a:p>
          <a:p>
            <a:pPr indent="0" lvl="0" marL="0" rtl="0" algn="l">
              <a:spcBef>
                <a:spcPts val="0"/>
              </a:spcBef>
              <a:spcAft>
                <a:spcPts val="0"/>
              </a:spcAft>
              <a:buNone/>
            </a:pPr>
            <a:r>
              <a:t/>
            </a:r>
            <a:endParaRPr b="1" sz="2300">
              <a:solidFill>
                <a:srgbClr val="FFFFFF"/>
              </a:solidFill>
            </a:endParaRPr>
          </a:p>
          <a:p>
            <a:pPr indent="0" lvl="0" marL="0" rtl="0" algn="l">
              <a:spcBef>
                <a:spcPts val="0"/>
              </a:spcBef>
              <a:spcAft>
                <a:spcPts val="0"/>
              </a:spcAft>
              <a:buNone/>
            </a:pPr>
            <a:r>
              <a:t/>
            </a:r>
            <a:endParaRPr b="1" sz="2300">
              <a:solidFill>
                <a:srgbClr val="FFFFFF"/>
              </a:solidFill>
            </a:endParaRPr>
          </a:p>
          <a:p>
            <a:pPr indent="0" lvl="0" marL="0" rtl="0" algn="l">
              <a:spcBef>
                <a:spcPts val="0"/>
              </a:spcBef>
              <a:spcAft>
                <a:spcPts val="0"/>
              </a:spcAft>
              <a:buNone/>
            </a:pPr>
            <a:r>
              <a:t/>
            </a:r>
            <a:endParaRPr b="1" sz="2300">
              <a:solidFill>
                <a:srgbClr val="FFFFFF"/>
              </a:solidFill>
            </a:endParaRPr>
          </a:p>
          <a:p>
            <a:pPr indent="0" lvl="0" marL="0" rtl="0" algn="l">
              <a:spcBef>
                <a:spcPts val="0"/>
              </a:spcBef>
              <a:spcAft>
                <a:spcPts val="0"/>
              </a:spcAft>
              <a:buNone/>
            </a:pPr>
            <a:r>
              <a:t/>
            </a:r>
            <a:endParaRPr b="1" sz="2300">
              <a:solidFill>
                <a:srgbClr val="FFFFFF"/>
              </a:solidFill>
            </a:endParaRPr>
          </a:p>
          <a:p>
            <a:pPr indent="0" lvl="0" marL="0" rtl="0" algn="l">
              <a:spcBef>
                <a:spcPts val="0"/>
              </a:spcBef>
              <a:spcAft>
                <a:spcPts val="0"/>
              </a:spcAft>
              <a:buNone/>
            </a:pPr>
            <a:r>
              <a:rPr b="1" lang="en" sz="2300">
                <a:solidFill>
                  <a:srgbClr val="FFFFFF"/>
                </a:solidFill>
              </a:rPr>
              <a:t> 5                     6                       7                    8</a:t>
            </a:r>
            <a:endParaRPr b="1" sz="23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4" name="Shape 694"/>
        <p:cNvGrpSpPr/>
        <p:nvPr/>
      </p:nvGrpSpPr>
      <p:grpSpPr>
        <a:xfrm>
          <a:off x="0" y="0"/>
          <a:ext cx="0" cy="0"/>
          <a:chOff x="0" y="0"/>
          <a:chExt cx="0" cy="0"/>
        </a:xfrm>
      </p:grpSpPr>
      <p:pic>
        <p:nvPicPr>
          <p:cNvPr id="695" name="Google Shape;695;p52"/>
          <p:cNvPicPr preferRelativeResize="0"/>
          <p:nvPr/>
        </p:nvPicPr>
        <p:blipFill>
          <a:blip r:embed="rId4">
            <a:alphaModFix/>
          </a:blip>
          <a:stretch>
            <a:fillRect/>
          </a:stretch>
        </p:blipFill>
        <p:spPr>
          <a:xfrm>
            <a:off x="3819325" y="142801"/>
            <a:ext cx="4871024" cy="1168275"/>
          </a:xfrm>
          <a:prstGeom prst="rect">
            <a:avLst/>
          </a:prstGeom>
          <a:noFill/>
          <a:ln>
            <a:noFill/>
          </a:ln>
        </p:spPr>
      </p:pic>
      <p:pic>
        <p:nvPicPr>
          <p:cNvPr id="696" name="Google Shape;696;p52"/>
          <p:cNvPicPr preferRelativeResize="0"/>
          <p:nvPr/>
        </p:nvPicPr>
        <p:blipFill>
          <a:blip r:embed="rId5">
            <a:alphaModFix/>
          </a:blip>
          <a:stretch>
            <a:fillRect/>
          </a:stretch>
        </p:blipFill>
        <p:spPr>
          <a:xfrm>
            <a:off x="171736" y="142801"/>
            <a:ext cx="2912790" cy="2165174"/>
          </a:xfrm>
          <a:prstGeom prst="rect">
            <a:avLst/>
          </a:prstGeom>
          <a:noFill/>
          <a:ln>
            <a:noFill/>
          </a:ln>
        </p:spPr>
      </p:pic>
      <p:pic>
        <p:nvPicPr>
          <p:cNvPr id="697" name="Google Shape;697;p52"/>
          <p:cNvPicPr preferRelativeResize="0"/>
          <p:nvPr/>
        </p:nvPicPr>
        <p:blipFill>
          <a:blip r:embed="rId6">
            <a:alphaModFix/>
          </a:blip>
          <a:stretch>
            <a:fillRect/>
          </a:stretch>
        </p:blipFill>
        <p:spPr>
          <a:xfrm>
            <a:off x="171725" y="2307975"/>
            <a:ext cx="1639550" cy="1639550"/>
          </a:xfrm>
          <a:prstGeom prst="rect">
            <a:avLst/>
          </a:prstGeom>
          <a:noFill/>
          <a:ln>
            <a:noFill/>
          </a:ln>
        </p:spPr>
      </p:pic>
      <p:pic>
        <p:nvPicPr>
          <p:cNvPr id="698" name="Google Shape;698;p52"/>
          <p:cNvPicPr preferRelativeResize="0"/>
          <p:nvPr/>
        </p:nvPicPr>
        <p:blipFill>
          <a:blip r:embed="rId7">
            <a:alphaModFix/>
          </a:blip>
          <a:stretch>
            <a:fillRect/>
          </a:stretch>
        </p:blipFill>
        <p:spPr>
          <a:xfrm>
            <a:off x="1411725" y="3514906"/>
            <a:ext cx="1027625" cy="1180594"/>
          </a:xfrm>
          <a:prstGeom prst="rect">
            <a:avLst/>
          </a:prstGeom>
          <a:noFill/>
          <a:ln>
            <a:noFill/>
          </a:ln>
        </p:spPr>
      </p:pic>
      <p:pic>
        <p:nvPicPr>
          <p:cNvPr id="699" name="Google Shape;699;p52"/>
          <p:cNvPicPr preferRelativeResize="0"/>
          <p:nvPr/>
        </p:nvPicPr>
        <p:blipFill>
          <a:blip r:embed="rId8">
            <a:alphaModFix/>
          </a:blip>
          <a:stretch>
            <a:fillRect/>
          </a:stretch>
        </p:blipFill>
        <p:spPr>
          <a:xfrm>
            <a:off x="6023259" y="3586950"/>
            <a:ext cx="1375325" cy="1375325"/>
          </a:xfrm>
          <a:prstGeom prst="rect">
            <a:avLst/>
          </a:prstGeom>
          <a:noFill/>
          <a:ln>
            <a:noFill/>
          </a:ln>
        </p:spPr>
      </p:pic>
      <p:pic>
        <p:nvPicPr>
          <p:cNvPr id="700" name="Google Shape;700;p52"/>
          <p:cNvPicPr preferRelativeResize="0"/>
          <p:nvPr/>
        </p:nvPicPr>
        <p:blipFill>
          <a:blip r:embed="rId9">
            <a:alphaModFix/>
          </a:blip>
          <a:stretch>
            <a:fillRect/>
          </a:stretch>
        </p:blipFill>
        <p:spPr>
          <a:xfrm>
            <a:off x="2760963" y="3586950"/>
            <a:ext cx="1375325" cy="1375325"/>
          </a:xfrm>
          <a:prstGeom prst="rect">
            <a:avLst/>
          </a:prstGeom>
          <a:noFill/>
          <a:ln>
            <a:noFill/>
          </a:ln>
        </p:spPr>
      </p:pic>
      <p:pic>
        <p:nvPicPr>
          <p:cNvPr id="701" name="Google Shape;701;p52"/>
          <p:cNvPicPr preferRelativeResize="0"/>
          <p:nvPr/>
        </p:nvPicPr>
        <p:blipFill>
          <a:blip r:embed="rId10">
            <a:alphaModFix/>
          </a:blip>
          <a:stretch>
            <a:fillRect/>
          </a:stretch>
        </p:blipFill>
        <p:spPr>
          <a:xfrm>
            <a:off x="4374600" y="3586950"/>
            <a:ext cx="1375325" cy="1375325"/>
          </a:xfrm>
          <a:prstGeom prst="rect">
            <a:avLst/>
          </a:prstGeom>
          <a:noFill/>
          <a:ln>
            <a:noFill/>
          </a:ln>
        </p:spPr>
      </p:pic>
      <p:pic>
        <p:nvPicPr>
          <p:cNvPr id="702" name="Google Shape;702;p52"/>
          <p:cNvPicPr preferRelativeResize="0"/>
          <p:nvPr/>
        </p:nvPicPr>
        <p:blipFill>
          <a:blip r:embed="rId11">
            <a:alphaModFix/>
          </a:blip>
          <a:stretch>
            <a:fillRect/>
          </a:stretch>
        </p:blipFill>
        <p:spPr>
          <a:xfrm>
            <a:off x="7601900" y="3586950"/>
            <a:ext cx="1375325" cy="1375325"/>
          </a:xfrm>
          <a:prstGeom prst="rect">
            <a:avLst/>
          </a:prstGeom>
          <a:noFill/>
          <a:ln>
            <a:noFill/>
          </a:ln>
        </p:spPr>
      </p:pic>
      <p:pic>
        <p:nvPicPr>
          <p:cNvPr id="703" name="Google Shape;703;p52"/>
          <p:cNvPicPr preferRelativeResize="0"/>
          <p:nvPr/>
        </p:nvPicPr>
        <p:blipFill>
          <a:blip r:embed="rId12">
            <a:alphaModFix/>
          </a:blip>
          <a:stretch>
            <a:fillRect/>
          </a:stretch>
        </p:blipFill>
        <p:spPr>
          <a:xfrm flipH="1">
            <a:off x="7690850" y="1311075"/>
            <a:ext cx="1286375" cy="936500"/>
          </a:xfrm>
          <a:prstGeom prst="rect">
            <a:avLst/>
          </a:prstGeom>
          <a:noFill/>
          <a:ln>
            <a:noFill/>
          </a:ln>
        </p:spPr>
      </p:pic>
      <p:pic>
        <p:nvPicPr>
          <p:cNvPr id="704" name="Google Shape;704;p52"/>
          <p:cNvPicPr preferRelativeResize="0"/>
          <p:nvPr/>
        </p:nvPicPr>
        <p:blipFill>
          <a:blip r:embed="rId13">
            <a:alphaModFix/>
          </a:blip>
          <a:stretch>
            <a:fillRect/>
          </a:stretch>
        </p:blipFill>
        <p:spPr>
          <a:xfrm>
            <a:off x="6162098" y="2974200"/>
            <a:ext cx="1027625" cy="1027625"/>
          </a:xfrm>
          <a:prstGeom prst="rect">
            <a:avLst/>
          </a:prstGeom>
          <a:noFill/>
          <a:ln>
            <a:noFill/>
          </a:ln>
        </p:spPr>
      </p:pic>
      <p:pic>
        <p:nvPicPr>
          <p:cNvPr id="705" name="Google Shape;705;p52"/>
          <p:cNvPicPr preferRelativeResize="0"/>
          <p:nvPr/>
        </p:nvPicPr>
        <p:blipFill>
          <a:blip r:embed="rId14">
            <a:alphaModFix/>
          </a:blip>
          <a:stretch>
            <a:fillRect/>
          </a:stretch>
        </p:blipFill>
        <p:spPr>
          <a:xfrm>
            <a:off x="4374600" y="2844825"/>
            <a:ext cx="1286375" cy="1286375"/>
          </a:xfrm>
          <a:prstGeom prst="rect">
            <a:avLst/>
          </a:prstGeom>
          <a:noFill/>
          <a:ln>
            <a:noFill/>
          </a:ln>
        </p:spPr>
      </p:pic>
      <p:pic>
        <p:nvPicPr>
          <p:cNvPr id="706" name="Google Shape;706;p52"/>
          <p:cNvPicPr preferRelativeResize="0"/>
          <p:nvPr/>
        </p:nvPicPr>
        <p:blipFill>
          <a:blip r:embed="rId15">
            <a:alphaModFix/>
          </a:blip>
          <a:stretch>
            <a:fillRect/>
          </a:stretch>
        </p:blipFill>
        <p:spPr>
          <a:xfrm>
            <a:off x="3008425" y="2928651"/>
            <a:ext cx="1027625" cy="1027625"/>
          </a:xfrm>
          <a:prstGeom prst="rect">
            <a:avLst/>
          </a:prstGeom>
          <a:noFill/>
          <a:ln>
            <a:noFill/>
          </a:ln>
        </p:spPr>
      </p:pic>
      <p:pic>
        <p:nvPicPr>
          <p:cNvPr id="707" name="Google Shape;707;p52"/>
          <p:cNvPicPr preferRelativeResize="0"/>
          <p:nvPr/>
        </p:nvPicPr>
        <p:blipFill>
          <a:blip r:embed="rId16">
            <a:alphaModFix/>
          </a:blip>
          <a:stretch>
            <a:fillRect/>
          </a:stretch>
        </p:blipFill>
        <p:spPr>
          <a:xfrm>
            <a:off x="7601900" y="2974200"/>
            <a:ext cx="1286375" cy="1027625"/>
          </a:xfrm>
          <a:prstGeom prst="rect">
            <a:avLst/>
          </a:prstGeom>
          <a:noFill/>
          <a:ln>
            <a:noFill/>
          </a:ln>
        </p:spPr>
      </p:pic>
      <p:sp>
        <p:nvSpPr>
          <p:cNvPr id="708" name="Google Shape;708;p52"/>
          <p:cNvSpPr txBox="1"/>
          <p:nvPr/>
        </p:nvSpPr>
        <p:spPr>
          <a:xfrm>
            <a:off x="345925" y="368475"/>
            <a:ext cx="25644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        </a:t>
            </a:r>
            <a:r>
              <a:rPr lang="en" sz="1900">
                <a:solidFill>
                  <a:srgbClr val="FFE599"/>
                </a:solidFill>
              </a:rPr>
              <a:t>  Friday 3/19</a:t>
            </a:r>
            <a:endParaRPr sz="1900">
              <a:solidFill>
                <a:srgbClr val="FFE599"/>
              </a:solidFill>
            </a:endParaRPr>
          </a:p>
          <a:p>
            <a:pPr indent="0" lvl="0" marL="0" rtl="0" algn="l">
              <a:spcBef>
                <a:spcPts val="0"/>
              </a:spcBef>
              <a:spcAft>
                <a:spcPts val="0"/>
              </a:spcAft>
              <a:buNone/>
            </a:pPr>
            <a:r>
              <a:rPr lang="en" sz="1900">
                <a:solidFill>
                  <a:srgbClr val="FFE599"/>
                </a:solidFill>
              </a:rPr>
              <a:t>Please stand</a:t>
            </a:r>
            <a:endParaRPr sz="1900">
              <a:solidFill>
                <a:srgbClr val="FFE599"/>
              </a:solidFill>
            </a:endParaRPr>
          </a:p>
          <a:p>
            <a:pPr indent="0" lvl="0" marL="0" rtl="0" algn="l">
              <a:spcBef>
                <a:spcPts val="0"/>
              </a:spcBef>
              <a:spcAft>
                <a:spcPts val="0"/>
              </a:spcAft>
              <a:buNone/>
            </a:pPr>
            <a:r>
              <a:rPr lang="en" sz="1900">
                <a:solidFill>
                  <a:srgbClr val="FFE599"/>
                </a:solidFill>
              </a:rPr>
              <a:t>for the</a:t>
            </a:r>
            <a:endParaRPr sz="1900">
              <a:solidFill>
                <a:srgbClr val="FFE599"/>
              </a:solidFill>
            </a:endParaRPr>
          </a:p>
          <a:p>
            <a:pPr indent="0" lvl="0" marL="0" rtl="0" algn="l">
              <a:spcBef>
                <a:spcPts val="0"/>
              </a:spcBef>
              <a:spcAft>
                <a:spcPts val="0"/>
              </a:spcAft>
              <a:buNone/>
            </a:pPr>
            <a:r>
              <a:rPr lang="en" sz="1900">
                <a:solidFill>
                  <a:srgbClr val="FFE599"/>
                </a:solidFill>
              </a:rPr>
              <a:t>Pledge of</a:t>
            </a:r>
            <a:endParaRPr sz="1900">
              <a:solidFill>
                <a:srgbClr val="FFE599"/>
              </a:solidFill>
            </a:endParaRPr>
          </a:p>
          <a:p>
            <a:pPr indent="0" lvl="0" marL="0" rtl="0" algn="l">
              <a:spcBef>
                <a:spcPts val="0"/>
              </a:spcBef>
              <a:spcAft>
                <a:spcPts val="0"/>
              </a:spcAft>
              <a:buNone/>
            </a:pPr>
            <a:r>
              <a:rPr lang="en" sz="1900">
                <a:solidFill>
                  <a:srgbClr val="FFE599"/>
                </a:solidFill>
              </a:rPr>
              <a:t>Allegiance.</a:t>
            </a:r>
            <a:endParaRPr sz="1900">
              <a:solidFill>
                <a:srgbClr val="FFE599"/>
              </a:solidFill>
            </a:endParaRPr>
          </a:p>
        </p:txBody>
      </p:sp>
      <p:pic>
        <p:nvPicPr>
          <p:cNvPr id="709" name="Google Shape;709;p52">
            <a:hlinkClick r:id="rId17"/>
          </p:cNvPr>
          <p:cNvPicPr preferRelativeResize="0"/>
          <p:nvPr/>
        </p:nvPicPr>
        <p:blipFill rotWithShape="1">
          <a:blip r:embed="rId18">
            <a:alphaModFix/>
          </a:blip>
          <a:srcRect b="-10689" l="9570" r="-9570" t="10690"/>
          <a:stretch/>
        </p:blipFill>
        <p:spPr>
          <a:xfrm flipH="1">
            <a:off x="1645763" y="621725"/>
            <a:ext cx="1505026" cy="17516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graphicFrame>
        <p:nvGraphicFramePr>
          <p:cNvPr id="714" name="Google Shape;714;p53"/>
          <p:cNvGraphicFramePr/>
          <p:nvPr/>
        </p:nvGraphicFramePr>
        <p:xfrm>
          <a:off x="311705" y="759941"/>
          <a:ext cx="3000000" cy="3000000"/>
        </p:xfrm>
        <a:graphic>
          <a:graphicData uri="http://schemas.openxmlformats.org/drawingml/2006/table">
            <a:tbl>
              <a:tblPr>
                <a:noFill/>
                <a:tableStyleId>{792E0BEE-D57E-44C9-A9D5-7869AA80056B}</a:tableStyleId>
              </a:tblPr>
              <a:tblGrid>
                <a:gridCol w="1039750"/>
                <a:gridCol w="1039750"/>
                <a:gridCol w="1039750"/>
                <a:gridCol w="1039750"/>
                <a:gridCol w="1039750"/>
                <a:gridCol w="1039750"/>
                <a:gridCol w="1039750"/>
              </a:tblGrid>
              <a:tr h="300275">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M</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W</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T</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F</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S</a:t>
                      </a:r>
                      <a:endParaRPr b="1" sz="1200">
                        <a:solidFill>
                          <a:srgbClr val="FFFFFF"/>
                        </a:solidFill>
                        <a:latin typeface="Raleway"/>
                        <a:ea typeface="Raleway"/>
                        <a:cs typeface="Raleway"/>
                        <a:sym typeface="Raleway"/>
                      </a:endParaRPr>
                    </a:p>
                  </a:txBody>
                  <a:tcPr marT="60500" marB="60500" marR="83125" marL="831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851525">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1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700"/>
                        <a:buFont typeface="Arial"/>
                        <a:buNone/>
                      </a:pPr>
                      <a:r>
                        <a:rPr lang="en">
                          <a:latin typeface="Raleway"/>
                          <a:ea typeface="Raleway"/>
                          <a:cs typeface="Raleway"/>
                          <a:sym typeface="Raleway"/>
                        </a:rPr>
                        <a:t>2</a:t>
                      </a:r>
                      <a:endParaRPr>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700"/>
                        <a:buFont typeface="Arial"/>
                        <a:buNone/>
                      </a:pPr>
                      <a:r>
                        <a:rPr lang="en" sz="1300">
                          <a:latin typeface="Raleway"/>
                          <a:ea typeface="Raleway"/>
                          <a:cs typeface="Raleway"/>
                          <a:sym typeface="Raleway"/>
                        </a:rPr>
                        <a:t>3</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4</a:t>
                      </a:r>
                      <a:endParaRPr sz="15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solidFill>
                          <a:schemeClr val="dk1"/>
                        </a:solidFill>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5</a:t>
                      </a:r>
                      <a:endParaRPr>
                        <a:latin typeface="Raleway"/>
                        <a:ea typeface="Raleway"/>
                        <a:cs typeface="Raleway"/>
                        <a:sym typeface="Raleway"/>
                      </a:endParaRPr>
                    </a:p>
                    <a:p>
                      <a:pPr indent="0" lvl="0" marL="0" rtl="0" algn="l">
                        <a:spcBef>
                          <a:spcPts val="0"/>
                        </a:spcBef>
                        <a:spcAft>
                          <a:spcPts val="0"/>
                        </a:spcAft>
                        <a:buNone/>
                      </a:pPr>
                      <a:r>
                        <a:rPr lang="en" sz="800">
                          <a:latin typeface="Raleway"/>
                          <a:ea typeface="Raleway"/>
                          <a:cs typeface="Raleway"/>
                          <a:sym typeface="Raleway"/>
                        </a:rPr>
                        <a:t> INTERIMS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300">
                          <a:latin typeface="Raleway"/>
                          <a:ea typeface="Raleway"/>
                          <a:cs typeface="Raleway"/>
                          <a:sym typeface="Raleway"/>
                        </a:rPr>
                        <a:t>6</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7</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77925">
                <a:tc>
                  <a:txBody>
                    <a:bodyPr/>
                    <a:lstStyle/>
                    <a:p>
                      <a:pPr indent="0" lvl="0" marL="0" rtl="0" algn="l">
                        <a:spcBef>
                          <a:spcPts val="0"/>
                        </a:spcBef>
                        <a:spcAft>
                          <a:spcPts val="0"/>
                        </a:spcAft>
                        <a:buNone/>
                      </a:pPr>
                      <a:r>
                        <a:rPr lang="en">
                          <a:latin typeface="Raleway"/>
                          <a:ea typeface="Raleway"/>
                          <a:cs typeface="Raleway"/>
                          <a:sym typeface="Raleway"/>
                        </a:rPr>
                        <a:t>8</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9</a:t>
                      </a:r>
                      <a:endParaRPr sz="13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600">
                          <a:latin typeface="Raleway"/>
                          <a:ea typeface="Raleway"/>
                          <a:cs typeface="Raleway"/>
                          <a:sym typeface="Raleway"/>
                        </a:rPr>
                        <a:t>10 no school</a:t>
                      </a:r>
                      <a:endParaRPr sz="1600">
                        <a:latin typeface="Raleway"/>
                        <a:ea typeface="Raleway"/>
                        <a:cs typeface="Raleway"/>
                        <a:sym typeface="Raleway"/>
                      </a:endParaRPr>
                    </a:p>
                    <a:p>
                      <a:pPr indent="0" lvl="0" marL="0" rtl="0" algn="l">
                        <a:spcBef>
                          <a:spcPts val="0"/>
                        </a:spcBef>
                        <a:spcAft>
                          <a:spcPts val="0"/>
                        </a:spcAft>
                        <a:buNone/>
                      </a:pPr>
                      <a:r>
                        <a:rPr lang="en" sz="1100">
                          <a:latin typeface="Raleway"/>
                          <a:ea typeface="Raleway"/>
                          <a:cs typeface="Raleway"/>
                          <a:sym typeface="Raleway"/>
                        </a:rPr>
                        <a:t>Parent conferences</a:t>
                      </a:r>
                      <a:endParaRPr sz="11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 sz="1600">
                          <a:latin typeface="Raleway"/>
                          <a:ea typeface="Raleway"/>
                          <a:cs typeface="Raleway"/>
                          <a:sym typeface="Raleway"/>
                        </a:rPr>
                        <a:t>11</a:t>
                      </a:r>
                      <a:endParaRPr sz="16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12</a:t>
                      </a:r>
                      <a:endParaRPr>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Raleway"/>
                          <a:ea typeface="Raleway"/>
                          <a:cs typeface="Raleway"/>
                          <a:sym typeface="Raleway"/>
                        </a:rPr>
                        <a:t>13</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14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992400">
                <a:tc>
                  <a:txBody>
                    <a:bodyPr/>
                    <a:lstStyle/>
                    <a:p>
                      <a:pPr indent="0" lvl="0" marL="0" rtl="0" algn="l">
                        <a:spcBef>
                          <a:spcPts val="0"/>
                        </a:spcBef>
                        <a:spcAft>
                          <a:spcPts val="0"/>
                        </a:spcAft>
                        <a:buNone/>
                      </a:pPr>
                      <a:r>
                        <a:rPr lang="en">
                          <a:latin typeface="Raleway"/>
                          <a:ea typeface="Raleway"/>
                          <a:cs typeface="Raleway"/>
                          <a:sym typeface="Raleway"/>
                        </a:rPr>
                        <a:t>15</a:t>
                      </a:r>
                      <a:endParaRPr>
                        <a:latin typeface="Raleway"/>
                        <a:ea typeface="Raleway"/>
                        <a:cs typeface="Raleway"/>
                        <a:sym typeface="Raleway"/>
                      </a:endParaRPr>
                    </a:p>
                    <a:p>
                      <a:pPr indent="0" lvl="0" marL="0" rtl="0" algn="l">
                        <a:spcBef>
                          <a:spcPts val="0"/>
                        </a:spcBef>
                        <a:spcAft>
                          <a:spcPts val="0"/>
                        </a:spcAft>
                        <a:buNone/>
                      </a:pPr>
                      <a:r>
                        <a:t/>
                      </a:r>
                      <a:endParaRPr sz="12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16</a:t>
                      </a:r>
                      <a:endParaRPr sz="15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17</a:t>
                      </a:r>
                      <a:endParaRPr b="1">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18</a:t>
                      </a:r>
                      <a:endParaRPr sz="16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Raleway"/>
                          <a:ea typeface="Raleway"/>
                          <a:cs typeface="Raleway"/>
                          <a:sym typeface="Raleway"/>
                        </a:rPr>
                        <a:t>19</a:t>
                      </a:r>
                      <a:endParaRPr sz="1200">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300">
                          <a:latin typeface="Raleway"/>
                          <a:ea typeface="Raleway"/>
                          <a:cs typeface="Raleway"/>
                          <a:sym typeface="Raleway"/>
                        </a:rPr>
                        <a:t>20</a:t>
                      </a:r>
                      <a:endParaRPr sz="13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latin typeface="Raleway"/>
                          <a:ea typeface="Raleway"/>
                          <a:cs typeface="Raleway"/>
                          <a:sym typeface="Raleway"/>
                        </a:rPr>
                        <a:t>21</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886750">
                <a:tc>
                  <a:txBody>
                    <a:bodyPr/>
                    <a:lstStyle/>
                    <a:p>
                      <a:pPr indent="0" lvl="0" marL="0" rtl="0" algn="l">
                        <a:spcBef>
                          <a:spcPts val="0"/>
                        </a:spcBef>
                        <a:spcAft>
                          <a:spcPts val="0"/>
                        </a:spcAft>
                        <a:buNone/>
                      </a:pPr>
                      <a:r>
                        <a:rPr lang="en">
                          <a:latin typeface="Raleway"/>
                          <a:ea typeface="Raleway"/>
                          <a:cs typeface="Raleway"/>
                          <a:sym typeface="Raleway"/>
                        </a:rPr>
                        <a:t>22</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latin typeface="Raleway"/>
                          <a:ea typeface="Raleway"/>
                          <a:cs typeface="Raleway"/>
                          <a:sym typeface="Raleway"/>
                        </a:rPr>
                        <a:t>23</a:t>
                      </a:r>
                      <a:endParaRPr>
                        <a:latin typeface="Raleway"/>
                        <a:ea typeface="Raleway"/>
                        <a:cs typeface="Raleway"/>
                        <a:sym typeface="Raleway"/>
                      </a:endParaRPr>
                    </a:p>
                    <a:p>
                      <a:pPr indent="0" lvl="0" marL="0" rtl="0" algn="l">
                        <a:spcBef>
                          <a:spcPts val="0"/>
                        </a:spcBef>
                        <a:spcAft>
                          <a:spcPts val="0"/>
                        </a:spcAft>
                        <a:buClr>
                          <a:schemeClr val="dk1"/>
                        </a:buClr>
                        <a:buSzPts val="700"/>
                        <a:buFont typeface="Arial"/>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24</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Raleway"/>
                          <a:ea typeface="Raleway"/>
                          <a:cs typeface="Raleway"/>
                          <a:sym typeface="Raleway"/>
                        </a:rPr>
                        <a:t>25</a:t>
                      </a:r>
                      <a:endParaRPr>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300">
                          <a:latin typeface="Raleway"/>
                          <a:ea typeface="Raleway"/>
                          <a:cs typeface="Raleway"/>
                          <a:sym typeface="Raleway"/>
                        </a:rPr>
                        <a:t>26</a:t>
                      </a:r>
                      <a:endParaRPr sz="13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1500">
                          <a:latin typeface="Raleway"/>
                          <a:ea typeface="Raleway"/>
                          <a:cs typeface="Raleway"/>
                          <a:sym typeface="Raleway"/>
                        </a:rPr>
                        <a:t>27</a:t>
                      </a:r>
                      <a:endParaRPr sz="1500">
                        <a:latin typeface="Raleway"/>
                        <a:ea typeface="Raleway"/>
                        <a:cs typeface="Raleway"/>
                        <a:sym typeface="Raleway"/>
                      </a:endParaRPr>
                    </a:p>
                    <a:p>
                      <a:pPr indent="0" lvl="0" marL="0" rtl="0" algn="l">
                        <a:spcBef>
                          <a:spcPts val="0"/>
                        </a:spcBef>
                        <a:spcAft>
                          <a:spcPts val="0"/>
                        </a:spcAft>
                        <a:buNone/>
                      </a:pPr>
                      <a:r>
                        <a:t/>
                      </a:r>
                      <a:endParaRPr sz="11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sz="1500">
                          <a:latin typeface="Raleway"/>
                          <a:ea typeface="Raleway"/>
                          <a:cs typeface="Raleway"/>
                          <a:sym typeface="Raleway"/>
                        </a:rPr>
                        <a:t>28</a:t>
                      </a:r>
                      <a:endParaRPr sz="1500">
                        <a:latin typeface="Raleway"/>
                        <a:ea typeface="Raleway"/>
                        <a:cs typeface="Raleway"/>
                        <a:sym typeface="Raleway"/>
                      </a:endParaRPr>
                    </a:p>
                    <a:p>
                      <a:pPr indent="0" lvl="0" marL="0" rtl="0" algn="l">
                        <a:spcBef>
                          <a:spcPts val="0"/>
                        </a:spcBef>
                        <a:spcAft>
                          <a:spcPts val="0"/>
                        </a:spcAft>
                        <a:buNone/>
                      </a:pPr>
                      <a:r>
                        <a:t/>
                      </a:r>
                      <a:endParaRPr sz="800">
                        <a:latin typeface="Raleway"/>
                        <a:ea typeface="Raleway"/>
                        <a:cs typeface="Raleway"/>
                        <a:sym typeface="Raleway"/>
                      </a:endParaRPr>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bl>
          </a:graphicData>
        </a:graphic>
      </p:graphicFrame>
      <p:graphicFrame>
        <p:nvGraphicFramePr>
          <p:cNvPr id="715" name="Google Shape;715;p53"/>
          <p:cNvGraphicFramePr/>
          <p:nvPr/>
        </p:nvGraphicFramePr>
        <p:xfrm>
          <a:off x="7747023" y="610949"/>
          <a:ext cx="3000000" cy="3000000"/>
        </p:xfrm>
        <a:graphic>
          <a:graphicData uri="http://schemas.openxmlformats.org/drawingml/2006/table">
            <a:tbl>
              <a:tblPr>
                <a:noFill/>
                <a:tableStyleId>{792E0BEE-D57E-44C9-A9D5-7869AA80056B}</a:tableStyleId>
              </a:tblPr>
              <a:tblGrid>
                <a:gridCol w="1287150"/>
              </a:tblGrid>
              <a:tr h="320950">
                <a:tc>
                  <a:txBody>
                    <a:bodyPr/>
                    <a:lstStyle/>
                    <a:p>
                      <a:pPr indent="0" lvl="0" marL="0" rtl="0" algn="ctr">
                        <a:spcBef>
                          <a:spcPts val="0"/>
                        </a:spcBef>
                        <a:spcAft>
                          <a:spcPts val="0"/>
                        </a:spcAft>
                        <a:buNone/>
                      </a:pPr>
                      <a:r>
                        <a:rPr b="1" lang="en" sz="1200">
                          <a:solidFill>
                            <a:srgbClr val="FFFFFF"/>
                          </a:solidFill>
                          <a:latin typeface="Raleway"/>
                          <a:ea typeface="Raleway"/>
                          <a:cs typeface="Raleway"/>
                          <a:sym typeface="Raleway"/>
                        </a:rPr>
                        <a:t>Notes</a:t>
                      </a:r>
                      <a:endParaRPr b="1" sz="1200">
                        <a:solidFill>
                          <a:srgbClr val="FFFFFF"/>
                        </a:solidFill>
                        <a:latin typeface="Raleway"/>
                        <a:ea typeface="Raleway"/>
                        <a:cs typeface="Raleway"/>
                        <a:sym typeface="Raleway"/>
                      </a:endParaRPr>
                    </a:p>
                  </a:txBody>
                  <a:tcPr marT="60500" marB="60500" marR="83125" marL="83125">
                    <a:lnB cap="flat" cmpd="sng" w="9525">
                      <a:solidFill>
                        <a:srgbClr val="000000"/>
                      </a:solidFill>
                      <a:prstDash val="solid"/>
                      <a:round/>
                      <a:headEnd len="sm" w="sm" type="none"/>
                      <a:tailEnd len="sm" w="sm" type="none"/>
                    </a:lnB>
                    <a:solidFill>
                      <a:srgbClr val="000000"/>
                    </a:solidFill>
                  </a:tcPr>
                </a:tc>
              </a:tr>
              <a:tr h="754275">
                <a:tc rowSpan="5">
                  <a:txBody>
                    <a:bodyPr/>
                    <a:lstStyle/>
                    <a:p>
                      <a:pPr indent="0" lvl="0" marL="0" rtl="0" algn="l">
                        <a:spcBef>
                          <a:spcPts val="0"/>
                        </a:spcBef>
                        <a:spcAft>
                          <a:spcPts val="0"/>
                        </a:spcAft>
                        <a:buNone/>
                      </a:pPr>
                      <a:r>
                        <a:rPr lang="en" sz="1700"/>
                        <a:t>Let’s get stars on each day we have perfect </a:t>
                      </a:r>
                      <a:r>
                        <a:rPr b="1" lang="en" sz="1300"/>
                        <a:t>attendance!</a:t>
                      </a:r>
                      <a:r>
                        <a:rPr lang="en" sz="1700"/>
                        <a:t> If we get 5 stars, WE GET FUN FRIDAY!!</a:t>
                      </a:r>
                      <a:endParaRPr sz="1700"/>
                    </a:p>
                  </a:txBody>
                  <a:tcPr marT="60500" marB="60500" marR="83125" marL="831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54275">
                <a:tc vMerge="1"/>
              </a:tr>
              <a:tr h="784400">
                <a:tc vMerge="1"/>
              </a:tr>
              <a:tr h="754275">
                <a:tc vMerge="1"/>
              </a:tr>
              <a:tr h="1039400">
                <a:tc vMerge="1"/>
              </a:tr>
            </a:tbl>
          </a:graphicData>
        </a:graphic>
      </p:graphicFrame>
      <p:sp>
        <p:nvSpPr>
          <p:cNvPr id="716" name="Google Shape;716;p53"/>
          <p:cNvSpPr txBox="1"/>
          <p:nvPr/>
        </p:nvSpPr>
        <p:spPr>
          <a:xfrm>
            <a:off x="1969500" y="138094"/>
            <a:ext cx="5218200" cy="393300"/>
          </a:xfrm>
          <a:prstGeom prst="rect">
            <a:avLst/>
          </a:prstGeom>
          <a:noFill/>
          <a:ln>
            <a:noFill/>
          </a:ln>
        </p:spPr>
        <p:txBody>
          <a:bodyPr anchorCtr="0" anchor="ctr" bIns="75575" lIns="75575" spcFirstLastPara="1" rIns="75575" wrap="square" tIns="75575">
            <a:noAutofit/>
          </a:bodyPr>
          <a:lstStyle/>
          <a:p>
            <a:pPr indent="0" lvl="0" marL="0" rtl="0" algn="ctr">
              <a:spcBef>
                <a:spcPts val="0"/>
              </a:spcBef>
              <a:spcAft>
                <a:spcPts val="0"/>
              </a:spcAft>
              <a:buNone/>
            </a:pPr>
            <a:r>
              <a:rPr lang="en" sz="4500">
                <a:latin typeface="Abril Fatface"/>
                <a:ea typeface="Abril Fatface"/>
                <a:cs typeface="Abril Fatface"/>
                <a:sym typeface="Abril Fatface"/>
              </a:rPr>
              <a:t>March 2021</a:t>
            </a:r>
            <a:endParaRPr sz="4500">
              <a:latin typeface="Abril Fatface"/>
              <a:ea typeface="Abril Fatface"/>
              <a:cs typeface="Abril Fatface"/>
              <a:sym typeface="Abril Fatface"/>
            </a:endParaRPr>
          </a:p>
        </p:txBody>
      </p:sp>
      <p:sp>
        <p:nvSpPr>
          <p:cNvPr id="717" name="Google Shape;717;p53"/>
          <p:cNvSpPr txBox="1"/>
          <p:nvPr/>
        </p:nvSpPr>
        <p:spPr>
          <a:xfrm>
            <a:off x="311705" y="138094"/>
            <a:ext cx="2034300" cy="332700"/>
          </a:xfrm>
          <a:prstGeom prst="rect">
            <a:avLst/>
          </a:prstGeom>
          <a:noFill/>
          <a:ln>
            <a:noFill/>
          </a:ln>
        </p:spPr>
        <p:txBody>
          <a:bodyPr anchorCtr="0" anchor="ctr" bIns="75575" lIns="75575" spcFirstLastPara="1" rIns="75575" wrap="square" tIns="75575">
            <a:noAutofit/>
          </a:bodyPr>
          <a:lstStyle/>
          <a:p>
            <a:pPr indent="0" lvl="0" marL="0" rtl="0" algn="l">
              <a:spcBef>
                <a:spcPts val="0"/>
              </a:spcBef>
              <a:spcAft>
                <a:spcPts val="0"/>
              </a:spcAft>
              <a:buNone/>
            </a:pPr>
            <a:r>
              <a:rPr b="1" lang="en" sz="1300">
                <a:latin typeface="Architects Daughter"/>
                <a:ea typeface="Architects Daughter"/>
                <a:cs typeface="Architects Daughter"/>
                <a:sym typeface="Architects Daughter"/>
              </a:rPr>
              <a:t>Ms. Porter</a:t>
            </a:r>
            <a:endParaRPr b="1" sz="1300">
              <a:latin typeface="Architects Daughter"/>
              <a:ea typeface="Architects Daughter"/>
              <a:cs typeface="Architects Daughter"/>
              <a:sym typeface="Architects Daughter"/>
            </a:endParaRPr>
          </a:p>
          <a:p>
            <a:pPr indent="0" lvl="0" marL="0" rtl="0" algn="l">
              <a:spcBef>
                <a:spcPts val="0"/>
              </a:spcBef>
              <a:spcAft>
                <a:spcPts val="0"/>
              </a:spcAft>
              <a:buNone/>
            </a:pPr>
            <a:r>
              <a:rPr b="1" lang="en" sz="1300">
                <a:latin typeface="Architects Daughter"/>
                <a:ea typeface="Architects Daughter"/>
                <a:cs typeface="Architects Daughter"/>
                <a:sym typeface="Architects Daughter"/>
              </a:rPr>
              <a:t>Third Grade</a:t>
            </a:r>
            <a:endParaRPr b="1" sz="1300">
              <a:latin typeface="Architects Daughter"/>
              <a:ea typeface="Architects Daughter"/>
              <a:cs typeface="Architects Daughter"/>
              <a:sym typeface="Architects Daughter"/>
            </a:endParaRPr>
          </a:p>
        </p:txBody>
      </p:sp>
      <p:pic>
        <p:nvPicPr>
          <p:cNvPr id="718" name="Google Shape;718;p53"/>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719" name="Google Shape;719;p53"/>
          <p:cNvPicPr preferRelativeResize="0"/>
          <p:nvPr/>
        </p:nvPicPr>
        <p:blipFill>
          <a:blip r:embed="rId3">
            <a:alphaModFix/>
          </a:blip>
          <a:stretch>
            <a:fillRect/>
          </a:stretch>
        </p:blipFill>
        <p:spPr>
          <a:xfrm>
            <a:off x="8156977" y="138094"/>
            <a:ext cx="437228" cy="437228"/>
          </a:xfrm>
          <a:prstGeom prst="rect">
            <a:avLst/>
          </a:prstGeom>
          <a:noFill/>
          <a:ln>
            <a:noFill/>
          </a:ln>
        </p:spPr>
      </p:pic>
      <p:pic>
        <p:nvPicPr>
          <p:cNvPr id="720" name="Google Shape;720;p53"/>
          <p:cNvPicPr preferRelativeResize="0"/>
          <p:nvPr/>
        </p:nvPicPr>
        <p:blipFill>
          <a:blip r:embed="rId3">
            <a:alphaModFix/>
          </a:blip>
          <a:stretch>
            <a:fillRect/>
          </a:stretch>
        </p:blipFill>
        <p:spPr>
          <a:xfrm>
            <a:off x="8211455" y="138094"/>
            <a:ext cx="437228" cy="437228"/>
          </a:xfrm>
          <a:prstGeom prst="rect">
            <a:avLst/>
          </a:prstGeom>
          <a:noFill/>
          <a:ln>
            <a:noFill/>
          </a:ln>
        </p:spPr>
      </p:pic>
      <p:pic>
        <p:nvPicPr>
          <p:cNvPr id="721" name="Google Shape;721;p53"/>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722" name="Google Shape;722;p53"/>
          <p:cNvPicPr preferRelativeResize="0"/>
          <p:nvPr/>
        </p:nvPicPr>
        <p:blipFill>
          <a:blip r:embed="rId3">
            <a:alphaModFix/>
          </a:blip>
          <a:stretch>
            <a:fillRect/>
          </a:stretch>
        </p:blipFill>
        <p:spPr>
          <a:xfrm>
            <a:off x="8156977" y="116123"/>
            <a:ext cx="437228" cy="437228"/>
          </a:xfrm>
          <a:prstGeom prst="rect">
            <a:avLst/>
          </a:prstGeom>
          <a:noFill/>
          <a:ln>
            <a:noFill/>
          </a:ln>
        </p:spPr>
      </p:pic>
      <p:pic>
        <p:nvPicPr>
          <p:cNvPr id="723" name="Google Shape;723;p53"/>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724" name="Google Shape;724;p53"/>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725" name="Google Shape;725;p53"/>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726" name="Google Shape;726;p53"/>
          <p:cNvPicPr preferRelativeResize="0"/>
          <p:nvPr/>
        </p:nvPicPr>
        <p:blipFill>
          <a:blip r:embed="rId3">
            <a:alphaModFix/>
          </a:blip>
          <a:stretch>
            <a:fillRect/>
          </a:stretch>
        </p:blipFill>
        <p:spPr>
          <a:xfrm>
            <a:off x="8156977" y="85847"/>
            <a:ext cx="437228" cy="437228"/>
          </a:xfrm>
          <a:prstGeom prst="rect">
            <a:avLst/>
          </a:prstGeom>
          <a:noFill/>
          <a:ln>
            <a:noFill/>
          </a:ln>
        </p:spPr>
      </p:pic>
      <p:pic>
        <p:nvPicPr>
          <p:cNvPr id="727" name="Google Shape;727;p53"/>
          <p:cNvPicPr preferRelativeResize="0"/>
          <p:nvPr/>
        </p:nvPicPr>
        <p:blipFill>
          <a:blip r:embed="rId3">
            <a:alphaModFix/>
          </a:blip>
          <a:stretch>
            <a:fillRect/>
          </a:stretch>
        </p:blipFill>
        <p:spPr>
          <a:xfrm>
            <a:off x="8211455" y="116123"/>
            <a:ext cx="437228" cy="437228"/>
          </a:xfrm>
          <a:prstGeom prst="rect">
            <a:avLst/>
          </a:prstGeom>
          <a:noFill/>
          <a:ln>
            <a:noFill/>
          </a:ln>
        </p:spPr>
      </p:pic>
      <p:pic>
        <p:nvPicPr>
          <p:cNvPr id="728" name="Google Shape;728;p53"/>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729" name="Google Shape;729;p53"/>
          <p:cNvPicPr preferRelativeResize="0"/>
          <p:nvPr/>
        </p:nvPicPr>
        <p:blipFill>
          <a:blip r:embed="rId3">
            <a:alphaModFix/>
          </a:blip>
          <a:stretch>
            <a:fillRect/>
          </a:stretch>
        </p:blipFill>
        <p:spPr>
          <a:xfrm>
            <a:off x="8102500" y="142246"/>
            <a:ext cx="437228" cy="437228"/>
          </a:xfrm>
          <a:prstGeom prst="rect">
            <a:avLst/>
          </a:prstGeom>
          <a:noFill/>
          <a:ln>
            <a:noFill/>
          </a:ln>
        </p:spPr>
      </p:pic>
      <p:pic>
        <p:nvPicPr>
          <p:cNvPr id="730" name="Google Shape;730;p53"/>
          <p:cNvPicPr preferRelativeResize="0"/>
          <p:nvPr/>
        </p:nvPicPr>
        <p:blipFill>
          <a:blip r:embed="rId3">
            <a:alphaModFix/>
          </a:blip>
          <a:stretch>
            <a:fillRect/>
          </a:stretch>
        </p:blipFill>
        <p:spPr>
          <a:xfrm>
            <a:off x="8156977" y="142246"/>
            <a:ext cx="437228" cy="437228"/>
          </a:xfrm>
          <a:prstGeom prst="rect">
            <a:avLst/>
          </a:prstGeom>
          <a:noFill/>
          <a:ln>
            <a:noFill/>
          </a:ln>
        </p:spPr>
      </p:pic>
      <p:pic>
        <p:nvPicPr>
          <p:cNvPr id="731" name="Google Shape;731;p53"/>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732" name="Google Shape;732;p53"/>
          <p:cNvPicPr preferRelativeResize="0"/>
          <p:nvPr/>
        </p:nvPicPr>
        <p:blipFill>
          <a:blip r:embed="rId3">
            <a:alphaModFix/>
          </a:blip>
          <a:stretch>
            <a:fillRect/>
          </a:stretch>
        </p:blipFill>
        <p:spPr>
          <a:xfrm>
            <a:off x="8102500" y="120276"/>
            <a:ext cx="437228" cy="437228"/>
          </a:xfrm>
          <a:prstGeom prst="rect">
            <a:avLst/>
          </a:prstGeom>
          <a:noFill/>
          <a:ln>
            <a:noFill/>
          </a:ln>
        </p:spPr>
      </p:pic>
      <p:pic>
        <p:nvPicPr>
          <p:cNvPr id="733" name="Google Shape;733;p53"/>
          <p:cNvPicPr preferRelativeResize="0"/>
          <p:nvPr/>
        </p:nvPicPr>
        <p:blipFill>
          <a:blip r:embed="rId3">
            <a:alphaModFix/>
          </a:blip>
          <a:stretch>
            <a:fillRect/>
          </a:stretch>
        </p:blipFill>
        <p:spPr>
          <a:xfrm>
            <a:off x="8102500" y="90000"/>
            <a:ext cx="437228" cy="437228"/>
          </a:xfrm>
          <a:prstGeom prst="rect">
            <a:avLst/>
          </a:prstGeom>
          <a:noFill/>
          <a:ln>
            <a:noFill/>
          </a:ln>
        </p:spPr>
      </p:pic>
      <p:pic>
        <p:nvPicPr>
          <p:cNvPr id="734" name="Google Shape;734;p53"/>
          <p:cNvPicPr preferRelativeResize="0"/>
          <p:nvPr/>
        </p:nvPicPr>
        <p:blipFill>
          <a:blip r:embed="rId3">
            <a:alphaModFix/>
          </a:blip>
          <a:stretch>
            <a:fillRect/>
          </a:stretch>
        </p:blipFill>
        <p:spPr>
          <a:xfrm>
            <a:off x="8156963" y="173725"/>
            <a:ext cx="437228" cy="437228"/>
          </a:xfrm>
          <a:prstGeom prst="rect">
            <a:avLst/>
          </a:prstGeom>
          <a:noFill/>
          <a:ln>
            <a:noFill/>
          </a:ln>
        </p:spPr>
      </p:pic>
      <p:pic>
        <p:nvPicPr>
          <p:cNvPr id="735" name="Google Shape;735;p53"/>
          <p:cNvPicPr preferRelativeResize="0"/>
          <p:nvPr/>
        </p:nvPicPr>
        <p:blipFill>
          <a:blip r:embed="rId3">
            <a:alphaModFix/>
          </a:blip>
          <a:stretch>
            <a:fillRect/>
          </a:stretch>
        </p:blipFill>
        <p:spPr>
          <a:xfrm>
            <a:off x="8042888" y="0"/>
            <a:ext cx="437228" cy="437228"/>
          </a:xfrm>
          <a:prstGeom prst="rect">
            <a:avLst/>
          </a:prstGeom>
          <a:noFill/>
          <a:ln>
            <a:noFill/>
          </a:ln>
        </p:spPr>
      </p:pic>
      <p:pic>
        <p:nvPicPr>
          <p:cNvPr id="736" name="Google Shape;736;p53"/>
          <p:cNvPicPr preferRelativeResize="0"/>
          <p:nvPr/>
        </p:nvPicPr>
        <p:blipFill>
          <a:blip r:embed="rId3">
            <a:alphaModFix/>
          </a:blip>
          <a:stretch>
            <a:fillRect/>
          </a:stretch>
        </p:blipFill>
        <p:spPr>
          <a:xfrm>
            <a:off x="7774225" y="120275"/>
            <a:ext cx="437228" cy="437228"/>
          </a:xfrm>
          <a:prstGeom prst="rect">
            <a:avLst/>
          </a:prstGeom>
          <a:noFill/>
          <a:ln>
            <a:noFill/>
          </a:ln>
        </p:spPr>
      </p:pic>
      <p:pic>
        <p:nvPicPr>
          <p:cNvPr id="737" name="Google Shape;737;p53"/>
          <p:cNvPicPr preferRelativeResize="0"/>
          <p:nvPr/>
        </p:nvPicPr>
        <p:blipFill>
          <a:blip r:embed="rId3">
            <a:alphaModFix/>
          </a:blip>
          <a:stretch>
            <a:fillRect/>
          </a:stretch>
        </p:blipFill>
        <p:spPr>
          <a:xfrm>
            <a:off x="7937127" y="90001"/>
            <a:ext cx="437228" cy="437228"/>
          </a:xfrm>
          <a:prstGeom prst="rect">
            <a:avLst/>
          </a:prstGeom>
          <a:noFill/>
          <a:ln>
            <a:noFill/>
          </a:ln>
        </p:spPr>
      </p:pic>
      <p:pic>
        <p:nvPicPr>
          <p:cNvPr id="738" name="Google Shape;738;p53"/>
          <p:cNvPicPr preferRelativeResize="0"/>
          <p:nvPr/>
        </p:nvPicPr>
        <p:blipFill>
          <a:blip r:embed="rId3">
            <a:alphaModFix/>
          </a:blip>
          <a:stretch>
            <a:fillRect/>
          </a:stretch>
        </p:blipFill>
        <p:spPr>
          <a:xfrm>
            <a:off x="7937125" y="173715"/>
            <a:ext cx="437228" cy="437228"/>
          </a:xfrm>
          <a:prstGeom prst="rect">
            <a:avLst/>
          </a:prstGeom>
          <a:noFill/>
          <a:ln>
            <a:noFill/>
          </a:ln>
        </p:spPr>
      </p:pic>
      <p:pic>
        <p:nvPicPr>
          <p:cNvPr id="739" name="Google Shape;739;p53"/>
          <p:cNvPicPr preferRelativeResize="0"/>
          <p:nvPr/>
        </p:nvPicPr>
        <p:blipFill>
          <a:blip r:embed="rId3">
            <a:alphaModFix/>
          </a:blip>
          <a:stretch>
            <a:fillRect/>
          </a:stretch>
        </p:blipFill>
        <p:spPr>
          <a:xfrm>
            <a:off x="7937125" y="142248"/>
            <a:ext cx="437228" cy="437228"/>
          </a:xfrm>
          <a:prstGeom prst="rect">
            <a:avLst/>
          </a:prstGeom>
          <a:noFill/>
          <a:ln>
            <a:noFill/>
          </a:ln>
        </p:spPr>
      </p:pic>
      <p:pic>
        <p:nvPicPr>
          <p:cNvPr id="740" name="Google Shape;740;p53"/>
          <p:cNvPicPr preferRelativeResize="0"/>
          <p:nvPr/>
        </p:nvPicPr>
        <p:blipFill>
          <a:blip r:embed="rId3">
            <a:alphaModFix/>
          </a:blip>
          <a:stretch>
            <a:fillRect/>
          </a:stretch>
        </p:blipFill>
        <p:spPr>
          <a:xfrm>
            <a:off x="7937127" y="85836"/>
            <a:ext cx="437228" cy="437228"/>
          </a:xfrm>
          <a:prstGeom prst="rect">
            <a:avLst/>
          </a:prstGeom>
          <a:noFill/>
          <a:ln>
            <a:noFill/>
          </a:ln>
        </p:spPr>
      </p:pic>
      <p:pic>
        <p:nvPicPr>
          <p:cNvPr id="741" name="Google Shape;741;p53"/>
          <p:cNvPicPr preferRelativeResize="0"/>
          <p:nvPr/>
        </p:nvPicPr>
        <p:blipFill>
          <a:blip r:embed="rId3">
            <a:alphaModFix/>
          </a:blip>
          <a:stretch>
            <a:fillRect/>
          </a:stretch>
        </p:blipFill>
        <p:spPr>
          <a:xfrm>
            <a:off x="7937113" y="85840"/>
            <a:ext cx="437228" cy="437228"/>
          </a:xfrm>
          <a:prstGeom prst="rect">
            <a:avLst/>
          </a:prstGeom>
          <a:noFill/>
          <a:ln>
            <a:noFill/>
          </a:ln>
        </p:spPr>
      </p:pic>
      <p:pic>
        <p:nvPicPr>
          <p:cNvPr id="742" name="Google Shape;742;p53"/>
          <p:cNvPicPr preferRelativeResize="0"/>
          <p:nvPr/>
        </p:nvPicPr>
        <p:blipFill>
          <a:blip r:embed="rId3">
            <a:alphaModFix/>
          </a:blip>
          <a:stretch>
            <a:fillRect/>
          </a:stretch>
        </p:blipFill>
        <p:spPr>
          <a:xfrm>
            <a:off x="7747025" y="90003"/>
            <a:ext cx="437228" cy="437228"/>
          </a:xfrm>
          <a:prstGeom prst="rect">
            <a:avLst/>
          </a:prstGeom>
          <a:noFill/>
          <a:ln>
            <a:noFill/>
          </a:ln>
        </p:spPr>
      </p:pic>
      <p:pic>
        <p:nvPicPr>
          <p:cNvPr id="743" name="Google Shape;743;p53"/>
          <p:cNvPicPr preferRelativeResize="0"/>
          <p:nvPr/>
        </p:nvPicPr>
        <p:blipFill>
          <a:blip r:embed="rId3">
            <a:alphaModFix/>
          </a:blip>
          <a:stretch>
            <a:fillRect/>
          </a:stretch>
        </p:blipFill>
        <p:spPr>
          <a:xfrm>
            <a:off x="8042887" y="142239"/>
            <a:ext cx="437228" cy="437228"/>
          </a:xfrm>
          <a:prstGeom prst="rect">
            <a:avLst/>
          </a:prstGeom>
          <a:noFill/>
          <a:ln>
            <a:noFill/>
          </a:ln>
        </p:spPr>
      </p:pic>
      <p:pic>
        <p:nvPicPr>
          <p:cNvPr id="744" name="Google Shape;744;p53"/>
          <p:cNvPicPr preferRelativeResize="0"/>
          <p:nvPr/>
        </p:nvPicPr>
        <p:blipFill>
          <a:blip r:embed="rId3">
            <a:alphaModFix/>
          </a:blip>
          <a:stretch>
            <a:fillRect/>
          </a:stretch>
        </p:blipFill>
        <p:spPr>
          <a:xfrm>
            <a:off x="8102500" y="90002"/>
            <a:ext cx="437228" cy="437228"/>
          </a:xfrm>
          <a:prstGeom prst="rect">
            <a:avLst/>
          </a:prstGeom>
          <a:noFill/>
          <a:ln>
            <a:noFill/>
          </a:ln>
        </p:spPr>
      </p:pic>
      <p:pic>
        <p:nvPicPr>
          <p:cNvPr id="745" name="Google Shape;745;p53"/>
          <p:cNvPicPr preferRelativeResize="0"/>
          <p:nvPr/>
        </p:nvPicPr>
        <p:blipFill>
          <a:blip r:embed="rId4">
            <a:alphaModFix/>
          </a:blip>
          <a:stretch>
            <a:fillRect/>
          </a:stretch>
        </p:blipFill>
        <p:spPr>
          <a:xfrm>
            <a:off x="7259963" y="3351950"/>
            <a:ext cx="1791550" cy="1791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9" name="Shape 749"/>
        <p:cNvGrpSpPr/>
        <p:nvPr/>
      </p:nvGrpSpPr>
      <p:grpSpPr>
        <a:xfrm>
          <a:off x="0" y="0"/>
          <a:ext cx="0" cy="0"/>
          <a:chOff x="0" y="0"/>
          <a:chExt cx="0" cy="0"/>
        </a:xfrm>
      </p:grpSpPr>
      <p:pic>
        <p:nvPicPr>
          <p:cNvPr id="750" name="Google Shape;750;p54"/>
          <p:cNvPicPr preferRelativeResize="0"/>
          <p:nvPr/>
        </p:nvPicPr>
        <p:blipFill>
          <a:blip r:embed="rId4">
            <a:alphaModFix/>
          </a:blip>
          <a:stretch>
            <a:fillRect/>
          </a:stretch>
        </p:blipFill>
        <p:spPr>
          <a:xfrm>
            <a:off x="3819325" y="142801"/>
            <a:ext cx="4871024" cy="1168275"/>
          </a:xfrm>
          <a:prstGeom prst="rect">
            <a:avLst/>
          </a:prstGeom>
          <a:noFill/>
          <a:ln>
            <a:noFill/>
          </a:ln>
        </p:spPr>
      </p:pic>
      <p:pic>
        <p:nvPicPr>
          <p:cNvPr id="751" name="Google Shape;751;p54"/>
          <p:cNvPicPr preferRelativeResize="0"/>
          <p:nvPr/>
        </p:nvPicPr>
        <p:blipFill>
          <a:blip r:embed="rId5">
            <a:alphaModFix/>
          </a:blip>
          <a:stretch>
            <a:fillRect/>
          </a:stretch>
        </p:blipFill>
        <p:spPr>
          <a:xfrm>
            <a:off x="171736" y="142801"/>
            <a:ext cx="2912790" cy="2165174"/>
          </a:xfrm>
          <a:prstGeom prst="rect">
            <a:avLst/>
          </a:prstGeom>
          <a:noFill/>
          <a:ln>
            <a:noFill/>
          </a:ln>
        </p:spPr>
      </p:pic>
      <p:pic>
        <p:nvPicPr>
          <p:cNvPr id="752" name="Google Shape;752;p54"/>
          <p:cNvPicPr preferRelativeResize="0"/>
          <p:nvPr/>
        </p:nvPicPr>
        <p:blipFill>
          <a:blip r:embed="rId6">
            <a:alphaModFix/>
          </a:blip>
          <a:stretch>
            <a:fillRect/>
          </a:stretch>
        </p:blipFill>
        <p:spPr>
          <a:xfrm>
            <a:off x="171725" y="2307975"/>
            <a:ext cx="1639550" cy="1639550"/>
          </a:xfrm>
          <a:prstGeom prst="rect">
            <a:avLst/>
          </a:prstGeom>
          <a:noFill/>
          <a:ln>
            <a:noFill/>
          </a:ln>
        </p:spPr>
      </p:pic>
      <p:pic>
        <p:nvPicPr>
          <p:cNvPr id="753" name="Google Shape;753;p54"/>
          <p:cNvPicPr preferRelativeResize="0"/>
          <p:nvPr/>
        </p:nvPicPr>
        <p:blipFill>
          <a:blip r:embed="rId7">
            <a:alphaModFix/>
          </a:blip>
          <a:stretch>
            <a:fillRect/>
          </a:stretch>
        </p:blipFill>
        <p:spPr>
          <a:xfrm>
            <a:off x="1411725" y="3514906"/>
            <a:ext cx="1027625" cy="1180594"/>
          </a:xfrm>
          <a:prstGeom prst="rect">
            <a:avLst/>
          </a:prstGeom>
          <a:noFill/>
          <a:ln>
            <a:noFill/>
          </a:ln>
        </p:spPr>
      </p:pic>
      <p:pic>
        <p:nvPicPr>
          <p:cNvPr id="754" name="Google Shape;754;p54"/>
          <p:cNvPicPr preferRelativeResize="0"/>
          <p:nvPr/>
        </p:nvPicPr>
        <p:blipFill>
          <a:blip r:embed="rId8">
            <a:alphaModFix/>
          </a:blip>
          <a:stretch>
            <a:fillRect/>
          </a:stretch>
        </p:blipFill>
        <p:spPr>
          <a:xfrm>
            <a:off x="6023259" y="3586950"/>
            <a:ext cx="1375325" cy="1375325"/>
          </a:xfrm>
          <a:prstGeom prst="rect">
            <a:avLst/>
          </a:prstGeom>
          <a:noFill/>
          <a:ln>
            <a:noFill/>
          </a:ln>
        </p:spPr>
      </p:pic>
      <p:pic>
        <p:nvPicPr>
          <p:cNvPr id="755" name="Google Shape;755;p54"/>
          <p:cNvPicPr preferRelativeResize="0"/>
          <p:nvPr/>
        </p:nvPicPr>
        <p:blipFill>
          <a:blip r:embed="rId9">
            <a:alphaModFix/>
          </a:blip>
          <a:stretch>
            <a:fillRect/>
          </a:stretch>
        </p:blipFill>
        <p:spPr>
          <a:xfrm>
            <a:off x="2760963" y="3586950"/>
            <a:ext cx="1375325" cy="1375325"/>
          </a:xfrm>
          <a:prstGeom prst="rect">
            <a:avLst/>
          </a:prstGeom>
          <a:noFill/>
          <a:ln>
            <a:noFill/>
          </a:ln>
        </p:spPr>
      </p:pic>
      <p:pic>
        <p:nvPicPr>
          <p:cNvPr id="756" name="Google Shape;756;p54"/>
          <p:cNvPicPr preferRelativeResize="0"/>
          <p:nvPr/>
        </p:nvPicPr>
        <p:blipFill>
          <a:blip r:embed="rId10">
            <a:alphaModFix/>
          </a:blip>
          <a:stretch>
            <a:fillRect/>
          </a:stretch>
        </p:blipFill>
        <p:spPr>
          <a:xfrm>
            <a:off x="4374600" y="3586950"/>
            <a:ext cx="1375325" cy="1375325"/>
          </a:xfrm>
          <a:prstGeom prst="rect">
            <a:avLst/>
          </a:prstGeom>
          <a:noFill/>
          <a:ln>
            <a:noFill/>
          </a:ln>
        </p:spPr>
      </p:pic>
      <p:pic>
        <p:nvPicPr>
          <p:cNvPr id="757" name="Google Shape;757;p54"/>
          <p:cNvPicPr preferRelativeResize="0"/>
          <p:nvPr/>
        </p:nvPicPr>
        <p:blipFill>
          <a:blip r:embed="rId11">
            <a:alphaModFix/>
          </a:blip>
          <a:stretch>
            <a:fillRect/>
          </a:stretch>
        </p:blipFill>
        <p:spPr>
          <a:xfrm>
            <a:off x="7601900" y="3586950"/>
            <a:ext cx="1375325" cy="1375325"/>
          </a:xfrm>
          <a:prstGeom prst="rect">
            <a:avLst/>
          </a:prstGeom>
          <a:noFill/>
          <a:ln>
            <a:noFill/>
          </a:ln>
        </p:spPr>
      </p:pic>
      <p:pic>
        <p:nvPicPr>
          <p:cNvPr id="758" name="Google Shape;758;p54"/>
          <p:cNvPicPr preferRelativeResize="0"/>
          <p:nvPr/>
        </p:nvPicPr>
        <p:blipFill>
          <a:blip r:embed="rId12">
            <a:alphaModFix/>
          </a:blip>
          <a:stretch>
            <a:fillRect/>
          </a:stretch>
        </p:blipFill>
        <p:spPr>
          <a:xfrm flipH="1">
            <a:off x="7690850" y="1311075"/>
            <a:ext cx="1286375" cy="936500"/>
          </a:xfrm>
          <a:prstGeom prst="rect">
            <a:avLst/>
          </a:prstGeom>
          <a:noFill/>
          <a:ln>
            <a:noFill/>
          </a:ln>
        </p:spPr>
      </p:pic>
      <p:pic>
        <p:nvPicPr>
          <p:cNvPr id="759" name="Google Shape;759;p54"/>
          <p:cNvPicPr preferRelativeResize="0"/>
          <p:nvPr/>
        </p:nvPicPr>
        <p:blipFill>
          <a:blip r:embed="rId13">
            <a:alphaModFix/>
          </a:blip>
          <a:stretch>
            <a:fillRect/>
          </a:stretch>
        </p:blipFill>
        <p:spPr>
          <a:xfrm>
            <a:off x="6162098" y="2974200"/>
            <a:ext cx="1027625" cy="1027625"/>
          </a:xfrm>
          <a:prstGeom prst="rect">
            <a:avLst/>
          </a:prstGeom>
          <a:noFill/>
          <a:ln>
            <a:noFill/>
          </a:ln>
        </p:spPr>
      </p:pic>
      <p:pic>
        <p:nvPicPr>
          <p:cNvPr id="760" name="Google Shape;760;p54"/>
          <p:cNvPicPr preferRelativeResize="0"/>
          <p:nvPr/>
        </p:nvPicPr>
        <p:blipFill>
          <a:blip r:embed="rId14">
            <a:alphaModFix/>
          </a:blip>
          <a:stretch>
            <a:fillRect/>
          </a:stretch>
        </p:blipFill>
        <p:spPr>
          <a:xfrm>
            <a:off x="4374600" y="2844825"/>
            <a:ext cx="1286375" cy="1286375"/>
          </a:xfrm>
          <a:prstGeom prst="rect">
            <a:avLst/>
          </a:prstGeom>
          <a:noFill/>
          <a:ln>
            <a:noFill/>
          </a:ln>
        </p:spPr>
      </p:pic>
      <p:pic>
        <p:nvPicPr>
          <p:cNvPr id="761" name="Google Shape;761;p54"/>
          <p:cNvPicPr preferRelativeResize="0"/>
          <p:nvPr/>
        </p:nvPicPr>
        <p:blipFill>
          <a:blip r:embed="rId15">
            <a:alphaModFix/>
          </a:blip>
          <a:stretch>
            <a:fillRect/>
          </a:stretch>
        </p:blipFill>
        <p:spPr>
          <a:xfrm>
            <a:off x="3008425" y="2928651"/>
            <a:ext cx="1027625" cy="1027625"/>
          </a:xfrm>
          <a:prstGeom prst="rect">
            <a:avLst/>
          </a:prstGeom>
          <a:noFill/>
          <a:ln>
            <a:noFill/>
          </a:ln>
        </p:spPr>
      </p:pic>
      <p:pic>
        <p:nvPicPr>
          <p:cNvPr id="762" name="Google Shape;762;p54"/>
          <p:cNvPicPr preferRelativeResize="0"/>
          <p:nvPr/>
        </p:nvPicPr>
        <p:blipFill>
          <a:blip r:embed="rId16">
            <a:alphaModFix/>
          </a:blip>
          <a:stretch>
            <a:fillRect/>
          </a:stretch>
        </p:blipFill>
        <p:spPr>
          <a:xfrm>
            <a:off x="7601900" y="2974200"/>
            <a:ext cx="1286375" cy="1027625"/>
          </a:xfrm>
          <a:prstGeom prst="rect">
            <a:avLst/>
          </a:prstGeom>
          <a:noFill/>
          <a:ln>
            <a:noFill/>
          </a:ln>
        </p:spPr>
      </p:pic>
      <p:sp>
        <p:nvSpPr>
          <p:cNvPr id="763" name="Google Shape;763;p54"/>
          <p:cNvSpPr txBox="1"/>
          <p:nvPr/>
        </p:nvSpPr>
        <p:spPr>
          <a:xfrm>
            <a:off x="345925" y="368475"/>
            <a:ext cx="25644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        </a:t>
            </a:r>
            <a:r>
              <a:rPr lang="en" sz="1900">
                <a:solidFill>
                  <a:srgbClr val="FFE599"/>
                </a:solidFill>
              </a:rPr>
              <a:t>  Friday 3/19</a:t>
            </a:r>
            <a:endParaRPr sz="1900">
              <a:solidFill>
                <a:srgbClr val="FFE599"/>
              </a:solidFill>
            </a:endParaRPr>
          </a:p>
          <a:p>
            <a:pPr indent="0" lvl="0" marL="0" rtl="0" algn="l">
              <a:spcBef>
                <a:spcPts val="0"/>
              </a:spcBef>
              <a:spcAft>
                <a:spcPts val="0"/>
              </a:spcAft>
              <a:buNone/>
            </a:pPr>
            <a:r>
              <a:rPr lang="en" sz="1900">
                <a:solidFill>
                  <a:srgbClr val="FFE599"/>
                </a:solidFill>
              </a:rPr>
              <a:t>Who is driving the Mystery Machine today?</a:t>
            </a:r>
            <a:endParaRPr sz="1900">
              <a:solidFill>
                <a:srgbClr val="FFE599"/>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67" name="Shape 767"/>
        <p:cNvGrpSpPr/>
        <p:nvPr/>
      </p:nvGrpSpPr>
      <p:grpSpPr>
        <a:xfrm>
          <a:off x="0" y="0"/>
          <a:ext cx="0" cy="0"/>
          <a:chOff x="0" y="0"/>
          <a:chExt cx="0" cy="0"/>
        </a:xfrm>
      </p:grpSpPr>
      <p:sp>
        <p:nvSpPr>
          <p:cNvPr id="768" name="Google Shape;768;p55"/>
          <p:cNvSpPr/>
          <p:nvPr/>
        </p:nvSpPr>
        <p:spPr>
          <a:xfrm>
            <a:off x="98650" y="1143588"/>
            <a:ext cx="32157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55"/>
          <p:cNvSpPr/>
          <p:nvPr/>
        </p:nvSpPr>
        <p:spPr>
          <a:xfrm>
            <a:off x="124050" y="45725"/>
            <a:ext cx="7050925" cy="856500"/>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6FA8DC"/>
                </a:solidFill>
                <a:latin typeface="Roboto Condensed"/>
              </a:rPr>
              <a:t>MORNING MEETING</a:t>
            </a:r>
          </a:p>
        </p:txBody>
      </p:sp>
      <p:sp>
        <p:nvSpPr>
          <p:cNvPr id="770" name="Google Shape;770;p55"/>
          <p:cNvSpPr txBox="1"/>
          <p:nvPr/>
        </p:nvSpPr>
        <p:spPr>
          <a:xfrm>
            <a:off x="452200" y="999900"/>
            <a:ext cx="2622000" cy="367500"/>
          </a:xfrm>
          <a:prstGeom prst="rect">
            <a:avLst/>
          </a:prstGeom>
          <a:gradFill>
            <a:gsLst>
              <a:gs pos="0">
                <a:srgbClr val="FFF6DB"/>
              </a:gs>
              <a:gs pos="100000">
                <a:srgbClr val="FAD25C"/>
              </a:gs>
            </a:gsLst>
            <a:path path="circle">
              <a:fillToRect b="50%" l="50%" r="50%" t="50%"/>
            </a:path>
            <a:tileRect/>
          </a:gra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QUOTE OF THE DAY</a:t>
            </a:r>
            <a:endParaRPr b="1" sz="1800">
              <a:latin typeface="Pompiere"/>
              <a:ea typeface="Pompiere"/>
              <a:cs typeface="Pompiere"/>
              <a:sym typeface="Pompiere"/>
            </a:endParaRPr>
          </a:p>
        </p:txBody>
      </p:sp>
      <p:sp>
        <p:nvSpPr>
          <p:cNvPr id="771" name="Google Shape;771;p55"/>
          <p:cNvSpPr/>
          <p:nvPr/>
        </p:nvSpPr>
        <p:spPr>
          <a:xfrm>
            <a:off x="3537550" y="1188700"/>
            <a:ext cx="2706600" cy="24222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5"/>
          <p:cNvSpPr txBox="1"/>
          <p:nvPr/>
        </p:nvSpPr>
        <p:spPr>
          <a:xfrm>
            <a:off x="3764200" y="999900"/>
            <a:ext cx="2253300" cy="367500"/>
          </a:xfrm>
          <a:prstGeom prst="rect">
            <a:avLst/>
          </a:prstGeom>
          <a:solidFill>
            <a:srgbClr val="F9CB9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THINK ABOUT IT</a:t>
            </a:r>
            <a:endParaRPr b="1" sz="1800">
              <a:latin typeface="Pompiere"/>
              <a:ea typeface="Pompiere"/>
              <a:cs typeface="Pompiere"/>
              <a:sym typeface="Pompiere"/>
            </a:endParaRPr>
          </a:p>
        </p:txBody>
      </p:sp>
      <p:sp>
        <p:nvSpPr>
          <p:cNvPr id="773" name="Google Shape;773;p55"/>
          <p:cNvSpPr/>
          <p:nvPr/>
        </p:nvSpPr>
        <p:spPr>
          <a:xfrm>
            <a:off x="6496175" y="1188700"/>
            <a:ext cx="2568000" cy="386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74" name="Google Shape;774;p55"/>
          <p:cNvSpPr txBox="1"/>
          <p:nvPr/>
        </p:nvSpPr>
        <p:spPr>
          <a:xfrm>
            <a:off x="6707500" y="999900"/>
            <a:ext cx="2069700" cy="367500"/>
          </a:xfrm>
          <a:prstGeom prst="rect">
            <a:avLst/>
          </a:prstGeom>
          <a:solidFill>
            <a:srgbClr val="9FF78F"/>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SHARE OUT</a:t>
            </a:r>
            <a:endParaRPr b="1" sz="1800">
              <a:latin typeface="Pompiere"/>
              <a:ea typeface="Pompiere"/>
              <a:cs typeface="Pompiere"/>
              <a:sym typeface="Pompiere"/>
            </a:endParaRPr>
          </a:p>
        </p:txBody>
      </p:sp>
      <p:sp>
        <p:nvSpPr>
          <p:cNvPr id="775" name="Google Shape;775;p55"/>
          <p:cNvSpPr/>
          <p:nvPr/>
        </p:nvSpPr>
        <p:spPr>
          <a:xfrm>
            <a:off x="122775" y="3810000"/>
            <a:ext cx="32157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55"/>
          <p:cNvSpPr/>
          <p:nvPr/>
        </p:nvSpPr>
        <p:spPr>
          <a:xfrm>
            <a:off x="3564025" y="3828663"/>
            <a:ext cx="2706600" cy="1226100"/>
          </a:xfrm>
          <a:prstGeom prst="rect">
            <a:avLst/>
          </a:prstGeom>
          <a:solidFill>
            <a:srgbClr val="E4FC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Didact Gothic"/>
                <a:ea typeface="Didact Gothic"/>
                <a:cs typeface="Didact Gothic"/>
                <a:sym typeface="Didact Gothic"/>
              </a:rPr>
              <a:t>                 </a:t>
            </a:r>
            <a:endParaRPr>
              <a:solidFill>
                <a:schemeClr val="accent5"/>
              </a:solidFill>
              <a:latin typeface="Didact Gothic"/>
              <a:ea typeface="Didact Gothic"/>
              <a:cs typeface="Didact Gothic"/>
              <a:sym typeface="Didact Gothic"/>
            </a:endParaRPr>
          </a:p>
        </p:txBody>
      </p:sp>
      <p:sp>
        <p:nvSpPr>
          <p:cNvPr id="777" name="Google Shape;777;p55"/>
          <p:cNvSpPr txBox="1"/>
          <p:nvPr/>
        </p:nvSpPr>
        <p:spPr>
          <a:xfrm>
            <a:off x="377325" y="3640225"/>
            <a:ext cx="2706600" cy="367500"/>
          </a:xfrm>
          <a:prstGeom prst="rect">
            <a:avLst/>
          </a:prstGeom>
          <a:solidFill>
            <a:srgbClr val="6FA8D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MORNING GREETING</a:t>
            </a:r>
            <a:endParaRPr b="1" sz="1800">
              <a:latin typeface="Pompiere"/>
              <a:ea typeface="Pompiere"/>
              <a:cs typeface="Pompiere"/>
              <a:sym typeface="Pompiere"/>
            </a:endParaRPr>
          </a:p>
        </p:txBody>
      </p:sp>
      <p:graphicFrame>
        <p:nvGraphicFramePr>
          <p:cNvPr id="778" name="Google Shape;778;p55"/>
          <p:cNvGraphicFramePr/>
          <p:nvPr/>
        </p:nvGraphicFramePr>
        <p:xfrm>
          <a:off x="6467350" y="1570475"/>
          <a:ext cx="3000000" cy="3000000"/>
        </p:xfrm>
        <a:graphic>
          <a:graphicData uri="http://schemas.openxmlformats.org/drawingml/2006/table">
            <a:tbl>
              <a:tblPr>
                <a:noFill/>
                <a:tableStyleId>{792E0BEE-D57E-44C9-A9D5-7869AA80056B}</a:tableStyleId>
              </a:tblPr>
              <a:tblGrid>
                <a:gridCol w="777325"/>
              </a:tblGrid>
              <a:tr h="13286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500"/>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779" name="Google Shape;779;p55"/>
          <p:cNvSpPr txBox="1"/>
          <p:nvPr/>
        </p:nvSpPr>
        <p:spPr>
          <a:xfrm>
            <a:off x="3882463" y="3582350"/>
            <a:ext cx="2069700" cy="367500"/>
          </a:xfrm>
          <a:prstGeom prst="rect">
            <a:avLst/>
          </a:prstGeom>
          <a:solidFill>
            <a:srgbClr val="A4C2F4"/>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Pompiere"/>
                <a:ea typeface="Pompiere"/>
                <a:cs typeface="Pompiere"/>
                <a:sym typeface="Pompiere"/>
              </a:rPr>
              <a:t>POLL OF THE DAY</a:t>
            </a:r>
            <a:endParaRPr b="1" sz="1800">
              <a:latin typeface="Pompiere"/>
              <a:ea typeface="Pompiere"/>
              <a:cs typeface="Pompiere"/>
              <a:sym typeface="Pompiere"/>
            </a:endParaRPr>
          </a:p>
        </p:txBody>
      </p:sp>
      <p:sp>
        <p:nvSpPr>
          <p:cNvPr id="780" name="Google Shape;780;p55"/>
          <p:cNvSpPr txBox="1"/>
          <p:nvPr/>
        </p:nvSpPr>
        <p:spPr>
          <a:xfrm>
            <a:off x="378850" y="4218475"/>
            <a:ext cx="2838900" cy="8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a:t>
            </a:r>
            <a:endParaRPr b="1" sz="1600">
              <a:solidFill>
                <a:srgbClr val="A61C00"/>
              </a:solidFill>
              <a:latin typeface="Didact Gothic"/>
              <a:ea typeface="Didact Gothic"/>
              <a:cs typeface="Didact Gothic"/>
              <a:sym typeface="Didact Gothic"/>
            </a:endParaRPr>
          </a:p>
          <a:p>
            <a:pPr indent="0" lvl="0" marL="0" rtl="0" algn="l">
              <a:spcBef>
                <a:spcPts val="0"/>
              </a:spcBef>
              <a:spcAft>
                <a:spcPts val="0"/>
              </a:spcAft>
              <a:buNone/>
            </a:pPr>
            <a:r>
              <a:rPr b="1" lang="en" sz="1600">
                <a:solidFill>
                  <a:srgbClr val="A61C00"/>
                </a:solidFill>
                <a:latin typeface="Didact Gothic"/>
                <a:ea typeface="Didact Gothic"/>
                <a:cs typeface="Didact Gothic"/>
                <a:sym typeface="Didact Gothic"/>
              </a:rPr>
              <a:t>     Greet each other in class.</a:t>
            </a:r>
            <a:endParaRPr b="1">
              <a:solidFill>
                <a:srgbClr val="FF0000"/>
              </a:solidFill>
            </a:endParaRPr>
          </a:p>
        </p:txBody>
      </p:sp>
      <p:pic>
        <p:nvPicPr>
          <p:cNvPr id="781" name="Google Shape;781;p55"/>
          <p:cNvPicPr preferRelativeResize="0"/>
          <p:nvPr/>
        </p:nvPicPr>
        <p:blipFill>
          <a:blip r:embed="rId3">
            <a:alphaModFix/>
          </a:blip>
          <a:stretch>
            <a:fillRect/>
          </a:stretch>
        </p:blipFill>
        <p:spPr>
          <a:xfrm>
            <a:off x="3730438" y="4064872"/>
            <a:ext cx="361056" cy="367500"/>
          </a:xfrm>
          <a:prstGeom prst="rect">
            <a:avLst/>
          </a:prstGeom>
          <a:noFill/>
          <a:ln>
            <a:noFill/>
          </a:ln>
        </p:spPr>
      </p:pic>
      <p:pic>
        <p:nvPicPr>
          <p:cNvPr id="782" name="Google Shape;782;p55"/>
          <p:cNvPicPr preferRelativeResize="0"/>
          <p:nvPr/>
        </p:nvPicPr>
        <p:blipFill>
          <a:blip r:embed="rId4">
            <a:alphaModFix/>
          </a:blip>
          <a:stretch>
            <a:fillRect/>
          </a:stretch>
        </p:blipFill>
        <p:spPr>
          <a:xfrm>
            <a:off x="5028425" y="4064875"/>
            <a:ext cx="361050" cy="367395"/>
          </a:xfrm>
          <a:prstGeom prst="rect">
            <a:avLst/>
          </a:prstGeom>
          <a:noFill/>
          <a:ln>
            <a:noFill/>
          </a:ln>
        </p:spPr>
      </p:pic>
      <p:sp>
        <p:nvSpPr>
          <p:cNvPr id="783" name="Google Shape;783;p55"/>
          <p:cNvSpPr txBox="1"/>
          <p:nvPr/>
        </p:nvSpPr>
        <p:spPr>
          <a:xfrm>
            <a:off x="7244675" y="51413"/>
            <a:ext cx="15747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Fri</a:t>
            </a:r>
            <a:r>
              <a:rPr lang="en" sz="1900">
                <a:solidFill>
                  <a:schemeClr val="dk1"/>
                </a:solidFill>
              </a:rPr>
              <a:t>day</a:t>
            </a:r>
            <a:endParaRPr sz="1900">
              <a:solidFill>
                <a:schemeClr val="dk1"/>
              </a:solidFill>
            </a:endParaRPr>
          </a:p>
          <a:p>
            <a:pPr indent="0" lvl="0" marL="0" rtl="0" algn="l">
              <a:spcBef>
                <a:spcPts val="0"/>
              </a:spcBef>
              <a:spcAft>
                <a:spcPts val="0"/>
              </a:spcAft>
              <a:buNone/>
            </a:pPr>
            <a:r>
              <a:rPr lang="en" sz="1900">
                <a:solidFill>
                  <a:schemeClr val="dk1"/>
                </a:solidFill>
              </a:rPr>
              <a:t>March 19</a:t>
            </a:r>
            <a:endParaRPr sz="1900">
              <a:solidFill>
                <a:schemeClr val="dk1"/>
              </a:solidFill>
            </a:endParaRPr>
          </a:p>
          <a:p>
            <a:pPr indent="0" lvl="0" marL="0" rtl="0" algn="l">
              <a:spcBef>
                <a:spcPts val="0"/>
              </a:spcBef>
              <a:spcAft>
                <a:spcPts val="0"/>
              </a:spcAft>
              <a:buNone/>
            </a:pPr>
            <a:r>
              <a:t/>
            </a:r>
            <a:endParaRPr>
              <a:solidFill>
                <a:schemeClr val="dk1"/>
              </a:solidFill>
            </a:endParaRPr>
          </a:p>
        </p:txBody>
      </p:sp>
      <p:pic>
        <p:nvPicPr>
          <p:cNvPr id="784" name="Google Shape;784;p55"/>
          <p:cNvPicPr preferRelativeResize="0"/>
          <p:nvPr/>
        </p:nvPicPr>
        <p:blipFill>
          <a:blip r:embed="rId5">
            <a:alphaModFix/>
          </a:blip>
          <a:stretch>
            <a:fillRect/>
          </a:stretch>
        </p:blipFill>
        <p:spPr>
          <a:xfrm>
            <a:off x="6670000" y="1188708"/>
            <a:ext cx="1574700" cy="1574700"/>
          </a:xfrm>
          <a:prstGeom prst="rect">
            <a:avLst/>
          </a:prstGeom>
          <a:noFill/>
          <a:ln>
            <a:noFill/>
          </a:ln>
        </p:spPr>
      </p:pic>
      <p:sp>
        <p:nvSpPr>
          <p:cNvPr id="785" name="Google Shape;785;p55"/>
          <p:cNvSpPr txBox="1"/>
          <p:nvPr/>
        </p:nvSpPr>
        <p:spPr>
          <a:xfrm>
            <a:off x="3588100" y="1367400"/>
            <a:ext cx="25680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1600"/>
              <a:t>“Friend Sacrifice”</a:t>
            </a:r>
            <a:endParaRPr b="1" sz="1900"/>
          </a:p>
        </p:txBody>
      </p:sp>
      <p:sp>
        <p:nvSpPr>
          <p:cNvPr id="786" name="Google Shape;786;p55"/>
          <p:cNvSpPr txBox="1"/>
          <p:nvPr/>
        </p:nvSpPr>
        <p:spPr>
          <a:xfrm>
            <a:off x="6616975" y="2507000"/>
            <a:ext cx="2347200" cy="24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Do you have a friend or special person in your life for whom you would sacrifice anything?</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Share your thoughts!</a:t>
            </a:r>
            <a:endParaRPr b="1" sz="1500"/>
          </a:p>
        </p:txBody>
      </p:sp>
      <p:pic>
        <p:nvPicPr>
          <p:cNvPr id="787" name="Google Shape;787;p55"/>
          <p:cNvPicPr preferRelativeResize="0"/>
          <p:nvPr/>
        </p:nvPicPr>
        <p:blipFill>
          <a:blip r:embed="rId6">
            <a:alphaModFix/>
          </a:blip>
          <a:stretch>
            <a:fillRect/>
          </a:stretch>
        </p:blipFill>
        <p:spPr>
          <a:xfrm>
            <a:off x="202850" y="4289602"/>
            <a:ext cx="533400" cy="458051"/>
          </a:xfrm>
          <a:prstGeom prst="rect">
            <a:avLst/>
          </a:prstGeom>
          <a:noFill/>
          <a:ln>
            <a:noFill/>
          </a:ln>
        </p:spPr>
      </p:pic>
      <p:pic>
        <p:nvPicPr>
          <p:cNvPr id="788" name="Google Shape;788;p55"/>
          <p:cNvPicPr preferRelativeResize="0"/>
          <p:nvPr/>
        </p:nvPicPr>
        <p:blipFill>
          <a:blip r:embed="rId7">
            <a:alphaModFix/>
          </a:blip>
          <a:stretch>
            <a:fillRect/>
          </a:stretch>
        </p:blipFill>
        <p:spPr>
          <a:xfrm>
            <a:off x="867688" y="4100163"/>
            <a:ext cx="458062" cy="458062"/>
          </a:xfrm>
          <a:prstGeom prst="rect">
            <a:avLst/>
          </a:prstGeom>
          <a:noFill/>
          <a:ln>
            <a:noFill/>
          </a:ln>
        </p:spPr>
      </p:pic>
      <p:pic>
        <p:nvPicPr>
          <p:cNvPr id="789" name="Google Shape;789;p55"/>
          <p:cNvPicPr preferRelativeResize="0"/>
          <p:nvPr/>
        </p:nvPicPr>
        <p:blipFill>
          <a:blip r:embed="rId8">
            <a:alphaModFix/>
          </a:blip>
          <a:stretch>
            <a:fillRect/>
          </a:stretch>
        </p:blipFill>
        <p:spPr>
          <a:xfrm>
            <a:off x="1371813" y="4196337"/>
            <a:ext cx="533400" cy="533400"/>
          </a:xfrm>
          <a:prstGeom prst="rect">
            <a:avLst/>
          </a:prstGeom>
          <a:noFill/>
          <a:ln>
            <a:noFill/>
          </a:ln>
        </p:spPr>
      </p:pic>
      <p:pic>
        <p:nvPicPr>
          <p:cNvPr id="790" name="Google Shape;790;p55"/>
          <p:cNvPicPr preferRelativeResize="0"/>
          <p:nvPr/>
        </p:nvPicPr>
        <p:blipFill>
          <a:blip r:embed="rId9">
            <a:alphaModFix/>
          </a:blip>
          <a:stretch>
            <a:fillRect/>
          </a:stretch>
        </p:blipFill>
        <p:spPr>
          <a:xfrm>
            <a:off x="1860613" y="3931775"/>
            <a:ext cx="683075" cy="683075"/>
          </a:xfrm>
          <a:prstGeom prst="rect">
            <a:avLst/>
          </a:prstGeom>
          <a:noFill/>
          <a:ln>
            <a:noFill/>
          </a:ln>
        </p:spPr>
      </p:pic>
      <p:pic>
        <p:nvPicPr>
          <p:cNvPr id="791" name="Google Shape;791;p55"/>
          <p:cNvPicPr preferRelativeResize="0"/>
          <p:nvPr/>
        </p:nvPicPr>
        <p:blipFill>
          <a:blip r:embed="rId10">
            <a:alphaModFix/>
          </a:blip>
          <a:stretch>
            <a:fillRect/>
          </a:stretch>
        </p:blipFill>
        <p:spPr>
          <a:xfrm>
            <a:off x="2540792" y="4100163"/>
            <a:ext cx="683075" cy="683075"/>
          </a:xfrm>
          <a:prstGeom prst="rect">
            <a:avLst/>
          </a:prstGeom>
          <a:noFill/>
          <a:ln>
            <a:noFill/>
          </a:ln>
        </p:spPr>
      </p:pic>
      <p:sp>
        <p:nvSpPr>
          <p:cNvPr id="792" name="Google Shape;792;p55"/>
          <p:cNvSpPr txBox="1"/>
          <p:nvPr/>
        </p:nvSpPr>
        <p:spPr>
          <a:xfrm>
            <a:off x="3656825" y="4265300"/>
            <a:ext cx="2568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 few close             a whole</a:t>
            </a:r>
            <a:endParaRPr/>
          </a:p>
          <a:p>
            <a:pPr indent="0" lvl="0" marL="0" rtl="0" algn="l">
              <a:spcBef>
                <a:spcPts val="0"/>
              </a:spcBef>
              <a:spcAft>
                <a:spcPts val="0"/>
              </a:spcAft>
              <a:buNone/>
            </a:pPr>
            <a:r>
              <a:rPr lang="en"/>
              <a:t>close friends       bunch but</a:t>
            </a:r>
            <a:endParaRPr/>
          </a:p>
          <a:p>
            <a:pPr indent="0" lvl="0" marL="0" rtl="0" algn="l">
              <a:spcBef>
                <a:spcPts val="0"/>
              </a:spcBef>
              <a:spcAft>
                <a:spcPts val="0"/>
              </a:spcAft>
              <a:buNone/>
            </a:pPr>
            <a:r>
              <a:rPr lang="en"/>
              <a:t>                          not that close</a:t>
            </a:r>
            <a:endParaRPr/>
          </a:p>
        </p:txBody>
      </p:sp>
      <p:pic>
        <p:nvPicPr>
          <p:cNvPr id="793" name="Google Shape;793;p55"/>
          <p:cNvPicPr preferRelativeResize="0"/>
          <p:nvPr/>
        </p:nvPicPr>
        <p:blipFill>
          <a:blip r:embed="rId11">
            <a:alphaModFix/>
          </a:blip>
          <a:stretch>
            <a:fillRect/>
          </a:stretch>
        </p:blipFill>
        <p:spPr>
          <a:xfrm>
            <a:off x="235300" y="1587769"/>
            <a:ext cx="2838900" cy="1832081"/>
          </a:xfrm>
          <a:prstGeom prst="rect">
            <a:avLst/>
          </a:prstGeom>
          <a:noFill/>
          <a:ln cap="flat" cmpd="sng" w="38100">
            <a:solidFill>
              <a:srgbClr val="000000"/>
            </a:solidFill>
            <a:prstDash val="solid"/>
            <a:round/>
            <a:headEnd len="sm" w="sm" type="none"/>
            <a:tailEnd len="sm" w="sm" type="none"/>
          </a:ln>
        </p:spPr>
      </p:pic>
      <p:pic>
        <p:nvPicPr>
          <p:cNvPr id="794" name="Google Shape;794;p55"/>
          <p:cNvPicPr preferRelativeResize="0"/>
          <p:nvPr/>
        </p:nvPicPr>
        <p:blipFill>
          <a:blip r:embed="rId12">
            <a:alphaModFix/>
          </a:blip>
          <a:stretch>
            <a:fillRect/>
          </a:stretch>
        </p:blipFill>
        <p:spPr>
          <a:xfrm>
            <a:off x="2537025" y="1143600"/>
            <a:ext cx="777325" cy="777325"/>
          </a:xfrm>
          <a:prstGeom prst="rect">
            <a:avLst/>
          </a:prstGeom>
          <a:noFill/>
          <a:ln cap="flat" cmpd="sng" w="19050">
            <a:solidFill>
              <a:srgbClr val="000000"/>
            </a:solidFill>
            <a:prstDash val="solid"/>
            <a:round/>
            <a:headEnd len="sm" w="sm" type="none"/>
            <a:tailEnd len="sm" w="sm" type="none"/>
          </a:ln>
        </p:spPr>
      </p:pic>
      <p:pic>
        <p:nvPicPr>
          <p:cNvPr descr="Scoob! - Best Friend Sacrifice: Scooby (Frank Welker) &amp; Shaggy (Will Forte) squabble over who gets to sacrifice themselves.&#10;BUY THE MOVIE: https://www.fandangonow.com/details/movie/scoob-2020/MMV8E8BA0EB13790899562F68AC8D6C14EF4?cmp=Movieclips_YT_Description&#10;&#10;Watch the best Scoob! scenes &amp; clips:&#10;https://www.youtube.com/playlist?list=PLZbXA4lyCtqrWxozZW20yspbuC5UQ1ZBw&#10;&#10;FILM DESCRIPTION:&#10;With hundreds of cases solved and adventures shared, Scooby and the gang face their biggest, most challenging mystery ever -- a plot to unleash the ghost dog Cerberus upon the world. As they race to stop this global dog-pocalypse, the gang discovers that Scooby has a secret legacy and an epic destiny greater than anyone could have imagined.&#10;&#10;CREDITS:&#10;TM &amp; © Warner Bros. Pictures (2020)&#10;Cast: Amanda Seyfried, Frank Welker, Gina Rodriguez, Will Forte, Zac Efron&#10;Screenwriter: Derek Elliott, Jack C. Donaldson&#10;Director: Tony Cervone&#10;&#10;Watch More:&#10;► Fresh New Clips: http://bit.ly/2taDWqW&#10;► Classic Trailers: http://bit.ly/2qTCxHF&#10;► Hot New Trailers: http://bit.ly/2qThrsF&#10;► Clips From Movies Coming Soon: http://bit.ly/2FrP8VL&#10;► Indie Movie Clips: http://bit.ly/2qTZMRE&#10;► Deleted Scenes: http://bit.ly/2ARbLPJ&#10;► Bloopers: http://bit.ly/2qYmBnc&#10;► Celebrity Interviews: http://bit.ly/2D4tzw4&#10;&#10;Fuel Your Movie Obsession: &#10;► Subscribe to MOVIECLIPS: http://bit.ly/2CZa490&#10;► Watch Movieclips ORIGINALS: http://bit.ly/2D3sipV&#10;► Like us on FACEBOOK: http://bit.ly/2DikvkY&#10;► Follow us on TWITTER: http://bit.ly/2mgkaHb&#10;► Follow us on INSTAGRAM: http://bit.ly/2mg0VNU&#10;&#10;The MOVIECLIPS channel is the largest collection of licensed movie clips on the web. Here you will find unforgettable moments, scenes, and lines from all your favorite films. Made by movie fans, for movie fans." id="795" name="Google Shape;795;p55" title="Scoob! (2020) - Best Friend Sacrifice Scene (9/10) | Movieclips">
            <a:hlinkClick r:id="rId13"/>
          </p:cNvPr>
          <p:cNvPicPr preferRelativeResize="0"/>
          <p:nvPr/>
        </p:nvPicPr>
        <p:blipFill>
          <a:blip r:embed="rId14">
            <a:alphaModFix/>
          </a:blip>
          <a:stretch>
            <a:fillRect/>
          </a:stretch>
        </p:blipFill>
        <p:spPr>
          <a:xfrm>
            <a:off x="3683883" y="1682000"/>
            <a:ext cx="2442767" cy="1832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5"/>
                                        </p:tgtEl>
                                        <p:attrNameLst>
                                          <p:attrName>style.visibility</p:attrName>
                                        </p:attrNameLst>
                                      </p:cBhvr>
                                      <p:to>
                                        <p:strVal val="visible"/>
                                      </p:to>
                                    </p:set>
                                    <p:animEffect filter="fade" transition="in">
                                      <p:cBhvr>
                                        <p:cTn dur="1000"/>
                                        <p:tgtEl>
                                          <p:spTgt spid="7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