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141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79.xml" ContentType="application/vnd.openxmlformats-officedocument.presentationml.notes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notesSlides/notesSlide30.xml" ContentType="application/vnd.openxmlformats-officedocument.presentationml.notesSlide+xml"/>
  <Override PartName="/ppt/notesSlides/notesSlide168.xml" ContentType="application/vnd.openxmlformats-officedocument.presentationml.notes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5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notesSlides/notesSlide135.xml" ContentType="application/vnd.openxmlformats-officedocument.presentationml.notesSlide+xml"/>
  <Override PartName="/ppt/notesSlides/notesSlide182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71.xml" ContentType="application/vnd.openxmlformats-officedocument.presentationml.notesSlide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60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29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87.xml" ContentType="application/vnd.openxmlformats-officedocument.presentationml.notes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notesSlides/notesSlide118.xml" ContentType="application/vnd.openxmlformats-officedocument.presentationml.notesSlide+xml"/>
  <Override PartName="/ppt/notesSlides/notesSlide165.xml" ContentType="application/vnd.openxmlformats-officedocument.presentationml.notes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5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90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121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11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59.xml" ContentType="application/vnd.openxmlformats-officedocument.presentationml.notes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84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126.xml" ContentType="application/vnd.openxmlformats-officedocument.presentationml.notesSlide+xml"/>
  <Override PartName="/ppt/notesSlides/notesSlide173.xml" ContentType="application/vnd.openxmlformats-officedocument.presentationml.notesSlide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62.xml" ContentType="application/vnd.openxmlformats-officedocument.presentationml.notes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notesSlides/notesSlide48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140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notesSlides/notesSlide51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89.xml" ContentType="application/vnd.openxmlformats-officedocument.presentationml.notesSlide+xml"/>
  <Override PartName="/ppt/slides/slide157.xml" ContentType="application/vnd.openxmlformats-officedocument.presentationml.slide+xml"/>
  <Override PartName="/ppt/notesSlides/notesSlide40.xml" ContentType="application/vnd.openxmlformats-officedocument.presentationml.notesSlide+xml"/>
  <Override PartName="/ppt/notesSlides/notesSlide167.xml" ContentType="application/vnd.openxmlformats-officedocument.presentationml.notes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56.xml" ContentType="application/vnd.openxmlformats-officedocument.presentationml.notes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notesSlides/notesSlide89.xml" ContentType="application/vnd.openxmlformats-officedocument.presentationml.notesSlide+xml"/>
  <Override PartName="/ppt/notesSlides/notesSlide145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notesSlides/notesSlide78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81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notesSlides/notesSlide112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Default Extension="fntdata" ContentType="application/x-fontdata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86.xml" ContentType="application/vnd.openxmlformats-officedocument.presentationml.notes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notesSlides/notesSlide128.xml" ContentType="application/vnd.openxmlformats-officedocument.presentationml.notesSlide+xml"/>
  <Override PartName="/ppt/notesSlides/notesSlide175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notesSlides/notesSlide10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64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142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131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12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169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158.xml" ContentType="application/vnd.openxmlformats-officedocument.presentationml.notes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notesSlides/notesSlide147.xml" ContentType="application/vnd.openxmlformats-officedocument.presentationml.notes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notesSlides/notesSlide12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83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6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50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notesSlides/notesSlide36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188.xml" ContentType="application/vnd.openxmlformats-officedocument.presentationml.notesSlide+xml"/>
  <Override PartName="/ppt/slides/slide167.xml" ContentType="application/vnd.openxmlformats-officedocument.presentationml.slide+xml"/>
  <Override PartName="/ppt/notesSlides/notesSlide50.xml" ContentType="application/vnd.openxmlformats-officedocument.presentationml.notesSlide+xml"/>
  <Override PartName="/ppt/notesSlides/notesSlide177.xml" ContentType="application/vnd.openxmlformats-officedocument.presentationml.notes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notesSlides/notesSlide10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66.xml" ContentType="application/vnd.openxmlformats-officedocument.presentationml.notes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91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notesSlides/notesSlide88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80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12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5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11.xml" ContentType="application/vnd.openxmlformats-officedocument.presentationml.notes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notesSlides/notesSlide44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0.xml" ContentType="application/vnd.openxmlformats-officedocument.presentationml.notes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149.xml" ContentType="application/vnd.openxmlformats-officedocument.presentationml.notes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notesSlides/notesSlide12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85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notesSlides/notesSlide116.xml" ContentType="application/vnd.openxmlformats-officedocument.presentationml.notesSlide+xml"/>
  <Override PartName="/ppt/notesSlides/notesSlide163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5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notesSlides/notesSlide49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5" r:id="rId39"/>
    <p:sldId id="291" r:id="rId40"/>
    <p:sldId id="294" r:id="rId41"/>
    <p:sldId id="296" r:id="rId42"/>
    <p:sldId id="298" r:id="rId43"/>
    <p:sldId id="300" r:id="rId44"/>
    <p:sldId id="301" r:id="rId45"/>
    <p:sldId id="297" r:id="rId46"/>
    <p:sldId id="299" r:id="rId47"/>
    <p:sldId id="302" r:id="rId48"/>
    <p:sldId id="303" r:id="rId49"/>
    <p:sldId id="304" r:id="rId50"/>
    <p:sldId id="351" r:id="rId51"/>
    <p:sldId id="305" r:id="rId52"/>
    <p:sldId id="306" r:id="rId53"/>
    <p:sldId id="352" r:id="rId54"/>
    <p:sldId id="307" r:id="rId55"/>
    <p:sldId id="308" r:id="rId56"/>
    <p:sldId id="309" r:id="rId57"/>
    <p:sldId id="353" r:id="rId58"/>
    <p:sldId id="310" r:id="rId59"/>
    <p:sldId id="311" r:id="rId60"/>
    <p:sldId id="312" r:id="rId61"/>
    <p:sldId id="315" r:id="rId62"/>
    <p:sldId id="314" r:id="rId63"/>
    <p:sldId id="316" r:id="rId64"/>
    <p:sldId id="313" r:id="rId65"/>
    <p:sldId id="317" r:id="rId66"/>
    <p:sldId id="320" r:id="rId67"/>
    <p:sldId id="319" r:id="rId68"/>
    <p:sldId id="321" r:id="rId69"/>
    <p:sldId id="318" r:id="rId70"/>
    <p:sldId id="322" r:id="rId71"/>
    <p:sldId id="325" r:id="rId72"/>
    <p:sldId id="324" r:id="rId73"/>
    <p:sldId id="323" r:id="rId74"/>
    <p:sldId id="326" r:id="rId75"/>
    <p:sldId id="327" r:id="rId76"/>
    <p:sldId id="328" r:id="rId77"/>
    <p:sldId id="330" r:id="rId78"/>
    <p:sldId id="329" r:id="rId79"/>
    <p:sldId id="331" r:id="rId80"/>
    <p:sldId id="332" r:id="rId81"/>
    <p:sldId id="334" r:id="rId82"/>
    <p:sldId id="335" r:id="rId83"/>
    <p:sldId id="333" r:id="rId84"/>
    <p:sldId id="337" r:id="rId85"/>
    <p:sldId id="342" r:id="rId86"/>
    <p:sldId id="339" r:id="rId87"/>
    <p:sldId id="341" r:id="rId88"/>
    <p:sldId id="340" r:id="rId89"/>
    <p:sldId id="338" r:id="rId90"/>
    <p:sldId id="343" r:id="rId91"/>
    <p:sldId id="344" r:id="rId92"/>
    <p:sldId id="345" r:id="rId93"/>
    <p:sldId id="349" r:id="rId94"/>
    <p:sldId id="348" r:id="rId95"/>
    <p:sldId id="347" r:id="rId96"/>
    <p:sldId id="350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0" r:id="rId144"/>
    <p:sldId id="401" r:id="rId145"/>
    <p:sldId id="402" r:id="rId146"/>
    <p:sldId id="403" r:id="rId147"/>
    <p:sldId id="404" r:id="rId148"/>
    <p:sldId id="405" r:id="rId149"/>
    <p:sldId id="406" r:id="rId150"/>
    <p:sldId id="407" r:id="rId151"/>
    <p:sldId id="408" r:id="rId152"/>
    <p:sldId id="409" r:id="rId153"/>
    <p:sldId id="410" r:id="rId154"/>
    <p:sldId id="411" r:id="rId155"/>
    <p:sldId id="412" r:id="rId156"/>
    <p:sldId id="413" r:id="rId157"/>
    <p:sldId id="414" r:id="rId158"/>
    <p:sldId id="415" r:id="rId159"/>
    <p:sldId id="416" r:id="rId160"/>
    <p:sldId id="417" r:id="rId161"/>
    <p:sldId id="418" r:id="rId162"/>
    <p:sldId id="419" r:id="rId163"/>
    <p:sldId id="420" r:id="rId164"/>
    <p:sldId id="421" r:id="rId165"/>
    <p:sldId id="422" r:id="rId166"/>
    <p:sldId id="423" r:id="rId167"/>
    <p:sldId id="424" r:id="rId168"/>
    <p:sldId id="425" r:id="rId169"/>
    <p:sldId id="426" r:id="rId170"/>
    <p:sldId id="427" r:id="rId171"/>
    <p:sldId id="428" r:id="rId172"/>
    <p:sldId id="429" r:id="rId173"/>
    <p:sldId id="430" r:id="rId174"/>
    <p:sldId id="431" r:id="rId175"/>
    <p:sldId id="432" r:id="rId176"/>
    <p:sldId id="433" r:id="rId177"/>
    <p:sldId id="434" r:id="rId178"/>
    <p:sldId id="435" r:id="rId179"/>
    <p:sldId id="436" r:id="rId180"/>
    <p:sldId id="437" r:id="rId181"/>
    <p:sldId id="438" r:id="rId182"/>
    <p:sldId id="439" r:id="rId183"/>
    <p:sldId id="440" r:id="rId184"/>
    <p:sldId id="441" r:id="rId185"/>
    <p:sldId id="442" r:id="rId186"/>
    <p:sldId id="443" r:id="rId187"/>
    <p:sldId id="444" r:id="rId188"/>
    <p:sldId id="445" r:id="rId189"/>
    <p:sldId id="446" r:id="rId190"/>
    <p:sldId id="447" r:id="rId191"/>
    <p:sldId id="448" r:id="rId192"/>
  </p:sldIdLst>
  <p:sldSz cx="9144000" cy="5143500" type="screen16x9"/>
  <p:notesSz cx="6858000" cy="9144000"/>
  <p:embeddedFontLst>
    <p:embeddedFont>
      <p:font typeface="Droid Serif" charset="0"/>
      <p:regular r:id="rId194"/>
      <p:bold r:id="rId195"/>
      <p:italic r:id="rId196"/>
      <p:boldItalic r:id="rId19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7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96" Type="http://schemas.openxmlformats.org/officeDocument/2006/relationships/font" Target="fonts/font3.fntdata"/><Relationship Id="rId200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font" Target="fonts/font4.fntdata"/><Relationship Id="rId201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presProps" Target="presProps.xml"/><Relationship Id="rId172" Type="http://schemas.openxmlformats.org/officeDocument/2006/relationships/slide" Target="slides/slide171.xml"/><Relationship Id="rId193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font" Target="fonts/font1.fntdata"/><Relationship Id="rId199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font" Target="fonts/font2.fntdata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transition advClick="0" advTm="1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transition advClick="0" advTm="1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transition advClick="0" advTm="1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transition advClick="0" advTm="1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transition advClick="0" advTm="1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transition advClick="0" advTm="1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transition advClick="0" advTm="1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transition advClick="0" advTm="1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transition advClick="0" advTm="1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transition advClick="0" advTm="1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transition advClick="0" advTm="1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advClick="0" advTm="1000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1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1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1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1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1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1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1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1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1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1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1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1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1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1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1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1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1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1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1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1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1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1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1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1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1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1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1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1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1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1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1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1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1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11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/>
        </p:nvSpPr>
        <p:spPr>
          <a:xfrm>
            <a:off x="704394" y="1529250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2000">
                <a:latin typeface="Droid Serif"/>
                <a:ea typeface="Droid Serif"/>
                <a:cs typeface="Droid Serif"/>
                <a:sym typeface="Droid Serif"/>
              </a:rPr>
              <a:t>READY?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-131" y="-69"/>
            <a:ext cx="91440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31" y="-87494"/>
            <a:ext cx="9144000" cy="52308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-131" y="-153118"/>
            <a:ext cx="9144000" cy="52965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704394" y="1047257"/>
            <a:ext cx="7735200" cy="9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0" b="1">
                <a:latin typeface="Droid Serif"/>
                <a:ea typeface="Droid Serif"/>
                <a:cs typeface="Droid Serif"/>
                <a:sym typeface="Droid Serif"/>
              </a:rPr>
              <a:t>GO</a:t>
            </a:r>
            <a:r>
              <a:rPr lang="en" sz="16000"/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82</Words>
  <Application>Microsoft Office PowerPoint</Application>
  <PresentationFormat>On-screen Show (16:9)</PresentationFormat>
  <Paragraphs>41</Paragraphs>
  <Slides>191</Slides>
  <Notes>191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191</vt:i4>
      </vt:variant>
    </vt:vector>
  </HeadingPairs>
  <TitlesOfParts>
    <vt:vector size="194" baseType="lpstr">
      <vt:lpstr>Arial</vt:lpstr>
      <vt:lpstr>Droid Serif</vt:lpstr>
      <vt:lpstr>simple-light-2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Dillon</dc:creator>
  <cp:lastModifiedBy>Dillon</cp:lastModifiedBy>
  <cp:revision>2</cp:revision>
  <dcterms:modified xsi:type="dcterms:W3CDTF">2016-06-30T01:42:02Z</dcterms:modified>
</cp:coreProperties>
</file>