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7772400" cx="11887200"/>
  <p:notesSz cx="6858000" cy="9144000"/>
  <p:embeddedFontLst>
    <p:embeddedFont>
      <p:font typeface="Arial Narrow"/>
      <p:regular r:id="rId24"/>
      <p:bold r:id="rId25"/>
      <p:italic r:id="rId26"/>
      <p:boldItalic r:id="rId27"/>
    </p:embeddedFont>
    <p:embeddedFont>
      <p:font typeface="Emilys Candy"/>
      <p:regular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7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AABEEF3-7B3D-4B7A-B713-3F83697D411A}">
  <a:tblStyle styleId="{FAABEEF3-7B3D-4B7A-B713-3F83697D411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74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ArialNarrow-regular.fntdata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ArialNarrow-italic.fntdata"/><Relationship Id="rId25" Type="http://schemas.openxmlformats.org/officeDocument/2006/relationships/font" Target="fonts/ArialNarrow-bold.fntdata"/><Relationship Id="rId28" Type="http://schemas.openxmlformats.org/officeDocument/2006/relationships/font" Target="fonts/EmilysCandy-regular.fntdata"/><Relationship Id="rId27" Type="http://schemas.openxmlformats.org/officeDocument/2006/relationships/font" Target="fonts/ArialNarrow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240422549_0_97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240422549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da0f96c38_0_1:notes"/>
          <p:cNvSpPr/>
          <p:nvPr>
            <p:ph idx="2" type="sldImg"/>
          </p:nvPr>
        </p:nvSpPr>
        <p:spPr>
          <a:xfrm>
            <a:off x="807167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ada0f96c3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b675a734b0_0_4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b675a734b0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b676009098_0_29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b676009098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b676009098_0_51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b676009098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b676009098_0_64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b676009098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676009098_0_77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676009098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b676009098_0_90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b676009098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b676009098_0_103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b676009098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b676009098_0_116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b676009098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b676009098_0_129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b676009098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676009098_0_142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676009098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b676009098_0_155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b676009098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b676009098_0_168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b676009098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b676009098_0_181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b676009098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b676009098_0_194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b676009098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b676009098_0_207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b676009098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405221" y="1125136"/>
            <a:ext cx="11076900" cy="31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405210" y="4282678"/>
            <a:ext cx="11076900" cy="11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05210" y="3250173"/>
            <a:ext cx="11076900" cy="127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405210" y="1741518"/>
            <a:ext cx="110769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405210" y="1741518"/>
            <a:ext cx="51996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6282120" y="1741518"/>
            <a:ext cx="51996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405210" y="839573"/>
            <a:ext cx="3650400" cy="11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405210" y="2099840"/>
            <a:ext cx="3650400" cy="48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637325" y="680227"/>
            <a:ext cx="8278200" cy="61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943600" y="-189"/>
            <a:ext cx="59436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45150" y="1863464"/>
            <a:ext cx="5258400" cy="22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45150" y="4235758"/>
            <a:ext cx="5258400" cy="18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6421350" y="1094158"/>
            <a:ext cx="4987800" cy="55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405210" y="6392869"/>
            <a:ext cx="77988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405210" y="1671478"/>
            <a:ext cx="11076900" cy="29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05210" y="4763362"/>
            <a:ext cx="11076900" cy="19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05210" y="1741518"/>
            <a:ext cx="110769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4.gif"/><Relationship Id="rId5" Type="http://schemas.openxmlformats.org/officeDocument/2006/relationships/hyperlink" Target="https://safeshare.tv/x/ss600302836087f#" TargetMode="External"/><Relationship Id="rId6" Type="http://schemas.openxmlformats.org/officeDocument/2006/relationships/hyperlink" Target="https://www.youtube.com/watch?v=AG9CRlSPFLM&amp;t=4s" TargetMode="External"/><Relationship Id="rId7" Type="http://schemas.openxmlformats.org/officeDocument/2006/relationships/image" Target="../media/image9.gif"/><Relationship Id="rId8" Type="http://schemas.openxmlformats.org/officeDocument/2006/relationships/image" Target="../media/image2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3.gif"/><Relationship Id="rId5" Type="http://schemas.openxmlformats.org/officeDocument/2006/relationships/image" Target="../media/image1.gif"/><Relationship Id="rId6" Type="http://schemas.openxmlformats.org/officeDocument/2006/relationships/image" Target="../media/image5.gif"/><Relationship Id="rId7" Type="http://schemas.openxmlformats.org/officeDocument/2006/relationships/image" Target="../media/image10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3.gif"/><Relationship Id="rId5" Type="http://schemas.openxmlformats.org/officeDocument/2006/relationships/image" Target="../media/image10.gif"/><Relationship Id="rId6" Type="http://schemas.openxmlformats.org/officeDocument/2006/relationships/image" Target="../media/image1.gif"/><Relationship Id="rId7" Type="http://schemas.openxmlformats.org/officeDocument/2006/relationships/image" Target="../media/image5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3.gif"/><Relationship Id="rId5" Type="http://schemas.openxmlformats.org/officeDocument/2006/relationships/image" Target="../media/image10.gif"/><Relationship Id="rId6" Type="http://schemas.openxmlformats.org/officeDocument/2006/relationships/image" Target="../media/image1.gif"/><Relationship Id="rId7" Type="http://schemas.openxmlformats.org/officeDocument/2006/relationships/image" Target="../media/image5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3.gif"/><Relationship Id="rId5" Type="http://schemas.openxmlformats.org/officeDocument/2006/relationships/image" Target="../media/image10.gif"/><Relationship Id="rId6" Type="http://schemas.openxmlformats.org/officeDocument/2006/relationships/image" Target="../media/image1.gif"/><Relationship Id="rId7" Type="http://schemas.openxmlformats.org/officeDocument/2006/relationships/image" Target="../media/image5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3.gif"/><Relationship Id="rId5" Type="http://schemas.openxmlformats.org/officeDocument/2006/relationships/image" Target="../media/image10.gif"/><Relationship Id="rId6" Type="http://schemas.openxmlformats.org/officeDocument/2006/relationships/image" Target="../media/image1.gif"/><Relationship Id="rId7" Type="http://schemas.openxmlformats.org/officeDocument/2006/relationships/image" Target="../media/image5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3.gif"/><Relationship Id="rId5" Type="http://schemas.openxmlformats.org/officeDocument/2006/relationships/image" Target="../media/image10.gif"/><Relationship Id="rId6" Type="http://schemas.openxmlformats.org/officeDocument/2006/relationships/image" Target="../media/image1.gif"/><Relationship Id="rId7" Type="http://schemas.openxmlformats.org/officeDocument/2006/relationships/image" Target="../media/image5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3.gif"/><Relationship Id="rId5" Type="http://schemas.openxmlformats.org/officeDocument/2006/relationships/image" Target="../media/image10.gif"/><Relationship Id="rId6" Type="http://schemas.openxmlformats.org/officeDocument/2006/relationships/image" Target="../media/image1.gif"/><Relationship Id="rId7" Type="http://schemas.openxmlformats.org/officeDocument/2006/relationships/image" Target="../media/image5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3.gif"/><Relationship Id="rId5" Type="http://schemas.openxmlformats.org/officeDocument/2006/relationships/image" Target="../media/image10.gif"/><Relationship Id="rId6" Type="http://schemas.openxmlformats.org/officeDocument/2006/relationships/image" Target="../media/image1.gif"/><Relationship Id="rId7" Type="http://schemas.openxmlformats.org/officeDocument/2006/relationships/image" Target="../media/image5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3.gif"/><Relationship Id="rId5" Type="http://schemas.openxmlformats.org/officeDocument/2006/relationships/image" Target="../media/image10.gif"/><Relationship Id="rId6" Type="http://schemas.openxmlformats.org/officeDocument/2006/relationships/image" Target="../media/image1.gif"/><Relationship Id="rId7" Type="http://schemas.openxmlformats.org/officeDocument/2006/relationships/image" Target="../media/image5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3.gif"/><Relationship Id="rId5" Type="http://schemas.openxmlformats.org/officeDocument/2006/relationships/image" Target="../media/image10.gif"/><Relationship Id="rId6" Type="http://schemas.openxmlformats.org/officeDocument/2006/relationships/image" Target="../media/image1.gif"/><Relationship Id="rId7" Type="http://schemas.openxmlformats.org/officeDocument/2006/relationships/image" Target="../media/image5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3.gif"/><Relationship Id="rId5" Type="http://schemas.openxmlformats.org/officeDocument/2006/relationships/image" Target="../media/image10.gif"/><Relationship Id="rId6" Type="http://schemas.openxmlformats.org/officeDocument/2006/relationships/image" Target="../media/image1.gif"/><Relationship Id="rId7" Type="http://schemas.openxmlformats.org/officeDocument/2006/relationships/image" Target="../media/image5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3.gif"/><Relationship Id="rId5" Type="http://schemas.openxmlformats.org/officeDocument/2006/relationships/image" Target="../media/image10.gif"/><Relationship Id="rId6" Type="http://schemas.openxmlformats.org/officeDocument/2006/relationships/image" Target="../media/image1.gif"/><Relationship Id="rId7" Type="http://schemas.openxmlformats.org/officeDocument/2006/relationships/image" Target="../media/image5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image" Target="../media/image3.gif"/><Relationship Id="rId5" Type="http://schemas.openxmlformats.org/officeDocument/2006/relationships/image" Target="../media/image10.gif"/><Relationship Id="rId6" Type="http://schemas.openxmlformats.org/officeDocument/2006/relationships/image" Target="../media/image1.gif"/><Relationship Id="rId7" Type="http://schemas.openxmlformats.org/officeDocument/2006/relationships/image" Target="../media/image5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3.gif"/><Relationship Id="rId5" Type="http://schemas.openxmlformats.org/officeDocument/2006/relationships/image" Target="../media/image10.gif"/><Relationship Id="rId6" Type="http://schemas.openxmlformats.org/officeDocument/2006/relationships/image" Target="../media/image1.gif"/><Relationship Id="rId7" Type="http://schemas.openxmlformats.org/officeDocument/2006/relationships/image" Target="../media/image5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Relationship Id="rId4" Type="http://schemas.openxmlformats.org/officeDocument/2006/relationships/image" Target="../media/image3.gif"/><Relationship Id="rId5" Type="http://schemas.openxmlformats.org/officeDocument/2006/relationships/image" Target="../media/image10.gif"/><Relationship Id="rId6" Type="http://schemas.openxmlformats.org/officeDocument/2006/relationships/image" Target="../media/image1.gif"/><Relationship Id="rId7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405062" y="136457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Valentine kitten with a ❤️ Art Gallery Template (2)❤️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405216" y="743125"/>
            <a:ext cx="11076900" cy="64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Delete this slide before you make a copy for your students</a:t>
            </a:r>
            <a:endParaRPr b="1" sz="2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purpose of this “gallery” is for students to upload their art for their classmates to view and admire. I plan to put together an ART ROOM later of all my students’ </a:t>
            </a:r>
            <a:r>
              <a:rPr lang="en"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artwork</a:t>
            </a:r>
            <a:r>
              <a:rPr lang="en"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for OPEN HOUSE. </a:t>
            </a:r>
            <a:endParaRPr sz="2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Only the first 2 slides are editable -(slide #1 &amp; #2 after deleting this slide) You can always make a copy of the slides you want. Slide #4 and on are just copies of slide #4 (set as background). You can copy and paste (slide 4) as many pages you need for your class. </a:t>
            </a:r>
            <a:endParaRPr sz="2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Don’t forget to input your students’ names in slide #2 after you delete this page, so they know which slide they should upload their drawings or art pieces to. </a:t>
            </a:r>
            <a:endParaRPr sz="2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Drawing tutorials are linked in slide #2 </a:t>
            </a:r>
            <a:endParaRPr sz="2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50161" y="7551275"/>
            <a:ext cx="7131977" cy="43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8210150" y="165900"/>
            <a:ext cx="3420600" cy="4777200"/>
          </a:xfrm>
          <a:prstGeom prst="rect">
            <a:avLst/>
          </a:prstGeom>
          <a:solidFill>
            <a:srgbClr val="CC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62" name="Google Shape;62;p14"/>
          <p:cNvSpPr/>
          <p:nvPr/>
        </p:nvSpPr>
        <p:spPr>
          <a:xfrm>
            <a:off x="167750" y="165900"/>
            <a:ext cx="3858300" cy="5084700"/>
          </a:xfrm>
          <a:prstGeom prst="rect">
            <a:avLst/>
          </a:prstGeom>
          <a:solidFill>
            <a:srgbClr val="CC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EECDEB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742636" y="2633187"/>
            <a:ext cx="1876858" cy="140764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8379475" y="314525"/>
            <a:ext cx="3055800" cy="4436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Arial Narrow"/>
                <a:ea typeface="Arial Narrow"/>
                <a:cs typeface="Arial Narrow"/>
                <a:sym typeface="Arial Narrow"/>
              </a:rPr>
              <a:t>Students, please f</a:t>
            </a:r>
            <a:r>
              <a:rPr b="1" lang="en" sz="1600">
                <a:latin typeface="Arial Narrow"/>
                <a:ea typeface="Arial Narrow"/>
                <a:cs typeface="Arial Narrow"/>
                <a:sym typeface="Arial Narrow"/>
              </a:rPr>
              <a:t>ind your name on the screen to locate your slide and insert your </a:t>
            </a:r>
            <a:r>
              <a:rPr b="1" lang="en" sz="1600">
                <a:solidFill>
                  <a:srgbClr val="FF00FF"/>
                </a:solidFill>
                <a:latin typeface="Arial Narrow"/>
                <a:ea typeface="Arial Narrow"/>
                <a:cs typeface="Arial Narrow"/>
                <a:sym typeface="Arial Narrow"/>
              </a:rPr>
              <a:t>Valentines</a:t>
            </a:r>
            <a:r>
              <a:rPr b="1" lang="en" sz="160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b="1" lang="en" sz="1600">
                <a:solidFill>
                  <a:srgbClr val="FF00FF"/>
                </a:solidFill>
                <a:latin typeface="Arial Narrow"/>
                <a:ea typeface="Arial Narrow"/>
                <a:cs typeface="Arial Narrow"/>
                <a:sym typeface="Arial Narrow"/>
              </a:rPr>
              <a:t>kitten </a:t>
            </a:r>
            <a:r>
              <a:rPr b="1" lang="en" sz="1600">
                <a:latin typeface="Arial Narrow"/>
                <a:ea typeface="Arial Narrow"/>
                <a:cs typeface="Arial Narrow"/>
                <a:sym typeface="Arial Narrow"/>
              </a:rPr>
              <a:t>drawing. </a:t>
            </a:r>
            <a:endParaRPr b="1" sz="16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Arial Narrow"/>
                <a:ea typeface="Arial Narrow"/>
                <a:cs typeface="Arial Narrow"/>
                <a:sym typeface="Arial Narrow"/>
              </a:rPr>
              <a:t>Click </a:t>
            </a:r>
            <a:r>
              <a:rPr b="1" lang="en" sz="1600" u="sng">
                <a:solidFill>
                  <a:schemeClr val="accent5"/>
                </a:solidFill>
                <a:latin typeface="Arial Narrow"/>
                <a:ea typeface="Arial Narrow"/>
                <a:cs typeface="Arial Narrow"/>
                <a:sym typeface="Arial Narrow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b="1" lang="en" sz="1600">
                <a:solidFill>
                  <a:schemeClr val="accent5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b="1" lang="en" sz="1600">
                <a:latin typeface="Arial Narrow"/>
                <a:ea typeface="Arial Narrow"/>
                <a:cs typeface="Arial Narrow"/>
                <a:sym typeface="Arial Narrow"/>
              </a:rPr>
              <a:t>or </a:t>
            </a:r>
            <a:r>
              <a:rPr b="1" lang="en" sz="16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6"/>
              </a:rPr>
              <a:t>HERE</a:t>
            </a:r>
            <a:r>
              <a:rPr b="1" lang="en" sz="1600">
                <a:latin typeface="Arial Narrow"/>
                <a:ea typeface="Arial Narrow"/>
                <a:cs typeface="Arial Narrow"/>
                <a:sym typeface="Arial Narrow"/>
              </a:rPr>
              <a:t> to see the tutorial on How to draw a </a:t>
            </a:r>
            <a:r>
              <a:rPr b="1" lang="en" sz="1600">
                <a:solidFill>
                  <a:srgbClr val="FF00FF"/>
                </a:solidFill>
                <a:latin typeface="Arial Narrow"/>
                <a:ea typeface="Arial Narrow"/>
                <a:cs typeface="Arial Narrow"/>
                <a:sym typeface="Arial Narrow"/>
              </a:rPr>
              <a:t>Valentine kitten</a:t>
            </a:r>
            <a:r>
              <a:rPr b="1" lang="en" sz="1600">
                <a:latin typeface="Arial Narrow"/>
                <a:ea typeface="Arial Narrow"/>
                <a:cs typeface="Arial Narrow"/>
                <a:sym typeface="Arial Narrow"/>
              </a:rPr>
              <a:t> with a cute little heart. </a:t>
            </a:r>
            <a:endParaRPr b="1" sz="16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latin typeface="Arial Narrow"/>
                <a:ea typeface="Arial Narrow"/>
                <a:cs typeface="Arial Narrow"/>
                <a:sym typeface="Arial Narrow"/>
              </a:rPr>
              <a:t>Instructions:</a:t>
            </a:r>
            <a:endParaRPr b="1" sz="16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 Narrow"/>
              <a:buAutoNum type="arabicPeriod"/>
            </a:pPr>
            <a:r>
              <a:rPr b="1" lang="en" sz="1600">
                <a:latin typeface="Arial Narrow"/>
                <a:ea typeface="Arial Narrow"/>
                <a:cs typeface="Arial Narrow"/>
                <a:sym typeface="Arial Narrow"/>
              </a:rPr>
              <a:t>Click on insert, image, camera, and take a picture of your Art.</a:t>
            </a:r>
            <a:endParaRPr b="1" sz="16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 Narrow"/>
              <a:buAutoNum type="arabicPeriod"/>
            </a:pPr>
            <a:r>
              <a:rPr b="1" lang="en" sz="1600">
                <a:latin typeface="Arial Narrow"/>
                <a:ea typeface="Arial Narrow"/>
                <a:cs typeface="Arial Narrow"/>
                <a:sym typeface="Arial Narrow"/>
              </a:rPr>
              <a:t>Arrange it to fit in your box with your name. (The slide you are assigned to)</a:t>
            </a:r>
            <a:endParaRPr b="1" sz="16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graphicFrame>
        <p:nvGraphicFramePr>
          <p:cNvPr id="65" name="Google Shape;65;p14"/>
          <p:cNvGraphicFramePr/>
          <p:nvPr/>
        </p:nvGraphicFramePr>
        <p:xfrm>
          <a:off x="331358" y="3145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{FAABEEF3-7B3D-4B7A-B713-3F83697D411A}</a:tableStyleId>
              </a:tblPr>
              <a:tblGrid>
                <a:gridCol w="571075"/>
                <a:gridCol w="1149425"/>
                <a:gridCol w="696000"/>
                <a:gridCol w="1108725"/>
              </a:tblGrid>
              <a:tr h="639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2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Jody, Chris </a:t>
                      </a: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 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9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39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3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10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39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4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11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39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5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12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39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6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13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39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7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14</a:t>
                      </a:r>
                      <a:endParaRPr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39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8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15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66" name="Google Shape;6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375" y="5754250"/>
            <a:ext cx="1876851" cy="1658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70249" y="5021298"/>
            <a:ext cx="1876850" cy="2260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822594">
            <a:off x="9094049" y="514767"/>
            <a:ext cx="2371503" cy="3186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2102922">
            <a:off x="358723" y="458867"/>
            <a:ext cx="2371503" cy="318691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/>
          <p:nvPr/>
        </p:nvSpPr>
        <p:spPr>
          <a:xfrm>
            <a:off x="1474050" y="2513375"/>
            <a:ext cx="4242900" cy="43965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/>
          <p:nvPr/>
        </p:nvSpPr>
        <p:spPr>
          <a:xfrm>
            <a:off x="1708098" y="2773542"/>
            <a:ext cx="3774000" cy="38772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1906842" y="6981436"/>
            <a:ext cx="2835000" cy="6345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Jody	</a:t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6056975" y="2513375"/>
            <a:ext cx="4242900" cy="43599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/>
          <p:nvPr/>
        </p:nvSpPr>
        <p:spPr>
          <a:xfrm>
            <a:off x="6291300" y="2791693"/>
            <a:ext cx="3774300" cy="38451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5"/>
          <p:cNvSpPr txBox="1"/>
          <p:nvPr/>
        </p:nvSpPr>
        <p:spPr>
          <a:xfrm>
            <a:off x="6743029" y="6986680"/>
            <a:ext cx="2835000" cy="6291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Chris </a:t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025" y="2"/>
            <a:ext cx="3774000" cy="1877022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/>
          <p:nvPr/>
        </p:nvSpPr>
        <p:spPr>
          <a:xfrm>
            <a:off x="3340825" y="1774613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C0000"/>
                </a:solidFill>
              </a:rPr>
              <a:t>情人節快樂</a:t>
            </a:r>
            <a:endParaRPr sz="3600">
              <a:solidFill>
                <a:srgbClr val="CC0000"/>
              </a:solidFill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675" y="5049598"/>
            <a:ext cx="1263925" cy="267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0480448" y="5032140"/>
            <a:ext cx="1280450" cy="27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94700" y="6261266"/>
            <a:ext cx="1568750" cy="1476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72687" y="6329750"/>
            <a:ext cx="1495975" cy="140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06950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07025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025" y="2"/>
            <a:ext cx="3774000" cy="1877022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 txBox="1"/>
          <p:nvPr/>
        </p:nvSpPr>
        <p:spPr>
          <a:xfrm>
            <a:off x="3340825" y="1774613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C0000"/>
                </a:solidFill>
              </a:rPr>
              <a:t>情人節快樂</a:t>
            </a:r>
            <a:endParaRPr sz="3600">
              <a:solidFill>
                <a:srgbClr val="CC0000"/>
              </a:solidFill>
            </a:endParaRPr>
          </a:p>
        </p:txBody>
      </p:sp>
      <p:pic>
        <p:nvPicPr>
          <p:cNvPr id="94" name="Google Shape;9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6950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07025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6"/>
          <p:cNvSpPr txBox="1"/>
          <p:nvPr/>
        </p:nvSpPr>
        <p:spPr>
          <a:xfrm>
            <a:off x="1906842" y="6981436"/>
            <a:ext cx="2835000" cy="6345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6743029" y="6986680"/>
            <a:ext cx="2835000" cy="6291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75" y="5049598"/>
            <a:ext cx="1263925" cy="267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0480448" y="5032140"/>
            <a:ext cx="1280450" cy="27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94700" y="6261266"/>
            <a:ext cx="1568750" cy="1476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72687" y="6329750"/>
            <a:ext cx="1495975" cy="140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025" y="2"/>
            <a:ext cx="3774000" cy="187702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7"/>
          <p:cNvSpPr txBox="1"/>
          <p:nvPr/>
        </p:nvSpPr>
        <p:spPr>
          <a:xfrm>
            <a:off x="3340825" y="1774613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C0000"/>
                </a:solidFill>
              </a:rPr>
              <a:t>情人節快樂</a:t>
            </a:r>
            <a:endParaRPr sz="3600">
              <a:solidFill>
                <a:srgbClr val="CC0000"/>
              </a:solidFill>
            </a:endParaRPr>
          </a:p>
        </p:txBody>
      </p:sp>
      <p:pic>
        <p:nvPicPr>
          <p:cNvPr id="108" name="Google Shape;10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6950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07025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7"/>
          <p:cNvSpPr txBox="1"/>
          <p:nvPr/>
        </p:nvSpPr>
        <p:spPr>
          <a:xfrm>
            <a:off x="1906842" y="6981436"/>
            <a:ext cx="2835000" cy="6345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11" name="Google Shape;111;p17"/>
          <p:cNvSpPr txBox="1"/>
          <p:nvPr/>
        </p:nvSpPr>
        <p:spPr>
          <a:xfrm>
            <a:off x="6743029" y="6986680"/>
            <a:ext cx="2835000" cy="6291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12" name="Google Shape;112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75" y="5049598"/>
            <a:ext cx="1263925" cy="267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0480448" y="5032140"/>
            <a:ext cx="1280450" cy="27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94700" y="6261266"/>
            <a:ext cx="1568750" cy="1476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72687" y="6329750"/>
            <a:ext cx="1495975" cy="140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025" y="2"/>
            <a:ext cx="3774000" cy="1877022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8"/>
          <p:cNvSpPr txBox="1"/>
          <p:nvPr/>
        </p:nvSpPr>
        <p:spPr>
          <a:xfrm>
            <a:off x="3340825" y="1774613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C0000"/>
                </a:solidFill>
              </a:rPr>
              <a:t>情人節快樂</a:t>
            </a:r>
            <a:endParaRPr sz="3600">
              <a:solidFill>
                <a:srgbClr val="CC0000"/>
              </a:solidFill>
            </a:endParaRPr>
          </a:p>
        </p:txBody>
      </p:sp>
      <p:pic>
        <p:nvPicPr>
          <p:cNvPr id="122" name="Google Shape;12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6950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07025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8"/>
          <p:cNvSpPr txBox="1"/>
          <p:nvPr/>
        </p:nvSpPr>
        <p:spPr>
          <a:xfrm>
            <a:off x="1906842" y="6981436"/>
            <a:ext cx="2835000" cy="6345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25" name="Google Shape;125;p18"/>
          <p:cNvSpPr txBox="1"/>
          <p:nvPr/>
        </p:nvSpPr>
        <p:spPr>
          <a:xfrm>
            <a:off x="6743029" y="6986680"/>
            <a:ext cx="2835000" cy="6291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26" name="Google Shape;12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75" y="5049598"/>
            <a:ext cx="1263925" cy="267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0480448" y="5032140"/>
            <a:ext cx="1280450" cy="27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94700" y="6261266"/>
            <a:ext cx="1568750" cy="1476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72687" y="6329750"/>
            <a:ext cx="1495975" cy="140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025" y="2"/>
            <a:ext cx="3774000" cy="1877022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9"/>
          <p:cNvSpPr txBox="1"/>
          <p:nvPr/>
        </p:nvSpPr>
        <p:spPr>
          <a:xfrm>
            <a:off x="3340825" y="1774613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C0000"/>
                </a:solidFill>
              </a:rPr>
              <a:t>情人節快樂</a:t>
            </a:r>
            <a:endParaRPr sz="3600">
              <a:solidFill>
                <a:srgbClr val="CC0000"/>
              </a:solidFill>
            </a:endParaRPr>
          </a:p>
        </p:txBody>
      </p:sp>
      <p:pic>
        <p:nvPicPr>
          <p:cNvPr id="136" name="Google Shape;13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6950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07025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9"/>
          <p:cNvSpPr txBox="1"/>
          <p:nvPr/>
        </p:nvSpPr>
        <p:spPr>
          <a:xfrm>
            <a:off x="1906842" y="6981436"/>
            <a:ext cx="2835000" cy="6345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39" name="Google Shape;139;p19"/>
          <p:cNvSpPr txBox="1"/>
          <p:nvPr/>
        </p:nvSpPr>
        <p:spPr>
          <a:xfrm>
            <a:off x="6743029" y="6986680"/>
            <a:ext cx="2835000" cy="6291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40" name="Google Shape;140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75" y="5049598"/>
            <a:ext cx="1263925" cy="267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0480448" y="5032140"/>
            <a:ext cx="1280450" cy="27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94700" y="6261266"/>
            <a:ext cx="1568750" cy="1476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72687" y="6329750"/>
            <a:ext cx="1495975" cy="140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025" y="2"/>
            <a:ext cx="3774000" cy="1877022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0"/>
          <p:cNvSpPr txBox="1"/>
          <p:nvPr/>
        </p:nvSpPr>
        <p:spPr>
          <a:xfrm>
            <a:off x="3340825" y="1774613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C0000"/>
                </a:solidFill>
              </a:rPr>
              <a:t>情人節快樂</a:t>
            </a:r>
            <a:endParaRPr sz="3600">
              <a:solidFill>
                <a:srgbClr val="CC0000"/>
              </a:solidFill>
            </a:endParaRPr>
          </a:p>
        </p:txBody>
      </p:sp>
      <p:pic>
        <p:nvPicPr>
          <p:cNvPr id="150" name="Google Shape;15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6950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07025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0"/>
          <p:cNvSpPr txBox="1"/>
          <p:nvPr/>
        </p:nvSpPr>
        <p:spPr>
          <a:xfrm>
            <a:off x="1906842" y="6981436"/>
            <a:ext cx="2835000" cy="6345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53" name="Google Shape;153;p20"/>
          <p:cNvSpPr txBox="1"/>
          <p:nvPr/>
        </p:nvSpPr>
        <p:spPr>
          <a:xfrm>
            <a:off x="6743029" y="6986680"/>
            <a:ext cx="2835000" cy="6291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54" name="Google Shape;15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75" y="5049598"/>
            <a:ext cx="1263925" cy="267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0480448" y="5032140"/>
            <a:ext cx="1280450" cy="27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94700" y="6261266"/>
            <a:ext cx="1568750" cy="1476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72687" y="6329750"/>
            <a:ext cx="1495975" cy="140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025" y="2"/>
            <a:ext cx="3774000" cy="1877022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1"/>
          <p:cNvSpPr txBox="1"/>
          <p:nvPr/>
        </p:nvSpPr>
        <p:spPr>
          <a:xfrm>
            <a:off x="3340825" y="1774613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C0000"/>
                </a:solidFill>
              </a:rPr>
              <a:t>情人節快樂</a:t>
            </a:r>
            <a:endParaRPr sz="3600">
              <a:solidFill>
                <a:srgbClr val="CC0000"/>
              </a:solidFill>
            </a:endParaRPr>
          </a:p>
        </p:txBody>
      </p:sp>
      <p:pic>
        <p:nvPicPr>
          <p:cNvPr id="164" name="Google Shape;16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6950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07025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1"/>
          <p:cNvSpPr txBox="1"/>
          <p:nvPr/>
        </p:nvSpPr>
        <p:spPr>
          <a:xfrm>
            <a:off x="1906842" y="6981436"/>
            <a:ext cx="2835000" cy="6345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67" name="Google Shape;167;p21"/>
          <p:cNvSpPr txBox="1"/>
          <p:nvPr/>
        </p:nvSpPr>
        <p:spPr>
          <a:xfrm>
            <a:off x="6743029" y="6986680"/>
            <a:ext cx="2835000" cy="6291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68" name="Google Shape;16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75" y="5049598"/>
            <a:ext cx="1263925" cy="267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0480448" y="5032140"/>
            <a:ext cx="1280450" cy="27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94700" y="6261266"/>
            <a:ext cx="1568750" cy="1476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72687" y="6329750"/>
            <a:ext cx="1495975" cy="140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025" y="2"/>
            <a:ext cx="3774000" cy="1877022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2"/>
          <p:cNvSpPr txBox="1"/>
          <p:nvPr/>
        </p:nvSpPr>
        <p:spPr>
          <a:xfrm>
            <a:off x="3340825" y="1774613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C0000"/>
                </a:solidFill>
              </a:rPr>
              <a:t>情人節快樂</a:t>
            </a:r>
            <a:endParaRPr sz="3600">
              <a:solidFill>
                <a:srgbClr val="CC0000"/>
              </a:solidFill>
            </a:endParaRPr>
          </a:p>
        </p:txBody>
      </p:sp>
      <p:pic>
        <p:nvPicPr>
          <p:cNvPr id="178" name="Google Shape;17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6950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07025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2"/>
          <p:cNvSpPr txBox="1"/>
          <p:nvPr/>
        </p:nvSpPr>
        <p:spPr>
          <a:xfrm>
            <a:off x="1906842" y="6981436"/>
            <a:ext cx="2835000" cy="6345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81" name="Google Shape;181;p22"/>
          <p:cNvSpPr txBox="1"/>
          <p:nvPr/>
        </p:nvSpPr>
        <p:spPr>
          <a:xfrm>
            <a:off x="6743029" y="6986680"/>
            <a:ext cx="2835000" cy="6291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82" name="Google Shape;182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75" y="5049598"/>
            <a:ext cx="1263925" cy="267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0480448" y="5032140"/>
            <a:ext cx="1280450" cy="27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94700" y="6261266"/>
            <a:ext cx="1568750" cy="1476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72687" y="6329750"/>
            <a:ext cx="1495975" cy="140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025" y="2"/>
            <a:ext cx="3774000" cy="1877022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3"/>
          <p:cNvSpPr txBox="1"/>
          <p:nvPr/>
        </p:nvSpPr>
        <p:spPr>
          <a:xfrm>
            <a:off x="3340825" y="1774613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C0000"/>
                </a:solidFill>
              </a:rPr>
              <a:t>情人節快樂</a:t>
            </a:r>
            <a:endParaRPr sz="3600">
              <a:solidFill>
                <a:srgbClr val="CC0000"/>
              </a:solidFill>
            </a:endParaRPr>
          </a:p>
        </p:txBody>
      </p:sp>
      <p:pic>
        <p:nvPicPr>
          <p:cNvPr id="192" name="Google Shape;19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6950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07025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3"/>
          <p:cNvSpPr txBox="1"/>
          <p:nvPr/>
        </p:nvSpPr>
        <p:spPr>
          <a:xfrm>
            <a:off x="1906842" y="6981436"/>
            <a:ext cx="2835000" cy="6345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95" name="Google Shape;195;p23"/>
          <p:cNvSpPr txBox="1"/>
          <p:nvPr/>
        </p:nvSpPr>
        <p:spPr>
          <a:xfrm>
            <a:off x="6743029" y="6986680"/>
            <a:ext cx="2835000" cy="6291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96" name="Google Shape;19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75" y="5049598"/>
            <a:ext cx="1263925" cy="267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0480448" y="5032140"/>
            <a:ext cx="1280450" cy="27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94700" y="6261266"/>
            <a:ext cx="1568750" cy="1476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72687" y="6329750"/>
            <a:ext cx="1495975" cy="140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025" y="2"/>
            <a:ext cx="3774000" cy="1877022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4"/>
          <p:cNvSpPr txBox="1"/>
          <p:nvPr/>
        </p:nvSpPr>
        <p:spPr>
          <a:xfrm>
            <a:off x="3340825" y="1774613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C0000"/>
                </a:solidFill>
              </a:rPr>
              <a:t>情人節快樂</a:t>
            </a:r>
            <a:endParaRPr sz="3600">
              <a:solidFill>
                <a:srgbClr val="CC0000"/>
              </a:solidFill>
            </a:endParaRPr>
          </a:p>
        </p:txBody>
      </p:sp>
      <p:pic>
        <p:nvPicPr>
          <p:cNvPr id="206" name="Google Shape;20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6950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07025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4"/>
          <p:cNvSpPr txBox="1"/>
          <p:nvPr/>
        </p:nvSpPr>
        <p:spPr>
          <a:xfrm>
            <a:off x="1906842" y="6981436"/>
            <a:ext cx="2835000" cy="6345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09" name="Google Shape;209;p24"/>
          <p:cNvSpPr txBox="1"/>
          <p:nvPr/>
        </p:nvSpPr>
        <p:spPr>
          <a:xfrm>
            <a:off x="6743029" y="6986680"/>
            <a:ext cx="2835000" cy="6291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10" name="Google Shape;210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75" y="5049598"/>
            <a:ext cx="1263925" cy="267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0480448" y="5032140"/>
            <a:ext cx="1280450" cy="27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94700" y="6261266"/>
            <a:ext cx="1568750" cy="1476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72687" y="6329750"/>
            <a:ext cx="1495975" cy="140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025" y="2"/>
            <a:ext cx="3774000" cy="1877022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5"/>
          <p:cNvSpPr txBox="1"/>
          <p:nvPr/>
        </p:nvSpPr>
        <p:spPr>
          <a:xfrm>
            <a:off x="3340825" y="1774613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C0000"/>
                </a:solidFill>
              </a:rPr>
              <a:t>情人節快樂</a:t>
            </a:r>
            <a:endParaRPr sz="3600">
              <a:solidFill>
                <a:srgbClr val="CC0000"/>
              </a:solidFill>
            </a:endParaRPr>
          </a:p>
        </p:txBody>
      </p:sp>
      <p:pic>
        <p:nvPicPr>
          <p:cNvPr id="220" name="Google Shape;22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6950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07025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5"/>
          <p:cNvSpPr txBox="1"/>
          <p:nvPr/>
        </p:nvSpPr>
        <p:spPr>
          <a:xfrm>
            <a:off x="1906842" y="6981436"/>
            <a:ext cx="2835000" cy="6345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23" name="Google Shape;223;p25"/>
          <p:cNvSpPr txBox="1"/>
          <p:nvPr/>
        </p:nvSpPr>
        <p:spPr>
          <a:xfrm>
            <a:off x="6743029" y="6986680"/>
            <a:ext cx="2835000" cy="6291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24" name="Google Shape;22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75" y="5049598"/>
            <a:ext cx="1263925" cy="267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0480448" y="5032140"/>
            <a:ext cx="1280450" cy="27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94700" y="6261266"/>
            <a:ext cx="1568750" cy="1476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72687" y="6329750"/>
            <a:ext cx="1495975" cy="140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025" y="2"/>
            <a:ext cx="3774000" cy="1877022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6"/>
          <p:cNvSpPr txBox="1"/>
          <p:nvPr/>
        </p:nvSpPr>
        <p:spPr>
          <a:xfrm>
            <a:off x="3340825" y="1774613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C0000"/>
                </a:solidFill>
              </a:rPr>
              <a:t>情人節快樂</a:t>
            </a:r>
            <a:endParaRPr sz="3600">
              <a:solidFill>
                <a:srgbClr val="CC0000"/>
              </a:solidFill>
            </a:endParaRPr>
          </a:p>
        </p:txBody>
      </p:sp>
      <p:pic>
        <p:nvPicPr>
          <p:cNvPr id="234" name="Google Shape;23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6950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07025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6"/>
          <p:cNvSpPr txBox="1"/>
          <p:nvPr/>
        </p:nvSpPr>
        <p:spPr>
          <a:xfrm>
            <a:off x="1906842" y="6981436"/>
            <a:ext cx="2835000" cy="6345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37" name="Google Shape;237;p26"/>
          <p:cNvSpPr txBox="1"/>
          <p:nvPr/>
        </p:nvSpPr>
        <p:spPr>
          <a:xfrm>
            <a:off x="6743029" y="6986680"/>
            <a:ext cx="2835000" cy="6291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38" name="Google Shape;23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75" y="5049598"/>
            <a:ext cx="1263925" cy="267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0480448" y="5032140"/>
            <a:ext cx="1280450" cy="27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94700" y="6261266"/>
            <a:ext cx="1568750" cy="1476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72687" y="6329750"/>
            <a:ext cx="1495975" cy="140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025" y="2"/>
            <a:ext cx="3774000" cy="1877022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7"/>
          <p:cNvSpPr txBox="1"/>
          <p:nvPr/>
        </p:nvSpPr>
        <p:spPr>
          <a:xfrm>
            <a:off x="3340825" y="1774613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C0000"/>
                </a:solidFill>
              </a:rPr>
              <a:t>情人節快樂</a:t>
            </a:r>
            <a:endParaRPr sz="3600">
              <a:solidFill>
                <a:srgbClr val="CC0000"/>
              </a:solidFill>
            </a:endParaRPr>
          </a:p>
        </p:txBody>
      </p:sp>
      <p:pic>
        <p:nvPicPr>
          <p:cNvPr id="248" name="Google Shape;24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6950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07025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7"/>
          <p:cNvSpPr txBox="1"/>
          <p:nvPr/>
        </p:nvSpPr>
        <p:spPr>
          <a:xfrm>
            <a:off x="1906842" y="6981436"/>
            <a:ext cx="2835000" cy="6345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51" name="Google Shape;251;p27"/>
          <p:cNvSpPr txBox="1"/>
          <p:nvPr/>
        </p:nvSpPr>
        <p:spPr>
          <a:xfrm>
            <a:off x="6743029" y="6986680"/>
            <a:ext cx="2835000" cy="6291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52" name="Google Shape;252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75" y="5049598"/>
            <a:ext cx="1263925" cy="267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0480448" y="5032140"/>
            <a:ext cx="1280450" cy="27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94700" y="6261266"/>
            <a:ext cx="1568750" cy="1476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72687" y="6329750"/>
            <a:ext cx="1495975" cy="140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025" y="2"/>
            <a:ext cx="3774000" cy="1877022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8"/>
          <p:cNvSpPr txBox="1"/>
          <p:nvPr/>
        </p:nvSpPr>
        <p:spPr>
          <a:xfrm>
            <a:off x="3340825" y="1774613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C0000"/>
                </a:solidFill>
              </a:rPr>
              <a:t>情人節快樂</a:t>
            </a:r>
            <a:endParaRPr sz="3600">
              <a:solidFill>
                <a:srgbClr val="CC0000"/>
              </a:solidFill>
            </a:endParaRPr>
          </a:p>
        </p:txBody>
      </p:sp>
      <p:pic>
        <p:nvPicPr>
          <p:cNvPr id="262" name="Google Shape;26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6950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07025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8"/>
          <p:cNvSpPr txBox="1"/>
          <p:nvPr/>
        </p:nvSpPr>
        <p:spPr>
          <a:xfrm>
            <a:off x="1906842" y="6981436"/>
            <a:ext cx="2835000" cy="6345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65" name="Google Shape;265;p28"/>
          <p:cNvSpPr txBox="1"/>
          <p:nvPr/>
        </p:nvSpPr>
        <p:spPr>
          <a:xfrm>
            <a:off x="6743029" y="6986680"/>
            <a:ext cx="2835000" cy="6291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66" name="Google Shape;266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75" y="5049598"/>
            <a:ext cx="1263925" cy="267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0480448" y="5032140"/>
            <a:ext cx="1280450" cy="27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94700" y="6261266"/>
            <a:ext cx="1568750" cy="1476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72687" y="6329750"/>
            <a:ext cx="1495975" cy="140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025" y="2"/>
            <a:ext cx="3774000" cy="1877022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9"/>
          <p:cNvSpPr txBox="1"/>
          <p:nvPr/>
        </p:nvSpPr>
        <p:spPr>
          <a:xfrm>
            <a:off x="3340825" y="1774613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C0000"/>
                </a:solidFill>
              </a:rPr>
              <a:t>情人節快樂</a:t>
            </a:r>
            <a:endParaRPr sz="3600">
              <a:solidFill>
                <a:srgbClr val="CC0000"/>
              </a:solidFill>
            </a:endParaRPr>
          </a:p>
        </p:txBody>
      </p:sp>
      <p:pic>
        <p:nvPicPr>
          <p:cNvPr id="276" name="Google Shape;27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6950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07025" y="785180"/>
            <a:ext cx="1726075" cy="165664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9"/>
          <p:cNvSpPr txBox="1"/>
          <p:nvPr/>
        </p:nvSpPr>
        <p:spPr>
          <a:xfrm>
            <a:off x="1906842" y="6981436"/>
            <a:ext cx="2835000" cy="6345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79" name="Google Shape;279;p29"/>
          <p:cNvSpPr txBox="1"/>
          <p:nvPr/>
        </p:nvSpPr>
        <p:spPr>
          <a:xfrm>
            <a:off x="6743029" y="6986680"/>
            <a:ext cx="2835000" cy="6291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80" name="Google Shape;280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75" y="5049598"/>
            <a:ext cx="1263925" cy="267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0480448" y="5032140"/>
            <a:ext cx="1280450" cy="27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94700" y="6261266"/>
            <a:ext cx="1568750" cy="1476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72687" y="6329750"/>
            <a:ext cx="1495975" cy="140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