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7772400" cx="11887200"/>
  <p:notesSz cx="6858000" cy="9144000"/>
  <p:embeddedFontLst>
    <p:embeddedFont>
      <p:font typeface="Arial Narrow"/>
      <p:regular r:id="rId24"/>
      <p:bold r:id="rId25"/>
      <p:italic r:id="rId26"/>
      <p:boldItalic r:id="rId27"/>
    </p:embeddedFont>
    <p:embeddedFont>
      <p:font typeface="Emilys Candy"/>
      <p:regular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448">
          <p15:clr>
            <a:srgbClr val="A4A3A4"/>
          </p15:clr>
        </p15:guide>
        <p15:guide id="2" pos="374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A2249CF-48F0-4635-ACD1-1C3D8A689E29}">
  <a:tblStyle styleId="{BA2249CF-48F0-4635-ACD1-1C3D8A689E2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448" orient="horz"/>
        <p:guide pos="374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ArialNarrow-regular.fntdata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ArialNarrow-italic.fntdata"/><Relationship Id="rId25" Type="http://schemas.openxmlformats.org/officeDocument/2006/relationships/font" Target="fonts/ArialNarrow-bold.fntdata"/><Relationship Id="rId28" Type="http://schemas.openxmlformats.org/officeDocument/2006/relationships/font" Target="fonts/EmilysCandy-regular.fntdata"/><Relationship Id="rId27" Type="http://schemas.openxmlformats.org/officeDocument/2006/relationships/font" Target="fonts/ArialNarrow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240422549_0_97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240422549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ada0f96c38_0_1:notes"/>
          <p:cNvSpPr/>
          <p:nvPr>
            <p:ph idx="2" type="sldImg"/>
          </p:nvPr>
        </p:nvSpPr>
        <p:spPr>
          <a:xfrm>
            <a:off x="807167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ada0f96c38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b675a734b0_0_4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b675a734b0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b675a734b0_0_52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b675a734b0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b675a734b0_0_69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b675a734b0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b675a734b0_0_82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b675a734b0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b675a734b0_0_95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b675a734b0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b675a734b0_0_108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b675a734b0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b675a734b0_0_121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b675a734b0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b675a734b0_0_134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b675a734b0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b675a734b0_0_147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b675a734b0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675a734b0_0_160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675a734b0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b675a734b0_0_173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b675a734b0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b675a734b0_0_186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b675a734b0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b675a734b0_0_199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b675a734b0_0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b675a734b0_0_212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b675a734b0_0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b675a734b0_0_225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b675a734b0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405221" y="1125136"/>
            <a:ext cx="11076900" cy="310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405210" y="4282678"/>
            <a:ext cx="11076900" cy="11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405210" y="3250173"/>
            <a:ext cx="11076900" cy="127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405210" y="672482"/>
            <a:ext cx="11076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405210" y="1741518"/>
            <a:ext cx="11076900" cy="5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05210" y="672482"/>
            <a:ext cx="11076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405210" y="1741518"/>
            <a:ext cx="5199600" cy="5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6282120" y="1741518"/>
            <a:ext cx="5199600" cy="5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405210" y="672482"/>
            <a:ext cx="11076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405210" y="839573"/>
            <a:ext cx="3650400" cy="114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405210" y="2099840"/>
            <a:ext cx="3650400" cy="480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637325" y="680227"/>
            <a:ext cx="8278200" cy="618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943600" y="-189"/>
            <a:ext cx="5943600" cy="777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45150" y="1863464"/>
            <a:ext cx="5258400" cy="223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45150" y="4235758"/>
            <a:ext cx="5258400" cy="18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6421350" y="1094158"/>
            <a:ext cx="4987800" cy="558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405210" y="6392869"/>
            <a:ext cx="7798800" cy="9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405210" y="1671478"/>
            <a:ext cx="11076900" cy="296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405210" y="4763362"/>
            <a:ext cx="11076900" cy="19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05210" y="672482"/>
            <a:ext cx="11076900" cy="8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05210" y="1741518"/>
            <a:ext cx="11076900" cy="51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2.gif"/><Relationship Id="rId9" Type="http://schemas.openxmlformats.org/officeDocument/2006/relationships/image" Target="../media/image4.gif"/><Relationship Id="rId5" Type="http://schemas.openxmlformats.org/officeDocument/2006/relationships/hyperlink" Target="https://safeshare.tv/x/ss600302836087f#" TargetMode="External"/><Relationship Id="rId6" Type="http://schemas.openxmlformats.org/officeDocument/2006/relationships/hyperlink" Target="https://www.youtube.com/watch?v=AG9CRlSPFLM&amp;t=4s" TargetMode="External"/><Relationship Id="rId7" Type="http://schemas.openxmlformats.org/officeDocument/2006/relationships/image" Target="../media/image5.gif"/><Relationship Id="rId8" Type="http://schemas.openxmlformats.org/officeDocument/2006/relationships/image" Target="../media/image10.gif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gif"/><Relationship Id="rId4" Type="http://schemas.openxmlformats.org/officeDocument/2006/relationships/image" Target="../media/image9.gif"/><Relationship Id="rId5" Type="http://schemas.openxmlformats.org/officeDocument/2006/relationships/image" Target="../media/image6.gif"/><Relationship Id="rId6" Type="http://schemas.openxmlformats.org/officeDocument/2006/relationships/image" Target="../media/image5.gif"/><Relationship Id="rId7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7.gif"/><Relationship Id="rId5" Type="http://schemas.openxmlformats.org/officeDocument/2006/relationships/image" Target="../media/image9.gif"/><Relationship Id="rId6" Type="http://schemas.openxmlformats.org/officeDocument/2006/relationships/image" Target="../media/image1.png"/><Relationship Id="rId7" Type="http://schemas.openxmlformats.org/officeDocument/2006/relationships/image" Target="../media/image6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7.gif"/><Relationship Id="rId5" Type="http://schemas.openxmlformats.org/officeDocument/2006/relationships/image" Target="../media/image9.gif"/><Relationship Id="rId6" Type="http://schemas.openxmlformats.org/officeDocument/2006/relationships/image" Target="../media/image1.png"/><Relationship Id="rId7" Type="http://schemas.openxmlformats.org/officeDocument/2006/relationships/image" Target="../media/image6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7.gif"/><Relationship Id="rId5" Type="http://schemas.openxmlformats.org/officeDocument/2006/relationships/image" Target="../media/image9.gif"/><Relationship Id="rId6" Type="http://schemas.openxmlformats.org/officeDocument/2006/relationships/image" Target="../media/image1.png"/><Relationship Id="rId7" Type="http://schemas.openxmlformats.org/officeDocument/2006/relationships/image" Target="../media/image6.gif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image" Target="../media/image7.gif"/><Relationship Id="rId5" Type="http://schemas.openxmlformats.org/officeDocument/2006/relationships/image" Target="../media/image9.gif"/><Relationship Id="rId6" Type="http://schemas.openxmlformats.org/officeDocument/2006/relationships/image" Target="../media/image1.png"/><Relationship Id="rId7" Type="http://schemas.openxmlformats.org/officeDocument/2006/relationships/image" Target="../media/image6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7.gif"/><Relationship Id="rId5" Type="http://schemas.openxmlformats.org/officeDocument/2006/relationships/image" Target="../media/image9.gif"/><Relationship Id="rId6" Type="http://schemas.openxmlformats.org/officeDocument/2006/relationships/image" Target="../media/image1.png"/><Relationship Id="rId7" Type="http://schemas.openxmlformats.org/officeDocument/2006/relationships/image" Target="../media/image6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7.gif"/><Relationship Id="rId5" Type="http://schemas.openxmlformats.org/officeDocument/2006/relationships/image" Target="../media/image9.gif"/><Relationship Id="rId6" Type="http://schemas.openxmlformats.org/officeDocument/2006/relationships/image" Target="../media/image1.png"/><Relationship Id="rId7" Type="http://schemas.openxmlformats.org/officeDocument/2006/relationships/image" Target="../media/image6.gif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7.gif"/><Relationship Id="rId5" Type="http://schemas.openxmlformats.org/officeDocument/2006/relationships/image" Target="../media/image9.gif"/><Relationship Id="rId6" Type="http://schemas.openxmlformats.org/officeDocument/2006/relationships/image" Target="../media/image1.png"/><Relationship Id="rId7" Type="http://schemas.openxmlformats.org/officeDocument/2006/relationships/image" Target="../media/image6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Relationship Id="rId4" Type="http://schemas.openxmlformats.org/officeDocument/2006/relationships/image" Target="../media/image7.gif"/><Relationship Id="rId5" Type="http://schemas.openxmlformats.org/officeDocument/2006/relationships/image" Target="../media/image9.gif"/><Relationship Id="rId6" Type="http://schemas.openxmlformats.org/officeDocument/2006/relationships/image" Target="../media/image1.png"/><Relationship Id="rId7" Type="http://schemas.openxmlformats.org/officeDocument/2006/relationships/image" Target="../media/image6.gif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Relationship Id="rId4" Type="http://schemas.openxmlformats.org/officeDocument/2006/relationships/image" Target="../media/image7.gif"/><Relationship Id="rId5" Type="http://schemas.openxmlformats.org/officeDocument/2006/relationships/image" Target="../media/image9.gif"/><Relationship Id="rId6" Type="http://schemas.openxmlformats.org/officeDocument/2006/relationships/image" Target="../media/image1.png"/><Relationship Id="rId7" Type="http://schemas.openxmlformats.org/officeDocument/2006/relationships/image" Target="../media/image6.gif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Relationship Id="rId4" Type="http://schemas.openxmlformats.org/officeDocument/2006/relationships/image" Target="../media/image7.gif"/><Relationship Id="rId5" Type="http://schemas.openxmlformats.org/officeDocument/2006/relationships/image" Target="../media/image9.gif"/><Relationship Id="rId6" Type="http://schemas.openxmlformats.org/officeDocument/2006/relationships/image" Target="../media/image1.png"/><Relationship Id="rId7" Type="http://schemas.openxmlformats.org/officeDocument/2006/relationships/image" Target="../media/image6.gif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Relationship Id="rId4" Type="http://schemas.openxmlformats.org/officeDocument/2006/relationships/image" Target="../media/image7.gif"/><Relationship Id="rId5" Type="http://schemas.openxmlformats.org/officeDocument/2006/relationships/image" Target="../media/image9.gif"/><Relationship Id="rId6" Type="http://schemas.openxmlformats.org/officeDocument/2006/relationships/image" Target="../media/image1.png"/><Relationship Id="rId7" Type="http://schemas.openxmlformats.org/officeDocument/2006/relationships/image" Target="../media/image6.gif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Relationship Id="rId4" Type="http://schemas.openxmlformats.org/officeDocument/2006/relationships/image" Target="../media/image7.gif"/><Relationship Id="rId5" Type="http://schemas.openxmlformats.org/officeDocument/2006/relationships/image" Target="../media/image9.gif"/><Relationship Id="rId6" Type="http://schemas.openxmlformats.org/officeDocument/2006/relationships/image" Target="../media/image1.png"/><Relationship Id="rId7" Type="http://schemas.openxmlformats.org/officeDocument/2006/relationships/image" Target="../media/image6.gif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png"/><Relationship Id="rId4" Type="http://schemas.openxmlformats.org/officeDocument/2006/relationships/image" Target="../media/image7.gif"/><Relationship Id="rId5" Type="http://schemas.openxmlformats.org/officeDocument/2006/relationships/image" Target="../media/image9.gif"/><Relationship Id="rId6" Type="http://schemas.openxmlformats.org/officeDocument/2006/relationships/image" Target="../media/image1.png"/><Relationship Id="rId7" Type="http://schemas.openxmlformats.org/officeDocument/2006/relationships/image" Target="../media/image6.gif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png"/><Relationship Id="rId4" Type="http://schemas.openxmlformats.org/officeDocument/2006/relationships/image" Target="../media/image7.gif"/><Relationship Id="rId5" Type="http://schemas.openxmlformats.org/officeDocument/2006/relationships/image" Target="../media/image9.gif"/><Relationship Id="rId6" Type="http://schemas.openxmlformats.org/officeDocument/2006/relationships/image" Target="../media/image1.png"/><Relationship Id="rId7" Type="http://schemas.openxmlformats.org/officeDocument/2006/relationships/image" Target="../media/image6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ECDEB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405062" y="136457"/>
            <a:ext cx="11076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Valentine kitten with a ❤️ Art Gallery Template (1)❤️</a:t>
            </a:r>
            <a:endParaRPr/>
          </a:p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405216" y="743125"/>
            <a:ext cx="11076900" cy="647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Delete this slide before you make a copy for your students</a:t>
            </a:r>
            <a:endParaRPr b="1" sz="240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purpose of this “gallery” is for students to upload their art for their classmates to view and admire. I plan to put together an ART ROOM later of all my students’ </a:t>
            </a:r>
            <a:r>
              <a:rPr lang="en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artwork</a:t>
            </a:r>
            <a:r>
              <a:rPr lang="en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for OPEN HOUSE. 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Only the first 2 slides are editable</a:t>
            </a:r>
            <a:r>
              <a:rPr lang="en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</a:t>
            </a:r>
            <a:r>
              <a:rPr lang="en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(slide #1 &amp; #2 after deleting this slide) You can always make a copy of the slides you want. Slide #4 and on are just copies of slide #4 (set as background). You can copy and paste (slide 4) as many pages you need for your class. 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Don’t forget to input your students’ names in slide #2 after you delete this page, so they know which slide they should upload their drawings or art pieces to. 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Drawing tutorials are linked in slide #2 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0000FF"/>
              </a:solidFill>
              <a:latin typeface="Emilys Candy"/>
              <a:ea typeface="Emilys Candy"/>
              <a:cs typeface="Emilys Candy"/>
              <a:sym typeface="Emilys Cand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50161" y="7551275"/>
            <a:ext cx="7131977" cy="43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 txBox="1"/>
          <p:nvPr/>
        </p:nvSpPr>
        <p:spPr>
          <a:xfrm>
            <a:off x="290360" y="2800550"/>
            <a:ext cx="3471000" cy="4103700"/>
          </a:xfrm>
          <a:prstGeom prst="rect">
            <a:avLst/>
          </a:prstGeom>
          <a:solidFill>
            <a:srgbClr val="F57BBC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</p:txBody>
      </p:sp>
      <p:sp>
        <p:nvSpPr>
          <p:cNvPr id="62" name="Google Shape;62;p14"/>
          <p:cNvSpPr/>
          <p:nvPr/>
        </p:nvSpPr>
        <p:spPr>
          <a:xfrm>
            <a:off x="6941973" y="184400"/>
            <a:ext cx="4724700" cy="3519000"/>
          </a:xfrm>
          <a:prstGeom prst="rect">
            <a:avLst/>
          </a:prstGeom>
          <a:solidFill>
            <a:srgbClr val="F57BBC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EECDEB"/>
              </a:solidFill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4742636" y="2633187"/>
            <a:ext cx="1876858" cy="1407644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462177" y="3001625"/>
            <a:ext cx="3101100" cy="37017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Arial Narrow"/>
                <a:ea typeface="Arial Narrow"/>
                <a:cs typeface="Arial Narrow"/>
                <a:sym typeface="Arial Narrow"/>
              </a:rPr>
              <a:t>Students, please f</a:t>
            </a:r>
            <a:r>
              <a:rPr b="1" lang="en" sz="1500">
                <a:latin typeface="Arial Narrow"/>
                <a:ea typeface="Arial Narrow"/>
                <a:cs typeface="Arial Narrow"/>
                <a:sym typeface="Arial Narrow"/>
              </a:rPr>
              <a:t>ind your name on the screen to locate your slide and insert your </a:t>
            </a:r>
            <a:r>
              <a:rPr b="1" lang="en" sz="1500">
                <a:solidFill>
                  <a:srgbClr val="FF00FF"/>
                </a:solidFill>
                <a:latin typeface="Arial Narrow"/>
                <a:ea typeface="Arial Narrow"/>
                <a:cs typeface="Arial Narrow"/>
                <a:sym typeface="Arial Narrow"/>
              </a:rPr>
              <a:t>Valentines</a:t>
            </a:r>
            <a:r>
              <a:rPr b="1" lang="en" sz="150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b="1" lang="en" sz="1500">
                <a:solidFill>
                  <a:srgbClr val="FF00FF"/>
                </a:solidFill>
                <a:latin typeface="Arial Narrow"/>
                <a:ea typeface="Arial Narrow"/>
                <a:cs typeface="Arial Narrow"/>
                <a:sym typeface="Arial Narrow"/>
              </a:rPr>
              <a:t>kitten </a:t>
            </a:r>
            <a:r>
              <a:rPr b="1" lang="en" sz="1500">
                <a:latin typeface="Arial Narrow"/>
                <a:ea typeface="Arial Narrow"/>
                <a:cs typeface="Arial Narrow"/>
                <a:sym typeface="Arial Narrow"/>
              </a:rPr>
              <a:t>drawing. </a:t>
            </a:r>
            <a:endParaRPr b="1" sz="15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Arial Narrow"/>
                <a:ea typeface="Arial Narrow"/>
                <a:cs typeface="Arial Narrow"/>
                <a:sym typeface="Arial Narrow"/>
              </a:rPr>
              <a:t>Click </a:t>
            </a:r>
            <a:r>
              <a:rPr b="1" lang="en" sz="1500" u="sng">
                <a:solidFill>
                  <a:schemeClr val="accent5"/>
                </a:solidFill>
                <a:latin typeface="Arial Narrow"/>
                <a:ea typeface="Arial Narrow"/>
                <a:cs typeface="Arial Narrow"/>
                <a:sym typeface="Arial Narrow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HERE</a:t>
            </a:r>
            <a:r>
              <a:rPr b="1" lang="en" sz="1500">
                <a:solidFill>
                  <a:schemeClr val="accent5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b="1" lang="en" sz="1500">
                <a:latin typeface="Arial Narrow"/>
                <a:ea typeface="Arial Narrow"/>
                <a:cs typeface="Arial Narrow"/>
                <a:sym typeface="Arial Narrow"/>
              </a:rPr>
              <a:t>or </a:t>
            </a:r>
            <a:r>
              <a:rPr b="1" lang="en" sz="1500" u="sng">
                <a:solidFill>
                  <a:schemeClr val="hlink"/>
                </a:solidFill>
                <a:latin typeface="Arial Narrow"/>
                <a:ea typeface="Arial Narrow"/>
                <a:cs typeface="Arial Narrow"/>
                <a:sym typeface="Arial Narrow"/>
                <a:hlinkClick r:id="rId6"/>
              </a:rPr>
              <a:t>HERE</a:t>
            </a:r>
            <a:r>
              <a:rPr b="1" lang="en" sz="1500">
                <a:latin typeface="Arial Narrow"/>
                <a:ea typeface="Arial Narrow"/>
                <a:cs typeface="Arial Narrow"/>
                <a:sym typeface="Arial Narrow"/>
              </a:rPr>
              <a:t> to see the tutorial on How to draw a </a:t>
            </a:r>
            <a:r>
              <a:rPr b="1" lang="en" sz="1500">
                <a:solidFill>
                  <a:srgbClr val="FF00FF"/>
                </a:solidFill>
                <a:latin typeface="Arial Narrow"/>
                <a:ea typeface="Arial Narrow"/>
                <a:cs typeface="Arial Narrow"/>
                <a:sym typeface="Arial Narrow"/>
              </a:rPr>
              <a:t>Valentine kitten</a:t>
            </a:r>
            <a:r>
              <a:rPr b="1" lang="en" sz="1500">
                <a:latin typeface="Arial Narrow"/>
                <a:ea typeface="Arial Narrow"/>
                <a:cs typeface="Arial Narrow"/>
                <a:sym typeface="Arial Narrow"/>
              </a:rPr>
              <a:t> with a cute little heart. </a:t>
            </a:r>
            <a:endParaRPr b="1" sz="15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 u="sng">
                <a:latin typeface="Arial Narrow"/>
                <a:ea typeface="Arial Narrow"/>
                <a:cs typeface="Arial Narrow"/>
                <a:sym typeface="Arial Narrow"/>
              </a:rPr>
              <a:t>Instructions:</a:t>
            </a:r>
            <a:endParaRPr b="1" sz="1500" u="sng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 Narrow"/>
              <a:buAutoNum type="arabicPeriod"/>
            </a:pPr>
            <a:r>
              <a:rPr b="1" lang="en" sz="1500">
                <a:latin typeface="Arial Narrow"/>
                <a:ea typeface="Arial Narrow"/>
                <a:cs typeface="Arial Narrow"/>
                <a:sym typeface="Arial Narrow"/>
              </a:rPr>
              <a:t>Click on insert, image, camera, and take a picture of your Art.</a:t>
            </a:r>
            <a:endParaRPr b="1" sz="15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 Narrow"/>
              <a:buAutoNum type="arabicPeriod"/>
            </a:pPr>
            <a:r>
              <a:rPr b="1" lang="en" sz="1500">
                <a:latin typeface="Arial Narrow"/>
                <a:ea typeface="Arial Narrow"/>
                <a:cs typeface="Arial Narrow"/>
                <a:sym typeface="Arial Narrow"/>
              </a:rPr>
              <a:t>Arrange it to fit in your box with your name. (The slide you are assigned to)</a:t>
            </a:r>
            <a:endParaRPr b="1" sz="15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graphicFrame>
        <p:nvGraphicFramePr>
          <p:cNvPr id="65" name="Google Shape;65;p14"/>
          <p:cNvGraphicFramePr/>
          <p:nvPr/>
        </p:nvGraphicFramePr>
        <p:xfrm>
          <a:off x="7141983" y="33302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{BA2249CF-48F0-4635-ACD1-1C3D8A689E29}</a:tableStyleId>
              </a:tblPr>
              <a:tblGrid>
                <a:gridCol w="700600"/>
                <a:gridCol w="1410175"/>
                <a:gridCol w="853850"/>
                <a:gridCol w="1360225"/>
              </a:tblGrid>
              <a:tr h="426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2</a:t>
                      </a:r>
                      <a:endParaRPr b="1" sz="11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Jody, Chris </a:t>
                      </a:r>
                      <a:r>
                        <a:rPr b="1" lang="en" sz="11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 </a:t>
                      </a:r>
                      <a:endParaRPr b="1" sz="11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9</a:t>
                      </a:r>
                      <a:endParaRPr b="1" sz="11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26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" sz="11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3</a:t>
                      </a:r>
                      <a:endParaRPr b="1" sz="11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10</a:t>
                      </a:r>
                      <a:endParaRPr b="1" sz="11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26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4</a:t>
                      </a:r>
                      <a:endParaRPr b="1" sz="11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" sz="11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11</a:t>
                      </a:r>
                      <a:endParaRPr b="1" sz="11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26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5</a:t>
                      </a:r>
                      <a:endParaRPr b="1" sz="11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12</a:t>
                      </a:r>
                      <a:endParaRPr b="1" sz="11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26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" sz="11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6</a:t>
                      </a:r>
                      <a:endParaRPr b="1" sz="11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1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13</a:t>
                      </a:r>
                      <a:endParaRPr b="1" sz="11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91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1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7</a:t>
                      </a:r>
                      <a:endParaRPr b="1" sz="11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1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14</a:t>
                      </a:r>
                      <a:endParaRPr sz="11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91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8</a:t>
                      </a:r>
                      <a:endParaRPr b="1" sz="11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15</a:t>
                      </a:r>
                      <a:endParaRPr b="1" sz="11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66" name="Google Shape;66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705060" y="6105086"/>
            <a:ext cx="3101150" cy="1542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991613" y="3703400"/>
            <a:ext cx="2528039" cy="251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64577" y="184400"/>
            <a:ext cx="1876850" cy="230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34343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53150" y="3876962"/>
            <a:ext cx="1287300" cy="38677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/>
          <p:nvPr/>
        </p:nvSpPr>
        <p:spPr>
          <a:xfrm>
            <a:off x="1287299" y="522750"/>
            <a:ext cx="4242900" cy="3425700"/>
          </a:xfrm>
          <a:prstGeom prst="rect">
            <a:avLst/>
          </a:prstGeom>
          <a:solidFill>
            <a:srgbClr val="F57BBC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5"/>
          <p:cNvSpPr/>
          <p:nvPr/>
        </p:nvSpPr>
        <p:spPr>
          <a:xfrm>
            <a:off x="1521347" y="725476"/>
            <a:ext cx="3774000" cy="30210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5"/>
          <p:cNvSpPr txBox="1"/>
          <p:nvPr/>
        </p:nvSpPr>
        <p:spPr>
          <a:xfrm>
            <a:off x="1879554" y="4004324"/>
            <a:ext cx="2835000" cy="494400"/>
          </a:xfrm>
          <a:prstGeom prst="rect">
            <a:avLst/>
          </a:prstGeom>
          <a:noFill/>
          <a:ln cap="flat" cmpd="sng" w="38100">
            <a:solidFill>
              <a:srgbClr val="F57B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  <a:latin typeface="Emilys Candy"/>
                <a:ea typeface="Emilys Candy"/>
                <a:cs typeface="Emilys Candy"/>
                <a:sym typeface="Emilys Candy"/>
              </a:rPr>
              <a:t>Jody</a:t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77" name="Google Shape;77;p15"/>
          <p:cNvSpPr/>
          <p:nvPr/>
        </p:nvSpPr>
        <p:spPr>
          <a:xfrm>
            <a:off x="5870232" y="522750"/>
            <a:ext cx="4242900" cy="3425700"/>
          </a:xfrm>
          <a:prstGeom prst="rect">
            <a:avLst/>
          </a:prstGeom>
          <a:solidFill>
            <a:srgbClr val="F57BBC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5"/>
          <p:cNvSpPr/>
          <p:nvPr/>
        </p:nvSpPr>
        <p:spPr>
          <a:xfrm>
            <a:off x="6104282" y="725476"/>
            <a:ext cx="3774300" cy="30210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5"/>
          <p:cNvSpPr txBox="1"/>
          <p:nvPr/>
        </p:nvSpPr>
        <p:spPr>
          <a:xfrm>
            <a:off x="6715749" y="4037439"/>
            <a:ext cx="2835000" cy="494400"/>
          </a:xfrm>
          <a:prstGeom prst="rect">
            <a:avLst/>
          </a:prstGeom>
          <a:noFill/>
          <a:ln cap="flat" cmpd="sng" w="38100">
            <a:solidFill>
              <a:srgbClr val="F57B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  <a:latin typeface="Emilys Candy"/>
                <a:ea typeface="Emilys Candy"/>
                <a:cs typeface="Emilys Candy"/>
                <a:sym typeface="Emilys Candy"/>
              </a:rPr>
              <a:t>Chris</a:t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80" name="Google Shape;8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849225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41850" y="4620861"/>
            <a:ext cx="2968877" cy="2968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0169" y="4756564"/>
            <a:ext cx="2935761" cy="2935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25100" y="4554609"/>
            <a:ext cx="4690250" cy="233271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822594">
            <a:off x="9485474" y="3539117"/>
            <a:ext cx="2371503" cy="3186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53150" y="27738"/>
            <a:ext cx="1287300" cy="38677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5"/>
          <p:cNvSpPr txBox="1"/>
          <p:nvPr/>
        </p:nvSpPr>
        <p:spPr>
          <a:xfrm>
            <a:off x="3690500" y="6922475"/>
            <a:ext cx="43662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57BBC"/>
                </a:solidFill>
              </a:rPr>
              <a:t>情人節快樂</a:t>
            </a:r>
            <a:endParaRPr sz="3600">
              <a:solidFill>
                <a:srgbClr val="F57BBC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7738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876962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53150" y="3876962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41850" y="4620861"/>
            <a:ext cx="2968877" cy="2968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440539">
            <a:off x="9541398" y="3505542"/>
            <a:ext cx="2371504" cy="3186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53150" y="27738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40169" y="4756564"/>
            <a:ext cx="2935761" cy="2935761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6"/>
          <p:cNvSpPr txBox="1"/>
          <p:nvPr/>
        </p:nvSpPr>
        <p:spPr>
          <a:xfrm>
            <a:off x="1879554" y="4004324"/>
            <a:ext cx="2835000" cy="494400"/>
          </a:xfrm>
          <a:prstGeom prst="rect">
            <a:avLst/>
          </a:prstGeom>
          <a:noFill/>
          <a:ln cap="flat" cmpd="sng" w="38100">
            <a:solidFill>
              <a:srgbClr val="F57B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00" name="Google Shape;100;p16"/>
          <p:cNvSpPr txBox="1"/>
          <p:nvPr/>
        </p:nvSpPr>
        <p:spPr>
          <a:xfrm>
            <a:off x="6706579" y="4056074"/>
            <a:ext cx="2835000" cy="494400"/>
          </a:xfrm>
          <a:prstGeom prst="rect">
            <a:avLst/>
          </a:prstGeom>
          <a:noFill/>
          <a:ln cap="flat" cmpd="sng" w="38100">
            <a:solidFill>
              <a:srgbClr val="F57B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01" name="Google Shape;101;p16"/>
          <p:cNvSpPr txBox="1"/>
          <p:nvPr/>
        </p:nvSpPr>
        <p:spPr>
          <a:xfrm>
            <a:off x="3687125" y="4620850"/>
            <a:ext cx="43662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57BBC"/>
                </a:solidFill>
              </a:rPr>
              <a:t>情人節快樂</a:t>
            </a:r>
            <a:endParaRPr sz="3600">
              <a:solidFill>
                <a:srgbClr val="F57BBC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7738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876962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53150" y="3876962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41850" y="4620861"/>
            <a:ext cx="2968877" cy="2968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440539">
            <a:off x="9541398" y="3505542"/>
            <a:ext cx="2371504" cy="3186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53150" y="27738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40169" y="4756564"/>
            <a:ext cx="2935761" cy="2935761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7"/>
          <p:cNvSpPr txBox="1"/>
          <p:nvPr/>
        </p:nvSpPr>
        <p:spPr>
          <a:xfrm>
            <a:off x="1879554" y="4004324"/>
            <a:ext cx="2835000" cy="494400"/>
          </a:xfrm>
          <a:prstGeom prst="rect">
            <a:avLst/>
          </a:prstGeom>
          <a:noFill/>
          <a:ln cap="flat" cmpd="sng" w="38100">
            <a:solidFill>
              <a:srgbClr val="F57B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14" name="Google Shape;114;p17"/>
          <p:cNvSpPr txBox="1"/>
          <p:nvPr/>
        </p:nvSpPr>
        <p:spPr>
          <a:xfrm>
            <a:off x="6706579" y="4056074"/>
            <a:ext cx="2835000" cy="494400"/>
          </a:xfrm>
          <a:prstGeom prst="rect">
            <a:avLst/>
          </a:prstGeom>
          <a:noFill/>
          <a:ln cap="flat" cmpd="sng" w="38100">
            <a:solidFill>
              <a:srgbClr val="F57B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15" name="Google Shape;115;p17"/>
          <p:cNvSpPr txBox="1"/>
          <p:nvPr/>
        </p:nvSpPr>
        <p:spPr>
          <a:xfrm>
            <a:off x="3687125" y="4620850"/>
            <a:ext cx="43662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57BBC"/>
                </a:solidFill>
              </a:rPr>
              <a:t>情人節快樂</a:t>
            </a:r>
            <a:endParaRPr sz="3600">
              <a:solidFill>
                <a:srgbClr val="F57BBC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7738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876962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53150" y="3876962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41850" y="4620861"/>
            <a:ext cx="2968877" cy="2968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440539">
            <a:off x="9541398" y="3505542"/>
            <a:ext cx="2371504" cy="3186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53150" y="27738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40169" y="4756564"/>
            <a:ext cx="2935761" cy="2935761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8"/>
          <p:cNvSpPr txBox="1"/>
          <p:nvPr/>
        </p:nvSpPr>
        <p:spPr>
          <a:xfrm>
            <a:off x="1879554" y="4004324"/>
            <a:ext cx="2835000" cy="494400"/>
          </a:xfrm>
          <a:prstGeom prst="rect">
            <a:avLst/>
          </a:prstGeom>
          <a:noFill/>
          <a:ln cap="flat" cmpd="sng" w="38100">
            <a:solidFill>
              <a:srgbClr val="F57B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28" name="Google Shape;128;p18"/>
          <p:cNvSpPr txBox="1"/>
          <p:nvPr/>
        </p:nvSpPr>
        <p:spPr>
          <a:xfrm>
            <a:off x="6706579" y="4056074"/>
            <a:ext cx="2835000" cy="494400"/>
          </a:xfrm>
          <a:prstGeom prst="rect">
            <a:avLst/>
          </a:prstGeom>
          <a:noFill/>
          <a:ln cap="flat" cmpd="sng" w="38100">
            <a:solidFill>
              <a:srgbClr val="F57B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29" name="Google Shape;129;p18"/>
          <p:cNvSpPr txBox="1"/>
          <p:nvPr/>
        </p:nvSpPr>
        <p:spPr>
          <a:xfrm>
            <a:off x="3687125" y="4620850"/>
            <a:ext cx="43662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57BBC"/>
                </a:solidFill>
              </a:rPr>
              <a:t>情人節快樂</a:t>
            </a:r>
            <a:endParaRPr sz="3600">
              <a:solidFill>
                <a:srgbClr val="F57BBC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7738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876962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53150" y="3876962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41850" y="4620861"/>
            <a:ext cx="2968877" cy="2968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440539">
            <a:off x="9541398" y="3505542"/>
            <a:ext cx="2371504" cy="3186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53150" y="27738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40169" y="4756564"/>
            <a:ext cx="2935761" cy="2935761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9"/>
          <p:cNvSpPr txBox="1"/>
          <p:nvPr/>
        </p:nvSpPr>
        <p:spPr>
          <a:xfrm>
            <a:off x="1879554" y="4004324"/>
            <a:ext cx="2835000" cy="494400"/>
          </a:xfrm>
          <a:prstGeom prst="rect">
            <a:avLst/>
          </a:prstGeom>
          <a:noFill/>
          <a:ln cap="flat" cmpd="sng" w="38100">
            <a:solidFill>
              <a:srgbClr val="F57B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42" name="Google Shape;142;p19"/>
          <p:cNvSpPr txBox="1"/>
          <p:nvPr/>
        </p:nvSpPr>
        <p:spPr>
          <a:xfrm>
            <a:off x="6706579" y="4056074"/>
            <a:ext cx="2835000" cy="494400"/>
          </a:xfrm>
          <a:prstGeom prst="rect">
            <a:avLst/>
          </a:prstGeom>
          <a:noFill/>
          <a:ln cap="flat" cmpd="sng" w="38100">
            <a:solidFill>
              <a:srgbClr val="F57B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43" name="Google Shape;143;p19"/>
          <p:cNvSpPr txBox="1"/>
          <p:nvPr/>
        </p:nvSpPr>
        <p:spPr>
          <a:xfrm>
            <a:off x="3687125" y="4620850"/>
            <a:ext cx="43662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57BBC"/>
                </a:solidFill>
              </a:rPr>
              <a:t>情人節快樂</a:t>
            </a:r>
            <a:endParaRPr sz="3600">
              <a:solidFill>
                <a:srgbClr val="F57BBC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7738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876962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53150" y="3876962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41850" y="4620861"/>
            <a:ext cx="2968877" cy="2968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440539">
            <a:off x="9541398" y="3505542"/>
            <a:ext cx="2371504" cy="3186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53150" y="27738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40169" y="4756564"/>
            <a:ext cx="2935761" cy="2935761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0"/>
          <p:cNvSpPr txBox="1"/>
          <p:nvPr/>
        </p:nvSpPr>
        <p:spPr>
          <a:xfrm>
            <a:off x="1879554" y="4004324"/>
            <a:ext cx="2835000" cy="494400"/>
          </a:xfrm>
          <a:prstGeom prst="rect">
            <a:avLst/>
          </a:prstGeom>
          <a:noFill/>
          <a:ln cap="flat" cmpd="sng" w="38100">
            <a:solidFill>
              <a:srgbClr val="F57B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56" name="Google Shape;156;p20"/>
          <p:cNvSpPr txBox="1"/>
          <p:nvPr/>
        </p:nvSpPr>
        <p:spPr>
          <a:xfrm>
            <a:off x="6706579" y="4056074"/>
            <a:ext cx="2835000" cy="494400"/>
          </a:xfrm>
          <a:prstGeom prst="rect">
            <a:avLst/>
          </a:prstGeom>
          <a:noFill/>
          <a:ln cap="flat" cmpd="sng" w="38100">
            <a:solidFill>
              <a:srgbClr val="F57B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57" name="Google Shape;157;p20"/>
          <p:cNvSpPr txBox="1"/>
          <p:nvPr/>
        </p:nvSpPr>
        <p:spPr>
          <a:xfrm>
            <a:off x="3687125" y="4620850"/>
            <a:ext cx="43662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57BBC"/>
                </a:solidFill>
              </a:rPr>
              <a:t>情人節快樂</a:t>
            </a:r>
            <a:endParaRPr sz="3600">
              <a:solidFill>
                <a:srgbClr val="F57BBC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7738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876962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53150" y="3876962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41850" y="4620861"/>
            <a:ext cx="2968877" cy="2968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440539">
            <a:off x="9541398" y="3505542"/>
            <a:ext cx="2371504" cy="3186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53150" y="27738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40169" y="4756564"/>
            <a:ext cx="2935761" cy="2935761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1"/>
          <p:cNvSpPr txBox="1"/>
          <p:nvPr/>
        </p:nvSpPr>
        <p:spPr>
          <a:xfrm>
            <a:off x="1879554" y="4004324"/>
            <a:ext cx="2835000" cy="494400"/>
          </a:xfrm>
          <a:prstGeom prst="rect">
            <a:avLst/>
          </a:prstGeom>
          <a:noFill/>
          <a:ln cap="flat" cmpd="sng" w="38100">
            <a:solidFill>
              <a:srgbClr val="F57B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70" name="Google Shape;170;p21"/>
          <p:cNvSpPr txBox="1"/>
          <p:nvPr/>
        </p:nvSpPr>
        <p:spPr>
          <a:xfrm>
            <a:off x="6706579" y="4056074"/>
            <a:ext cx="2835000" cy="494400"/>
          </a:xfrm>
          <a:prstGeom prst="rect">
            <a:avLst/>
          </a:prstGeom>
          <a:noFill/>
          <a:ln cap="flat" cmpd="sng" w="38100">
            <a:solidFill>
              <a:srgbClr val="F57B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71" name="Google Shape;171;p21"/>
          <p:cNvSpPr txBox="1"/>
          <p:nvPr/>
        </p:nvSpPr>
        <p:spPr>
          <a:xfrm>
            <a:off x="3687125" y="4620850"/>
            <a:ext cx="43662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57BBC"/>
                </a:solidFill>
              </a:rPr>
              <a:t>情人節快樂</a:t>
            </a:r>
            <a:endParaRPr sz="3600">
              <a:solidFill>
                <a:srgbClr val="F57BBC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7738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876962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53150" y="3876962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41850" y="4620861"/>
            <a:ext cx="2968877" cy="2968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440539">
            <a:off x="9541398" y="3505542"/>
            <a:ext cx="2371504" cy="3186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53150" y="27738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40169" y="4756564"/>
            <a:ext cx="2935761" cy="2935761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2"/>
          <p:cNvSpPr txBox="1"/>
          <p:nvPr/>
        </p:nvSpPr>
        <p:spPr>
          <a:xfrm>
            <a:off x="1879554" y="4004324"/>
            <a:ext cx="2835000" cy="494400"/>
          </a:xfrm>
          <a:prstGeom prst="rect">
            <a:avLst/>
          </a:prstGeom>
          <a:noFill/>
          <a:ln cap="flat" cmpd="sng" w="38100">
            <a:solidFill>
              <a:srgbClr val="F57B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84" name="Google Shape;184;p22"/>
          <p:cNvSpPr txBox="1"/>
          <p:nvPr/>
        </p:nvSpPr>
        <p:spPr>
          <a:xfrm>
            <a:off x="6706579" y="4056074"/>
            <a:ext cx="2835000" cy="494400"/>
          </a:xfrm>
          <a:prstGeom prst="rect">
            <a:avLst/>
          </a:prstGeom>
          <a:noFill/>
          <a:ln cap="flat" cmpd="sng" w="38100">
            <a:solidFill>
              <a:srgbClr val="F57B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85" name="Google Shape;185;p22"/>
          <p:cNvSpPr txBox="1"/>
          <p:nvPr/>
        </p:nvSpPr>
        <p:spPr>
          <a:xfrm>
            <a:off x="3687125" y="4620850"/>
            <a:ext cx="43662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57BBC"/>
                </a:solidFill>
              </a:rPr>
              <a:t>情人節快樂</a:t>
            </a:r>
            <a:endParaRPr sz="3600">
              <a:solidFill>
                <a:srgbClr val="F57BBC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7738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876962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53150" y="3876962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41850" y="4620861"/>
            <a:ext cx="2968877" cy="2968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440539">
            <a:off x="9541398" y="3505542"/>
            <a:ext cx="2371504" cy="3186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53150" y="27738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40169" y="4756564"/>
            <a:ext cx="2935761" cy="2935761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3"/>
          <p:cNvSpPr txBox="1"/>
          <p:nvPr/>
        </p:nvSpPr>
        <p:spPr>
          <a:xfrm>
            <a:off x="1879554" y="4004324"/>
            <a:ext cx="2835000" cy="494400"/>
          </a:xfrm>
          <a:prstGeom prst="rect">
            <a:avLst/>
          </a:prstGeom>
          <a:noFill/>
          <a:ln cap="flat" cmpd="sng" w="38100">
            <a:solidFill>
              <a:srgbClr val="F57B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98" name="Google Shape;198;p23"/>
          <p:cNvSpPr txBox="1"/>
          <p:nvPr/>
        </p:nvSpPr>
        <p:spPr>
          <a:xfrm>
            <a:off x="6706579" y="4056074"/>
            <a:ext cx="2835000" cy="494400"/>
          </a:xfrm>
          <a:prstGeom prst="rect">
            <a:avLst/>
          </a:prstGeom>
          <a:noFill/>
          <a:ln cap="flat" cmpd="sng" w="38100">
            <a:solidFill>
              <a:srgbClr val="F57B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99" name="Google Shape;199;p23"/>
          <p:cNvSpPr txBox="1"/>
          <p:nvPr/>
        </p:nvSpPr>
        <p:spPr>
          <a:xfrm>
            <a:off x="3687125" y="4620850"/>
            <a:ext cx="43662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57BBC"/>
                </a:solidFill>
              </a:rPr>
              <a:t>情人節快樂</a:t>
            </a:r>
            <a:endParaRPr sz="3600">
              <a:solidFill>
                <a:srgbClr val="F57BBC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7738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876962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53150" y="3876962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41850" y="4620861"/>
            <a:ext cx="2968877" cy="2968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440539">
            <a:off x="9541398" y="3505542"/>
            <a:ext cx="2371504" cy="3186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53150" y="27738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40169" y="4756564"/>
            <a:ext cx="2935761" cy="2935761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4"/>
          <p:cNvSpPr txBox="1"/>
          <p:nvPr/>
        </p:nvSpPr>
        <p:spPr>
          <a:xfrm>
            <a:off x="1879554" y="4004324"/>
            <a:ext cx="2835000" cy="494400"/>
          </a:xfrm>
          <a:prstGeom prst="rect">
            <a:avLst/>
          </a:prstGeom>
          <a:noFill/>
          <a:ln cap="flat" cmpd="sng" w="38100">
            <a:solidFill>
              <a:srgbClr val="F57B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12" name="Google Shape;212;p24"/>
          <p:cNvSpPr txBox="1"/>
          <p:nvPr/>
        </p:nvSpPr>
        <p:spPr>
          <a:xfrm>
            <a:off x="6706579" y="4056074"/>
            <a:ext cx="2835000" cy="494400"/>
          </a:xfrm>
          <a:prstGeom prst="rect">
            <a:avLst/>
          </a:prstGeom>
          <a:noFill/>
          <a:ln cap="flat" cmpd="sng" w="38100">
            <a:solidFill>
              <a:srgbClr val="F57B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13" name="Google Shape;213;p24"/>
          <p:cNvSpPr txBox="1"/>
          <p:nvPr/>
        </p:nvSpPr>
        <p:spPr>
          <a:xfrm>
            <a:off x="3687125" y="4620850"/>
            <a:ext cx="43662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57BBC"/>
                </a:solidFill>
              </a:rPr>
              <a:t>情人節快樂</a:t>
            </a:r>
            <a:endParaRPr sz="3600">
              <a:solidFill>
                <a:srgbClr val="F57BBC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7738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876962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53150" y="3876962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41850" y="4620861"/>
            <a:ext cx="2968877" cy="2968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440539">
            <a:off x="9541398" y="3505542"/>
            <a:ext cx="2371504" cy="3186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53150" y="27738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40169" y="4756564"/>
            <a:ext cx="2935761" cy="2935761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25"/>
          <p:cNvSpPr txBox="1"/>
          <p:nvPr/>
        </p:nvSpPr>
        <p:spPr>
          <a:xfrm>
            <a:off x="1879554" y="4004324"/>
            <a:ext cx="2835000" cy="494400"/>
          </a:xfrm>
          <a:prstGeom prst="rect">
            <a:avLst/>
          </a:prstGeom>
          <a:noFill/>
          <a:ln cap="flat" cmpd="sng" w="38100">
            <a:solidFill>
              <a:srgbClr val="F57B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26" name="Google Shape;226;p25"/>
          <p:cNvSpPr txBox="1"/>
          <p:nvPr/>
        </p:nvSpPr>
        <p:spPr>
          <a:xfrm>
            <a:off x="6706579" y="4056074"/>
            <a:ext cx="2835000" cy="494400"/>
          </a:xfrm>
          <a:prstGeom prst="rect">
            <a:avLst/>
          </a:prstGeom>
          <a:noFill/>
          <a:ln cap="flat" cmpd="sng" w="38100">
            <a:solidFill>
              <a:srgbClr val="F57B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27" name="Google Shape;227;p25"/>
          <p:cNvSpPr txBox="1"/>
          <p:nvPr/>
        </p:nvSpPr>
        <p:spPr>
          <a:xfrm>
            <a:off x="3687125" y="4620850"/>
            <a:ext cx="43662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57BBC"/>
                </a:solidFill>
              </a:rPr>
              <a:t>情人節快樂</a:t>
            </a:r>
            <a:endParaRPr sz="3600">
              <a:solidFill>
                <a:srgbClr val="F57BBC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7738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876962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53150" y="3876962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41850" y="4620861"/>
            <a:ext cx="2968877" cy="2968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440539">
            <a:off x="9541398" y="3505542"/>
            <a:ext cx="2371504" cy="3186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53150" y="27738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40169" y="4756564"/>
            <a:ext cx="2935761" cy="2935761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6"/>
          <p:cNvSpPr txBox="1"/>
          <p:nvPr/>
        </p:nvSpPr>
        <p:spPr>
          <a:xfrm>
            <a:off x="1879554" y="4004324"/>
            <a:ext cx="2835000" cy="494400"/>
          </a:xfrm>
          <a:prstGeom prst="rect">
            <a:avLst/>
          </a:prstGeom>
          <a:noFill/>
          <a:ln cap="flat" cmpd="sng" w="38100">
            <a:solidFill>
              <a:srgbClr val="F57B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40" name="Google Shape;240;p26"/>
          <p:cNvSpPr txBox="1"/>
          <p:nvPr/>
        </p:nvSpPr>
        <p:spPr>
          <a:xfrm>
            <a:off x="6706579" y="4056074"/>
            <a:ext cx="2835000" cy="494400"/>
          </a:xfrm>
          <a:prstGeom prst="rect">
            <a:avLst/>
          </a:prstGeom>
          <a:noFill/>
          <a:ln cap="flat" cmpd="sng" w="38100">
            <a:solidFill>
              <a:srgbClr val="F57B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41" name="Google Shape;241;p26"/>
          <p:cNvSpPr txBox="1"/>
          <p:nvPr/>
        </p:nvSpPr>
        <p:spPr>
          <a:xfrm>
            <a:off x="3687125" y="4620850"/>
            <a:ext cx="43662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57BBC"/>
                </a:solidFill>
              </a:rPr>
              <a:t>情人節快樂</a:t>
            </a:r>
            <a:endParaRPr sz="3600">
              <a:solidFill>
                <a:srgbClr val="F57BBC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7738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876962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53150" y="3876962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41850" y="4620861"/>
            <a:ext cx="2968877" cy="2968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440539">
            <a:off x="9541398" y="3505542"/>
            <a:ext cx="2371504" cy="3186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53150" y="27738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40169" y="4756564"/>
            <a:ext cx="2935761" cy="2935761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7"/>
          <p:cNvSpPr txBox="1"/>
          <p:nvPr/>
        </p:nvSpPr>
        <p:spPr>
          <a:xfrm>
            <a:off x="1879554" y="4004324"/>
            <a:ext cx="2835000" cy="494400"/>
          </a:xfrm>
          <a:prstGeom prst="rect">
            <a:avLst/>
          </a:prstGeom>
          <a:noFill/>
          <a:ln cap="flat" cmpd="sng" w="38100">
            <a:solidFill>
              <a:srgbClr val="F57B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54" name="Google Shape;254;p27"/>
          <p:cNvSpPr txBox="1"/>
          <p:nvPr/>
        </p:nvSpPr>
        <p:spPr>
          <a:xfrm>
            <a:off x="6706579" y="4056074"/>
            <a:ext cx="2835000" cy="494400"/>
          </a:xfrm>
          <a:prstGeom prst="rect">
            <a:avLst/>
          </a:prstGeom>
          <a:noFill/>
          <a:ln cap="flat" cmpd="sng" w="38100">
            <a:solidFill>
              <a:srgbClr val="F57B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55" name="Google Shape;255;p27"/>
          <p:cNvSpPr txBox="1"/>
          <p:nvPr/>
        </p:nvSpPr>
        <p:spPr>
          <a:xfrm>
            <a:off x="3687125" y="4620850"/>
            <a:ext cx="43662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57BBC"/>
                </a:solidFill>
              </a:rPr>
              <a:t>情人節快樂</a:t>
            </a:r>
            <a:endParaRPr sz="3600">
              <a:solidFill>
                <a:srgbClr val="F57BBC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7738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876962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53150" y="3876962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41850" y="4620861"/>
            <a:ext cx="2968877" cy="2968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440539">
            <a:off x="9541398" y="3505542"/>
            <a:ext cx="2371504" cy="3186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53150" y="27738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40169" y="4756564"/>
            <a:ext cx="2935761" cy="2935761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8"/>
          <p:cNvSpPr txBox="1"/>
          <p:nvPr/>
        </p:nvSpPr>
        <p:spPr>
          <a:xfrm>
            <a:off x="1879554" y="4004324"/>
            <a:ext cx="2835000" cy="494400"/>
          </a:xfrm>
          <a:prstGeom prst="rect">
            <a:avLst/>
          </a:prstGeom>
          <a:noFill/>
          <a:ln cap="flat" cmpd="sng" w="38100">
            <a:solidFill>
              <a:srgbClr val="F57B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68" name="Google Shape;268;p28"/>
          <p:cNvSpPr txBox="1"/>
          <p:nvPr/>
        </p:nvSpPr>
        <p:spPr>
          <a:xfrm>
            <a:off x="6706579" y="4056074"/>
            <a:ext cx="2835000" cy="494400"/>
          </a:xfrm>
          <a:prstGeom prst="rect">
            <a:avLst/>
          </a:prstGeom>
          <a:noFill/>
          <a:ln cap="flat" cmpd="sng" w="38100">
            <a:solidFill>
              <a:srgbClr val="F57B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69" name="Google Shape;269;p28"/>
          <p:cNvSpPr txBox="1"/>
          <p:nvPr/>
        </p:nvSpPr>
        <p:spPr>
          <a:xfrm>
            <a:off x="3687125" y="4620850"/>
            <a:ext cx="43662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57BBC"/>
                </a:solidFill>
              </a:rPr>
              <a:t>情人節快樂</a:t>
            </a:r>
            <a:endParaRPr sz="3600">
              <a:solidFill>
                <a:srgbClr val="F57BBC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7738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876962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53150" y="3876962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41850" y="4620861"/>
            <a:ext cx="2968877" cy="2968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440539">
            <a:off x="9541398" y="3505542"/>
            <a:ext cx="2371504" cy="3186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53150" y="27738"/>
            <a:ext cx="1287300" cy="38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40169" y="4756564"/>
            <a:ext cx="2935761" cy="2935761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29"/>
          <p:cNvSpPr txBox="1"/>
          <p:nvPr/>
        </p:nvSpPr>
        <p:spPr>
          <a:xfrm>
            <a:off x="1879554" y="4004324"/>
            <a:ext cx="2835000" cy="494400"/>
          </a:xfrm>
          <a:prstGeom prst="rect">
            <a:avLst/>
          </a:prstGeom>
          <a:noFill/>
          <a:ln cap="flat" cmpd="sng" w="38100">
            <a:solidFill>
              <a:srgbClr val="F57B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82" name="Google Shape;282;p29"/>
          <p:cNvSpPr txBox="1"/>
          <p:nvPr/>
        </p:nvSpPr>
        <p:spPr>
          <a:xfrm>
            <a:off x="6706579" y="4056074"/>
            <a:ext cx="2835000" cy="494400"/>
          </a:xfrm>
          <a:prstGeom prst="rect">
            <a:avLst/>
          </a:prstGeom>
          <a:noFill/>
          <a:ln cap="flat" cmpd="sng" w="38100">
            <a:solidFill>
              <a:srgbClr val="F57B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83" name="Google Shape;283;p29"/>
          <p:cNvSpPr txBox="1"/>
          <p:nvPr/>
        </p:nvSpPr>
        <p:spPr>
          <a:xfrm>
            <a:off x="3687125" y="4620850"/>
            <a:ext cx="43662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57BBC"/>
                </a:solidFill>
              </a:rPr>
              <a:t>情人節快樂</a:t>
            </a:r>
            <a:endParaRPr sz="3600">
              <a:solidFill>
                <a:srgbClr val="F57BBC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