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9144000" cx="11887200"/>
  <p:notesSz cx="6858000" cy="9144000"/>
  <p:embeddedFontLst>
    <p:embeddedFont>
      <p:font typeface="Arial Narrow"/>
      <p:regular r:id="rId23"/>
      <p:bold r:id="rId24"/>
      <p:italic r:id="rId25"/>
      <p:boldItalic r:id="rId26"/>
    </p:embeddedFont>
    <p:embeddedFont>
      <p:font typeface="Emilys Candy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7A232BC-8AAE-4406-A71A-F743B452A511}">
  <a:tblStyle styleId="{97A232BC-8AAE-4406-A71A-F743B452A51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37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alNarrow-bold.fntdata"/><Relationship Id="rId23" Type="http://schemas.openxmlformats.org/officeDocument/2006/relationships/font" Target="fonts/ArialNarrow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boldItalic.fntdata"/><Relationship Id="rId25" Type="http://schemas.openxmlformats.org/officeDocument/2006/relationships/font" Target="fonts/ArialNarrow-italic.fntdata"/><Relationship Id="rId27" Type="http://schemas.openxmlformats.org/officeDocument/2006/relationships/font" Target="fonts/EmilysCand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da0f96c38_0_1:notes"/>
          <p:cNvSpPr/>
          <p:nvPr>
            <p:ph idx="2" type="sldImg"/>
          </p:nvPr>
        </p:nvSpPr>
        <p:spPr>
          <a:xfrm>
            <a:off x="1200494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675a734b0_0_4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675a734b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676009222_0_9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67600922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676009222_0_233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676009222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b676009222_0_249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b676009222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676009222_0_265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676009222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676009222_0_281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b676009222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676009222_0_297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b676009222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676009222_0_313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676009222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676009222_0_329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676009222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b676009222_0_345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b676009222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b676009222_0_361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b676009222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b676009222_0_377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b676009222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b676009222_0_393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b676009222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b676009222_0_409:notes"/>
          <p:cNvSpPr/>
          <p:nvPr>
            <p:ph idx="2" type="sldImg"/>
          </p:nvPr>
        </p:nvSpPr>
        <p:spPr>
          <a:xfrm>
            <a:off x="1200515" y="685800"/>
            <a:ext cx="4457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b676009222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5221" y="1323689"/>
            <a:ext cx="11076900" cy="3648900"/>
          </a:xfrm>
          <a:prstGeom prst="rect">
            <a:avLst/>
          </a:prstGeom>
        </p:spPr>
        <p:txBody>
          <a:bodyPr anchorCtr="0" anchor="b" bIns="98300" lIns="98300" spcFirstLastPara="1" rIns="98300" wrap="square" tIns="983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5210" y="5038444"/>
            <a:ext cx="11076900" cy="14094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5210" y="3823733"/>
            <a:ext cx="11076900" cy="14964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5210" y="791156"/>
            <a:ext cx="11076900" cy="10182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5210" y="2048844"/>
            <a:ext cx="11076900" cy="60738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23850" lvl="1" marL="914400">
              <a:spcBef>
                <a:spcPts val="170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170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170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170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170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170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170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1700"/>
              </a:spcBef>
              <a:spcAft>
                <a:spcPts val="170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5210" y="791156"/>
            <a:ext cx="11076900" cy="10182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5210" y="2048844"/>
            <a:ext cx="5199600" cy="60738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1150" lvl="1" marL="914400">
              <a:spcBef>
                <a:spcPts val="170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170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170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170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170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170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170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1700"/>
              </a:spcBef>
              <a:spcAft>
                <a:spcPts val="17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82120" y="2048844"/>
            <a:ext cx="5199600" cy="60738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1150" lvl="1" marL="914400">
              <a:spcBef>
                <a:spcPts val="170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170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170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170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170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170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170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1700"/>
              </a:spcBef>
              <a:spcAft>
                <a:spcPts val="17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5210" y="791156"/>
            <a:ext cx="11076900" cy="10182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5210" y="987733"/>
            <a:ext cx="3650400" cy="1343400"/>
          </a:xfrm>
          <a:prstGeom prst="rect">
            <a:avLst/>
          </a:prstGeom>
        </p:spPr>
        <p:txBody>
          <a:bodyPr anchorCtr="0" anchor="b" bIns="98300" lIns="98300" spcFirstLastPara="1" rIns="98300" wrap="square" tIns="983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5210" y="2470400"/>
            <a:ext cx="3650400" cy="56523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170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170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170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170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170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170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170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1700"/>
              </a:spcBef>
              <a:spcAft>
                <a:spcPts val="17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7325" y="800267"/>
            <a:ext cx="8278200" cy="72726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3600" y="-222"/>
            <a:ext cx="5943600" cy="9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5150" y="2192311"/>
            <a:ext cx="5258400" cy="2634900"/>
          </a:xfrm>
          <a:prstGeom prst="rect">
            <a:avLst/>
          </a:prstGeom>
        </p:spPr>
        <p:txBody>
          <a:bodyPr anchorCtr="0" anchor="b" bIns="98300" lIns="98300" spcFirstLastPara="1" rIns="98300" wrap="square" tIns="983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5150" y="4983244"/>
            <a:ext cx="5258400" cy="21957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21350" y="1287244"/>
            <a:ext cx="4987800" cy="65694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23850" lvl="1" marL="914400">
              <a:spcBef>
                <a:spcPts val="170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170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170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170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170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170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170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1700"/>
              </a:spcBef>
              <a:spcAft>
                <a:spcPts val="170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5210" y="7521022"/>
            <a:ext cx="7798800" cy="10758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5210" y="1966444"/>
            <a:ext cx="11076900" cy="3490800"/>
          </a:xfrm>
          <a:prstGeom prst="rect">
            <a:avLst/>
          </a:prstGeom>
        </p:spPr>
        <p:txBody>
          <a:bodyPr anchorCtr="0" anchor="b" bIns="98300" lIns="98300" spcFirstLastPara="1" rIns="98300" wrap="square" tIns="983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5210" y="5603956"/>
            <a:ext cx="11076900" cy="2312400"/>
          </a:xfrm>
          <a:prstGeom prst="rect">
            <a:avLst/>
          </a:prstGeom>
        </p:spPr>
        <p:txBody>
          <a:bodyPr anchorCtr="0" anchor="t" bIns="98300" lIns="98300" spcFirstLastPara="1" rIns="98300" wrap="square" tIns="98300">
            <a:noAutofit/>
          </a:bodyPr>
          <a:lstStyle>
            <a:lvl1pPr indent="-349250" lvl="0" marL="4572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23850" lvl="1" marL="914400" algn="ctr">
              <a:spcBef>
                <a:spcPts val="170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ctr">
              <a:spcBef>
                <a:spcPts val="170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ctr">
              <a:spcBef>
                <a:spcPts val="170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ctr">
              <a:spcBef>
                <a:spcPts val="170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ctr">
              <a:spcBef>
                <a:spcPts val="170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ctr">
              <a:spcBef>
                <a:spcPts val="170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ctr">
              <a:spcBef>
                <a:spcPts val="170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ctr">
              <a:spcBef>
                <a:spcPts val="1700"/>
              </a:spcBef>
              <a:spcAft>
                <a:spcPts val="170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</p:spPr>
        <p:txBody>
          <a:bodyPr anchorCtr="0" anchor="ctr" bIns="98300" lIns="98300" spcFirstLastPara="1" rIns="98300" wrap="square" tIns="983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5210" y="791156"/>
            <a:ext cx="11076900" cy="10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5210" y="2048844"/>
            <a:ext cx="11076900" cy="60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1pPr>
            <a:lvl2pPr indent="-323850" lvl="1" marL="91440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chemeClr val="dk2"/>
              </a:buClr>
              <a:buSzPts val="1500"/>
              <a:buChar char="○"/>
              <a:defRPr sz="1500">
                <a:solidFill>
                  <a:schemeClr val="dk2"/>
                </a:solidFill>
              </a:defRPr>
            </a:lvl2pPr>
            <a:lvl3pPr indent="-323850" lvl="2" marL="137160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chemeClr val="dk2"/>
              </a:buClr>
              <a:buSzPts val="1500"/>
              <a:buChar char="■"/>
              <a:defRPr sz="1500">
                <a:solidFill>
                  <a:schemeClr val="dk2"/>
                </a:solidFill>
              </a:defRPr>
            </a:lvl3pPr>
            <a:lvl4pPr indent="-323850" lvl="3" marL="182880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4pPr>
            <a:lvl5pPr indent="-323850" lvl="4" marL="228600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chemeClr val="dk2"/>
              </a:buClr>
              <a:buSzPts val="1500"/>
              <a:buChar char="○"/>
              <a:defRPr sz="1500">
                <a:solidFill>
                  <a:schemeClr val="dk2"/>
                </a:solidFill>
              </a:defRPr>
            </a:lvl5pPr>
            <a:lvl6pPr indent="-323850" lvl="5" marL="274320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chemeClr val="dk2"/>
              </a:buClr>
              <a:buSzPts val="1500"/>
              <a:buChar char="■"/>
              <a:defRPr sz="1500">
                <a:solidFill>
                  <a:schemeClr val="dk2"/>
                </a:solidFill>
              </a:defRPr>
            </a:lvl6pPr>
            <a:lvl7pPr indent="-323850" lvl="6" marL="320040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7pPr>
            <a:lvl8pPr indent="-323850" lvl="7" marL="365760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chemeClr val="dk2"/>
              </a:buClr>
              <a:buSzPts val="1500"/>
              <a:buChar char="○"/>
              <a:defRPr sz="1500">
                <a:solidFill>
                  <a:schemeClr val="dk2"/>
                </a:solidFill>
              </a:defRPr>
            </a:lvl8pPr>
            <a:lvl9pPr indent="-323850" lvl="8" marL="4114800">
              <a:lnSpc>
                <a:spcPct val="115000"/>
              </a:lnSpc>
              <a:spcBef>
                <a:spcPts val="1700"/>
              </a:spcBef>
              <a:spcAft>
                <a:spcPts val="1700"/>
              </a:spcAft>
              <a:buClr>
                <a:schemeClr val="dk2"/>
              </a:buClr>
              <a:buSzPts val="1500"/>
              <a:buChar char="■"/>
              <a:defRPr sz="1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14195" y="8290163"/>
            <a:ext cx="713400" cy="6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8300" lIns="98300" spcFirstLastPara="1" rIns="98300" wrap="square" tIns="98300">
            <a:noAutofit/>
          </a:bodyPr>
          <a:lstStyle>
            <a:lvl1pPr lvl="0" algn="r">
              <a:buNone/>
              <a:defRPr sz="1100">
                <a:solidFill>
                  <a:schemeClr val="dk2"/>
                </a:solidFill>
              </a:defRPr>
            </a:lvl1pPr>
            <a:lvl2pPr lvl="1" algn="r">
              <a:buNone/>
              <a:defRPr sz="1100">
                <a:solidFill>
                  <a:schemeClr val="dk2"/>
                </a:solidFill>
              </a:defRPr>
            </a:lvl2pPr>
            <a:lvl3pPr lvl="2" algn="r">
              <a:buNone/>
              <a:defRPr sz="1100">
                <a:solidFill>
                  <a:schemeClr val="dk2"/>
                </a:solidFill>
              </a:defRPr>
            </a:lvl3pPr>
            <a:lvl4pPr lvl="3" algn="r">
              <a:buNone/>
              <a:defRPr sz="1100">
                <a:solidFill>
                  <a:schemeClr val="dk2"/>
                </a:solidFill>
              </a:defRPr>
            </a:lvl4pPr>
            <a:lvl5pPr lvl="4" algn="r">
              <a:buNone/>
              <a:defRPr sz="1100">
                <a:solidFill>
                  <a:schemeClr val="dk2"/>
                </a:solidFill>
              </a:defRPr>
            </a:lvl5pPr>
            <a:lvl6pPr lvl="5" algn="r">
              <a:buNone/>
              <a:defRPr sz="1100">
                <a:solidFill>
                  <a:schemeClr val="dk2"/>
                </a:solidFill>
              </a:defRPr>
            </a:lvl6pPr>
            <a:lvl7pPr lvl="6" algn="r">
              <a:buNone/>
              <a:defRPr sz="1100">
                <a:solidFill>
                  <a:schemeClr val="dk2"/>
                </a:solidFill>
              </a:defRPr>
            </a:lvl7pPr>
            <a:lvl8pPr lvl="7" algn="r">
              <a:buNone/>
              <a:defRPr sz="1100">
                <a:solidFill>
                  <a:schemeClr val="dk2"/>
                </a:solidFill>
              </a:defRPr>
            </a:lvl8pPr>
            <a:lvl9pPr lvl="8" algn="r">
              <a:buNone/>
              <a:defRPr sz="1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gif"/><Relationship Id="rId9" Type="http://schemas.openxmlformats.org/officeDocument/2006/relationships/image" Target="../media/image4.gif"/><Relationship Id="rId5" Type="http://schemas.openxmlformats.org/officeDocument/2006/relationships/hyperlink" Target="https://safeshare.tv/x/ss6002ffd24535a#" TargetMode="External"/><Relationship Id="rId6" Type="http://schemas.openxmlformats.org/officeDocument/2006/relationships/hyperlink" Target="https://www.youtube-nocookie.com/embed/CvcuGo7fKSY?autoplay=1&amp;iv_load_policy=3&amp;loop=1&amp;modestbranding=1&amp;playlist=CvcuGo7fKSY" TargetMode="External"/><Relationship Id="rId7" Type="http://schemas.openxmlformats.org/officeDocument/2006/relationships/image" Target="../media/image10.gif"/><Relationship Id="rId8" Type="http://schemas.openxmlformats.org/officeDocument/2006/relationships/image" Target="../media/image5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5.gif"/><Relationship Id="rId5" Type="http://schemas.openxmlformats.org/officeDocument/2006/relationships/image" Target="../media/image2.gif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466150" y="472235"/>
            <a:ext cx="11076900" cy="8199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3000">
                <a:solidFill>
                  <a:srgbClr val="000000"/>
                </a:solidFill>
              </a:rPr>
              <a:t>Valentine box of chocolate ❣️ Art Gallery Template (2)❣️</a:t>
            </a:r>
            <a:endParaRPr b="1"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Delete this slide before you make a copy for your students</a:t>
            </a:r>
            <a:endParaRPr b="1" sz="26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artwork</a:t>
            </a:r>
            <a:r>
              <a:rPr lang="en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OPEN HOUSE. </a:t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the first 2 slides are editable</a:t>
            </a:r>
            <a:r>
              <a:rPr lang="en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Don’t forget to input your students’ names in slide #2 after you delete this page, so they know which slide they should upload their drawings or art pieces to. </a:t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Drawing tutorials are linked in slide #2 </a:t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2600">
              <a:solidFill>
                <a:srgbClr val="000000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2600">
              <a:solidFill>
                <a:srgbClr val="00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50161" y="8883853"/>
            <a:ext cx="7131977" cy="508129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6076875" y="0"/>
            <a:ext cx="5708400" cy="28809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61" name="Google Shape;61;p14"/>
          <p:cNvSpPr/>
          <p:nvPr/>
        </p:nvSpPr>
        <p:spPr>
          <a:xfrm>
            <a:off x="215325" y="4715325"/>
            <a:ext cx="6064800" cy="44286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EECDEB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339" y="7113342"/>
            <a:ext cx="1834395" cy="137579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6280213" y="142690"/>
            <a:ext cx="5299500" cy="2539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Students, please f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ind your name on the screen to locate your slide and insert your </a:t>
            </a:r>
            <a:r>
              <a:rPr b="1" lang="en" sz="15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box of chocolate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drawing.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sz="1500" u="sng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500">
                <a:solidFill>
                  <a:schemeClr val="accent5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or </a:t>
            </a:r>
            <a:r>
              <a:rPr b="1" lang="en" sz="15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HERE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to see the tutorial on How to draw a </a:t>
            </a:r>
            <a:r>
              <a:rPr b="1" lang="en" sz="1500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box of chocolates</a:t>
            </a: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 with a cute little heart. 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sz="1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49250" lvl="0" marL="4953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49250" lvl="0" marL="4953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Narrow"/>
              <a:buAutoNum type="arabicPeriod"/>
            </a:pPr>
            <a:r>
              <a:rPr b="1" lang="en" sz="1500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to)</a:t>
            </a:r>
            <a:endParaRPr b="1" sz="15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4" name="Google Shape;64;p14"/>
          <p:cNvGraphicFramePr/>
          <p:nvPr/>
        </p:nvGraphicFramePr>
        <p:xfrm>
          <a:off x="381833" y="4912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{97A232BC-8AAE-4406-A71A-F743B452A511}</a:tableStyleId>
              </a:tblPr>
              <a:tblGrid>
                <a:gridCol w="924750"/>
                <a:gridCol w="1861250"/>
                <a:gridCol w="1127025"/>
                <a:gridCol w="1795375"/>
              </a:tblGrid>
              <a:tr h="433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 sz="16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3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3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3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3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3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sz="15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 sz="15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3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62525" marB="162525" marR="108925" marL="1089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5" name="Google Shape;6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" y="49376"/>
            <a:ext cx="1436252" cy="278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10611888" y="5218661"/>
            <a:ext cx="1352711" cy="1818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32175" y="7113353"/>
            <a:ext cx="3253096" cy="1903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12224" y="1800398"/>
            <a:ext cx="1931100" cy="232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FF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9433742" y="40287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3F3F3"/>
                </a:solidFill>
                <a:latin typeface="Emilys Candy"/>
                <a:ea typeface="Emilys Candy"/>
                <a:cs typeface="Emilys Candy"/>
                <a:sym typeface="Emilys Candy"/>
              </a:rPr>
              <a:t>Jody	</a:t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75" y="38697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1302" y="7285158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8664" y="7108134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Chris </a:t>
            </a: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FF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6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97" name="Google Shape;97;p16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7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7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7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7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8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8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26" name="Google Shape;12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128" name="Google Shape;12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8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8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9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43" name="Google Shape;14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145" name="Google Shape;14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9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9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0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0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60" name="Google Shape;16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162" name="Google Shape;1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65" name="Google Shape;165;p20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0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7" name="Google Shape;16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0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1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1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77" name="Google Shape;17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1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179" name="Google Shape;17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1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1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2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2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94" name="Google Shape;19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196" name="Google Shape;19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2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2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2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3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3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11" name="Google Shape;21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3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213" name="Google Shape;21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3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16" name="Google Shape;216;p23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3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3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4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4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28" name="Google Shape;2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4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230" name="Google Shape;23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33" name="Google Shape;233;p24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4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5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5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5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45" name="Google Shape;24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5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50" name="Google Shape;250;p25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5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5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6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6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62" name="Google Shape;26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6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264" name="Google Shape;26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6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67" name="Google Shape;267;p26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6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9" name="Google Shape;26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6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7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7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7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79" name="Google Shape;27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7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281" name="Google Shape;28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7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84" name="Google Shape;284;p27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7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6" name="Google Shape;28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7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8"/>
          <p:cNvSpPr/>
          <p:nvPr/>
        </p:nvSpPr>
        <p:spPr>
          <a:xfrm>
            <a:off x="248800" y="481565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8"/>
          <p:cNvSpPr/>
          <p:nvPr/>
        </p:nvSpPr>
        <p:spPr>
          <a:xfrm>
            <a:off x="443428" y="5030501"/>
            <a:ext cx="31314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8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3F3F3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96" name="Google Shape;29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800" y="157625"/>
            <a:ext cx="2956700" cy="173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8"/>
          <p:cNvSpPr txBox="1"/>
          <p:nvPr/>
        </p:nvSpPr>
        <p:spPr>
          <a:xfrm>
            <a:off x="8344175" y="487300"/>
            <a:ext cx="3317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情人節快樂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827" y="7351433"/>
            <a:ext cx="1287397" cy="1564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014" y="7187022"/>
            <a:ext cx="1287397" cy="1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763117" y="409314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301" name="Google Shape;301;p28"/>
          <p:cNvSpPr/>
          <p:nvPr/>
        </p:nvSpPr>
        <p:spPr>
          <a:xfrm>
            <a:off x="8313723" y="4787200"/>
            <a:ext cx="3520500" cy="4129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8"/>
          <p:cNvSpPr/>
          <p:nvPr/>
        </p:nvSpPr>
        <p:spPr>
          <a:xfrm>
            <a:off x="8508346" y="5002051"/>
            <a:ext cx="3131100" cy="3642600"/>
          </a:xfrm>
          <a:prstGeom prst="rect">
            <a:avLst/>
          </a:prstGeom>
          <a:solidFill>
            <a:srgbClr val="F3F3F3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3" name="Google Shape;30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28" y="2214337"/>
            <a:ext cx="1907750" cy="13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62750" y="1423500"/>
            <a:ext cx="1817101" cy="17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8"/>
          <p:cNvSpPr txBox="1"/>
          <p:nvPr/>
        </p:nvSpPr>
        <p:spPr>
          <a:xfrm>
            <a:off x="9562742" y="3956093"/>
            <a:ext cx="1817100" cy="615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8300" lIns="98300" spcFirstLastPara="1" rIns="98300" wrap="square" tIns="9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6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