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1887200"/>
  <p:notesSz cx="6858000" cy="9144000"/>
  <p:embeddedFontLst>
    <p:embeddedFont>
      <p:font typeface="Arial Narrow"/>
      <p:regular r:id="rId23"/>
      <p:bold r:id="rId24"/>
      <p:italic r:id="rId25"/>
      <p:boldItalic r:id="rId26"/>
    </p:embeddedFont>
    <p:embeddedFont>
      <p:font typeface="Emilys Candy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57B92A-000E-485F-9491-1A9E19200C8C}">
  <a:tblStyle styleId="{FD57B92A-000E-485F-9491-1A9E19200C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bold.fntdata"/><Relationship Id="rId23" Type="http://schemas.openxmlformats.org/officeDocument/2006/relationships/font" Target="fonts/ArialNarrow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boldItalic.fntdata"/><Relationship Id="rId25" Type="http://schemas.openxmlformats.org/officeDocument/2006/relationships/font" Target="fonts/ArialNarrow-italic.fntdata"/><Relationship Id="rId27" Type="http://schemas.openxmlformats.org/officeDocument/2006/relationships/font" Target="fonts/EmilysCand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da0f96c38_0_1:notes"/>
          <p:cNvSpPr/>
          <p:nvPr>
            <p:ph idx="2" type="sldImg"/>
          </p:nvPr>
        </p:nvSpPr>
        <p:spPr>
          <a:xfrm>
            <a:off x="807167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675a734b0_0_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675a734b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67600911b_0_2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67600911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67600911b_0_3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67600911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67600911b_0_4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67600911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67600911b_0_55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67600911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67600911b_0_63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67600911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67600911b_0_71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67600911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67600911b_0_7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67600911b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67600911b_0_8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67600911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b67600911b_0_95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b67600911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b67600911b_0_103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b67600911b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67600911b_0_111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67600911b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b67600911b_0_11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b67600911b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b67600911b_0_12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b67600911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2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4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4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3.gif"/><Relationship Id="rId5" Type="http://schemas.openxmlformats.org/officeDocument/2006/relationships/hyperlink" Target="https://safeshare.tv/x/ss6002ffd24535a#" TargetMode="External"/><Relationship Id="rId6" Type="http://schemas.openxmlformats.org/officeDocument/2006/relationships/hyperlink" Target="https://www.youtube-nocookie.com/embed/CvcuGo7fKSY?autoplay=1&amp;iv_load_policy=3&amp;loop=1&amp;modestbranding=1&amp;playlist=CvcuGo7fKSY" TargetMode="External"/><Relationship Id="rId7" Type="http://schemas.openxmlformats.org/officeDocument/2006/relationships/image" Target="../media/image9.gif"/><Relationship Id="rId8" Type="http://schemas.openxmlformats.org/officeDocument/2006/relationships/image" Target="../media/image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6.gif"/><Relationship Id="rId5" Type="http://schemas.openxmlformats.org/officeDocument/2006/relationships/image" Target="../media/image1.png"/><Relationship Id="rId6" Type="http://schemas.openxmlformats.org/officeDocument/2006/relationships/image" Target="../media/image4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66150" y="401400"/>
            <a:ext cx="11076900" cy="6969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000000"/>
                </a:solidFill>
              </a:rPr>
              <a:t>Valentine box of chocolate ❣️ Art Gallery Template (1)❣️</a:t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artwork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OPEN HOUSE.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the first 2 slides are editable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Drawing tutorials are linked in slide #2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50161" y="7551275"/>
            <a:ext cx="7131977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381825" y="4325475"/>
            <a:ext cx="4933800" cy="33591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1" name="Google Shape;61;p14"/>
          <p:cNvSpPr/>
          <p:nvPr/>
        </p:nvSpPr>
        <p:spPr>
          <a:xfrm>
            <a:off x="381825" y="193525"/>
            <a:ext cx="5429100" cy="38472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ECDEB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742636" y="2633187"/>
            <a:ext cx="1876858" cy="140764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557575" y="4491850"/>
            <a:ext cx="4580700" cy="2961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Students, please f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box of chocolate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5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5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sz="15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to see the tutorial on How to draw a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box of chocolates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with a cute little heart.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4" name="Google Shape;64;p14"/>
          <p:cNvGraphicFramePr/>
          <p:nvPr/>
        </p:nvGraphicFramePr>
        <p:xfrm>
          <a:off x="545433" y="3421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{FD57B92A-000E-485F-9491-1A9E19200C8C}</a:tableStyleId>
              </a:tblPr>
              <a:tblGrid>
                <a:gridCol w="822700"/>
                <a:gridCol w="1655875"/>
                <a:gridCol w="1002675"/>
                <a:gridCol w="1597250"/>
              </a:tblGrid>
              <a:tr h="40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3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3300" y="6385275"/>
            <a:ext cx="1470377" cy="129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66724" y="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450949" y="10367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10372025" y="6104487"/>
            <a:ext cx="1384025" cy="186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204675" y="146200"/>
            <a:ext cx="4761300" cy="32541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467914" y="315516"/>
            <a:ext cx="4234800" cy="28701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Jody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233500" y="4023750"/>
            <a:ext cx="4703700" cy="31956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493282" y="4227750"/>
            <a:ext cx="4184100" cy="2818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1433800" y="7302575"/>
            <a:ext cx="2619000" cy="4611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Chris 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6900" y="0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6120350" y="6841938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06275" y="930125"/>
            <a:ext cx="1580925" cy="1135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7200" y="259075"/>
            <a:ext cx="1580925" cy="1135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7202" y="61789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01152" y="6178931"/>
            <a:ext cx="1287397" cy="1330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5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6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975" y="121825"/>
            <a:ext cx="3253096" cy="16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577" y="632513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01152" y="6252031"/>
            <a:ext cx="1287397" cy="133021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1409625" y="3470815"/>
            <a:ext cx="23514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1409625" y="7302600"/>
            <a:ext cx="2659200" cy="469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