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7772400" cx="11887200"/>
  <p:notesSz cx="6858000" cy="9144000"/>
  <p:embeddedFontLst>
    <p:embeddedFont>
      <p:font typeface="Arial Narrow"/>
      <p:regular r:id="rId24"/>
      <p:bold r:id="rId25"/>
      <p:italic r:id="rId26"/>
      <p:boldItalic r:id="rId27"/>
    </p:embeddedFont>
    <p:embeddedFont>
      <p:font typeface="Emilys Candy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A49FCF1-238D-4B46-94B9-F211DEFB7DE1}">
  <a:tblStyle styleId="{CA49FCF1-238D-4B46-94B9-F211DEFB7DE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7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alNarrow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italic.fntdata"/><Relationship Id="rId25" Type="http://schemas.openxmlformats.org/officeDocument/2006/relationships/font" Target="fonts/ArialNarrow-bold.fntdata"/><Relationship Id="rId28" Type="http://schemas.openxmlformats.org/officeDocument/2006/relationships/font" Target="fonts/EmilysCandy-regular.fntdata"/><Relationship Id="rId27" Type="http://schemas.openxmlformats.org/officeDocument/2006/relationships/font" Target="fonts/ArialNarrow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da0f96c38_0_1:notes"/>
          <p:cNvSpPr/>
          <p:nvPr>
            <p:ph idx="2" type="sldImg"/>
          </p:nvPr>
        </p:nvSpPr>
        <p:spPr>
          <a:xfrm>
            <a:off x="807163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48a063ec7_0_15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48a063ec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4d0c7ef07_0_13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4d0c7ef0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4d0c7ef07_0_33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4d0c7ef0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4d0c7ef07_0_51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b4d0c7ef0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4d0c7ef07_0_69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b4d0c7ef0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b4d0c7ef07_0_87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b4d0c7ef07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b4d0c7ef07_0_105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b4d0c7ef07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4d0c7ef07_0_123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4d0c7ef07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b4d0c7ef07_0_141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b4d0c7ef07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b4d0c7ef07_0_159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b4d0c7ef07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4d0c7ef07_0_177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4d0c7ef07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b4d0c7ef07_0_195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b4d0c7ef07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b4d0c7ef07_0_213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b4d0c7ef07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b4d0c7ef07_0_231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b4d0c7ef07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b4d0c7ef07_0_249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b4d0c7ef07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5221" y="1125136"/>
            <a:ext cx="11076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5210" y="4282678"/>
            <a:ext cx="11076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5210" y="3250173"/>
            <a:ext cx="11076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521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8212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5210" y="839573"/>
            <a:ext cx="36504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5210" y="2099840"/>
            <a:ext cx="36504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7325" y="680227"/>
            <a:ext cx="82785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3600" y="-189"/>
            <a:ext cx="59436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5150" y="1863464"/>
            <a:ext cx="52581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5150" y="4235758"/>
            <a:ext cx="52581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21350" y="1094158"/>
            <a:ext cx="49878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5210" y="6392869"/>
            <a:ext cx="77991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5210" y="1671478"/>
            <a:ext cx="11076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5210" y="4763362"/>
            <a:ext cx="11076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9.png"/><Relationship Id="rId11" Type="http://schemas.openxmlformats.org/officeDocument/2006/relationships/image" Target="../media/image15.gif"/><Relationship Id="rId10" Type="http://schemas.openxmlformats.org/officeDocument/2006/relationships/image" Target="../media/image1.gif"/><Relationship Id="rId12" Type="http://schemas.openxmlformats.org/officeDocument/2006/relationships/image" Target="../media/image8.png"/><Relationship Id="rId9" Type="http://schemas.openxmlformats.org/officeDocument/2006/relationships/image" Target="../media/image16.gif"/><Relationship Id="rId5" Type="http://schemas.openxmlformats.org/officeDocument/2006/relationships/image" Target="../media/image14.gif"/><Relationship Id="rId6" Type="http://schemas.openxmlformats.org/officeDocument/2006/relationships/image" Target="../media/image2.gif"/><Relationship Id="rId7" Type="http://schemas.openxmlformats.org/officeDocument/2006/relationships/hyperlink" Target="https://www.youtube-nocookie.com/embed/hTvJS0NHrKU?autoplay=1&amp;iv_load_policy=3&amp;loop=1&amp;modestbranding=1&amp;playlist=hTvJS0NHrKU" TargetMode="External"/><Relationship Id="rId8" Type="http://schemas.openxmlformats.org/officeDocument/2006/relationships/hyperlink" Target="https://www.youtube.com/watch?v=hTvJS0NHrKU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13.png"/><Relationship Id="rId11" Type="http://schemas.openxmlformats.org/officeDocument/2006/relationships/image" Target="../media/image10.gif"/><Relationship Id="rId10" Type="http://schemas.openxmlformats.org/officeDocument/2006/relationships/image" Target="../media/image11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11" Type="http://schemas.openxmlformats.org/officeDocument/2006/relationships/image" Target="../media/image11.gif"/><Relationship Id="rId10" Type="http://schemas.openxmlformats.org/officeDocument/2006/relationships/image" Target="../media/image10.gif"/><Relationship Id="rId9" Type="http://schemas.openxmlformats.org/officeDocument/2006/relationships/image" Target="../media/image9.png"/><Relationship Id="rId5" Type="http://schemas.openxmlformats.org/officeDocument/2006/relationships/image" Target="../media/image3.gif"/><Relationship Id="rId6" Type="http://schemas.openxmlformats.org/officeDocument/2006/relationships/image" Target="../media/image6.gif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405062" y="136457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Valentines </a:t>
            </a:r>
            <a:r>
              <a:rPr lang="en"/>
              <a:t>Teddy Bear with a </a:t>
            </a:r>
            <a:r>
              <a:rPr lang="en"/>
              <a:t> ❤️ Art Gallery Template （2）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405216" y="743125"/>
            <a:ext cx="11076900" cy="64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Delete this slide before you make a copy for your students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400">
                <a:solidFill>
                  <a:srgbClr val="000000"/>
                </a:solidFill>
              </a:rPr>
              <a:t>artwork</a:t>
            </a:r>
            <a:r>
              <a:rPr lang="en" sz="2400">
                <a:solidFill>
                  <a:srgbClr val="000000"/>
                </a:solidFill>
              </a:rPr>
              <a:t> for OPEN HOUSE.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Only the first 2 slides are editable</a:t>
            </a:r>
            <a:r>
              <a:rPr lang="en" sz="2400">
                <a:solidFill>
                  <a:schemeClr val="dk1"/>
                </a:solidFill>
              </a:rPr>
              <a:t> -</a:t>
            </a:r>
            <a:r>
              <a:rPr lang="en" sz="2400">
                <a:solidFill>
                  <a:srgbClr val="000000"/>
                </a:solidFill>
              </a:rPr>
              <a:t>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Don’t forget to input your students’ names in slide #2 after you delete this page, so they know which slide they should upload their drawings or art pieces to.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Drawing tutorials are linked in slide #2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Jody Dowell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4504" y="1402200"/>
            <a:ext cx="1511899" cy="2843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3189" y="2055900"/>
            <a:ext cx="978392" cy="244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750161" y="7551275"/>
            <a:ext cx="7131977" cy="43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7160015" y="4596300"/>
            <a:ext cx="4599300" cy="31761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64" name="Google Shape;64;p14"/>
          <p:cNvSpPr/>
          <p:nvPr/>
        </p:nvSpPr>
        <p:spPr>
          <a:xfrm>
            <a:off x="5893040" y="93850"/>
            <a:ext cx="5925900" cy="38529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742636" y="2633187"/>
            <a:ext cx="1514104" cy="113557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7333647" y="4762660"/>
            <a:ext cx="4252800" cy="2843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Find your name on the screen to locate your slide and insert your </a:t>
            </a:r>
            <a:r>
              <a:rPr b="1" lang="en" sz="15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Teddy Bear with a cute little heart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drawing.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sz="1500" u="sng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500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or </a:t>
            </a:r>
            <a:r>
              <a:rPr b="1" lang="en" sz="15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8"/>
              </a:rPr>
              <a:t>HERE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to see the tutorial on How to draw </a:t>
            </a:r>
            <a:r>
              <a:rPr b="1" lang="en" sz="15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Teddy Bear with a cute little heart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sz="1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to)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7" name="Google Shape;67;p14"/>
          <p:cNvGraphicFramePr/>
          <p:nvPr/>
        </p:nvGraphicFramePr>
        <p:xfrm>
          <a:off x="6105077" y="2712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{CA49FCF1-238D-4B46-94B9-F211DEFB7DE1}</a:tableStyleId>
              </a:tblPr>
              <a:tblGrid>
                <a:gridCol w="1004650"/>
                <a:gridCol w="1561325"/>
                <a:gridCol w="1266525"/>
                <a:gridCol w="1634325"/>
              </a:tblGrid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2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2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8" name="Google Shape;68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0192" y="93850"/>
            <a:ext cx="1633955" cy="211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5400000">
            <a:off x="1485014" y="3441042"/>
            <a:ext cx="1198375" cy="8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4335097">
            <a:off x="1979112" y="3348525"/>
            <a:ext cx="1340067" cy="80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0208" y="3946750"/>
            <a:ext cx="6168798" cy="400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83741" y="3492010"/>
            <a:ext cx="1097800" cy="788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/>
          <p:nvPr/>
        </p:nvSpPr>
        <p:spPr>
          <a:xfrm>
            <a:off x="72700" y="259825"/>
            <a:ext cx="4269300" cy="3027000"/>
          </a:xfrm>
          <a:prstGeom prst="rect">
            <a:avLst/>
          </a:prstGeom>
          <a:solidFill>
            <a:srgbClr val="FF0000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308190" y="438941"/>
            <a:ext cx="3797400" cy="2669100"/>
          </a:xfrm>
          <a:prstGeom prst="rect">
            <a:avLst/>
          </a:prstGeom>
          <a:solidFill>
            <a:srgbClr val="EEEEEE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5213525" y="147407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/>
          <p:nvPr/>
        </p:nvSpPr>
        <p:spPr>
          <a:xfrm>
            <a:off x="7464550" y="259825"/>
            <a:ext cx="4269300" cy="3027000"/>
          </a:xfrm>
          <a:prstGeom prst="rect">
            <a:avLst/>
          </a:prstGeom>
          <a:solidFill>
            <a:srgbClr val="FF0000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5"/>
          <p:cNvSpPr/>
          <p:nvPr/>
        </p:nvSpPr>
        <p:spPr>
          <a:xfrm>
            <a:off x="7700040" y="438941"/>
            <a:ext cx="3797400" cy="2669100"/>
          </a:xfrm>
          <a:prstGeom prst="rect">
            <a:avLst/>
          </a:prstGeom>
          <a:solidFill>
            <a:srgbClr val="EEEEEE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91" name="Google Shape;9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10" name="Google Shape;11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40" name="Google Shape;14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48" name="Google Shape;14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9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59" name="Google Shape;15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67" name="Google Shape;16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78" name="Google Shape;17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86" name="Google Shape;18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97" name="Google Shape;19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05" name="Google Shape;205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16" name="Google Shape;21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2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24" name="Google Shape;224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3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35" name="Google Shape;2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3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43" name="Google Shape;243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4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54" name="Google Shape;25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4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62" name="Google Shape;262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5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73" name="Google Shape;27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5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81" name="Google Shape;281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92" name="Google Shape;29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6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300" name="Google Shape;300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7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311" name="Google Shape;31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7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319" name="Google Shape;319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8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330" name="Google Shape;33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8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338" name="Google Shape;338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9"/>
          <p:cNvSpPr txBox="1"/>
          <p:nvPr/>
        </p:nvSpPr>
        <p:spPr>
          <a:xfrm>
            <a:off x="924426" y="340315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349" name="Google Shape;34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6147287" y="2452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4749" y="582425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450" y="42315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774" y="3833189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2888" y="3683776"/>
            <a:ext cx="102252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6050" y="6049525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89500" y="4420700"/>
            <a:ext cx="1044375" cy="12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9"/>
          <p:cNvSpPr txBox="1"/>
          <p:nvPr/>
        </p:nvSpPr>
        <p:spPr>
          <a:xfrm>
            <a:off x="8827951" y="3354400"/>
            <a:ext cx="2157600" cy="436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357" name="Google Shape;357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2100" y="3610270"/>
            <a:ext cx="1022550" cy="1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0599" y="3998014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4313" y="3231157"/>
            <a:ext cx="740825" cy="201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57377" y="561360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577" y="5669853"/>
            <a:ext cx="2416145" cy="21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20756" y="198174"/>
            <a:ext cx="2528650" cy="13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