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7772400" cx="11887200"/>
  <p:notesSz cx="6858000" cy="9144000"/>
  <p:embeddedFontLst>
    <p:embeddedFont>
      <p:font typeface="Arial Narrow"/>
      <p:regular r:id="rId24"/>
      <p:bold r:id="rId25"/>
      <p:italic r:id="rId26"/>
      <p:boldItalic r:id="rId27"/>
    </p:embeddedFont>
    <p:embeddedFont>
      <p:font typeface="Emilys Candy"/>
      <p:regular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7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2222D48-2667-40EE-8CBF-EA2C0B891444}">
  <a:tblStyle styleId="{D2222D48-2667-40EE-8CBF-EA2C0B89144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74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ArialNarrow-regular.fntdata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ArialNarrow-italic.fntdata"/><Relationship Id="rId25" Type="http://schemas.openxmlformats.org/officeDocument/2006/relationships/font" Target="fonts/ArialNarrow-bold.fntdata"/><Relationship Id="rId28" Type="http://schemas.openxmlformats.org/officeDocument/2006/relationships/font" Target="fonts/EmilysCandy-regular.fntdata"/><Relationship Id="rId27" Type="http://schemas.openxmlformats.org/officeDocument/2006/relationships/font" Target="fonts/ArialNarrow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240422549_0_97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240422549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da0f96c38_0_1:notes"/>
          <p:cNvSpPr/>
          <p:nvPr>
            <p:ph idx="2" type="sldImg"/>
          </p:nvPr>
        </p:nvSpPr>
        <p:spPr>
          <a:xfrm>
            <a:off x="807163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ada0f96c3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b48a063ec7_0_15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b48a063ec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b5a41ac89f_0_25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b5a41ac89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b5a41ac89f_0_47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b5a41ac89f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5a41ac89f_0_63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b5a41ac89f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b5a41ac89f_0_79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b5a41ac89f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b5a41ac89f_0_95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b5a41ac89f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b5a41ac89f_0_111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b5a41ac89f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b5a41ac89f_0_127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b5a41ac89f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b5a41ac89f_0_143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b5a41ac89f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b5a41ac89f_0_159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b5a41ac89f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b5a41ac89f_0_175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b5a41ac89f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b5a41ac89f_0_191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b5a41ac89f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b5a41ac89f_0_207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b5a41ac89f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b5a41ac89f_0_223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b5a41ac89f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b5a41ac89f_0_239:notes"/>
          <p:cNvSpPr/>
          <p:nvPr>
            <p:ph idx="2" type="sldImg"/>
          </p:nvPr>
        </p:nvSpPr>
        <p:spPr>
          <a:xfrm>
            <a:off x="807184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b5a41ac89f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405221" y="1125136"/>
            <a:ext cx="11076900" cy="31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405210" y="4282678"/>
            <a:ext cx="11076900" cy="11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05210" y="3250173"/>
            <a:ext cx="11076900" cy="127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405210" y="1741518"/>
            <a:ext cx="110769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405210" y="1741518"/>
            <a:ext cx="51996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6282120" y="1741518"/>
            <a:ext cx="51996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405210" y="839573"/>
            <a:ext cx="3650400" cy="11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405210" y="2099840"/>
            <a:ext cx="3650400" cy="48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637325" y="680227"/>
            <a:ext cx="8278500" cy="61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943600" y="-189"/>
            <a:ext cx="59436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45150" y="1863464"/>
            <a:ext cx="5258100" cy="223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45150" y="4235758"/>
            <a:ext cx="5258100" cy="18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6421350" y="1094158"/>
            <a:ext cx="4987800" cy="55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405210" y="6392869"/>
            <a:ext cx="77991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405210" y="1671478"/>
            <a:ext cx="11076900" cy="296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405210" y="4763362"/>
            <a:ext cx="11076900" cy="19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05210" y="1741518"/>
            <a:ext cx="110769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jpg"/><Relationship Id="rId4" Type="http://schemas.openxmlformats.org/officeDocument/2006/relationships/image" Target="../media/image11.png"/><Relationship Id="rId11" Type="http://schemas.openxmlformats.org/officeDocument/2006/relationships/image" Target="../media/image4.gif"/><Relationship Id="rId10" Type="http://schemas.openxmlformats.org/officeDocument/2006/relationships/image" Target="../media/image3.gif"/><Relationship Id="rId12" Type="http://schemas.openxmlformats.org/officeDocument/2006/relationships/image" Target="../media/image8.png"/><Relationship Id="rId9" Type="http://schemas.openxmlformats.org/officeDocument/2006/relationships/image" Target="../media/image1.gif"/><Relationship Id="rId5" Type="http://schemas.openxmlformats.org/officeDocument/2006/relationships/image" Target="../media/image12.gif"/><Relationship Id="rId6" Type="http://schemas.openxmlformats.org/officeDocument/2006/relationships/image" Target="../media/image2.gif"/><Relationship Id="rId7" Type="http://schemas.openxmlformats.org/officeDocument/2006/relationships/hyperlink" Target="https://www.youtube-nocookie.com/embed/hTvJS0NHrKU?autoplay=1&amp;iv_load_policy=3&amp;loop=1&amp;modestbranding=1&amp;playlist=hTvJS0NHrKU" TargetMode="External"/><Relationship Id="rId8" Type="http://schemas.openxmlformats.org/officeDocument/2006/relationships/hyperlink" Target="https://www.youtube.com/watch?v=hTvJS0NHrKU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Relationship Id="rId4" Type="http://schemas.openxmlformats.org/officeDocument/2006/relationships/image" Target="../media/image13.png"/><Relationship Id="rId5" Type="http://schemas.openxmlformats.org/officeDocument/2006/relationships/image" Target="../media/image6.gif"/><Relationship Id="rId6" Type="http://schemas.openxmlformats.org/officeDocument/2006/relationships/image" Target="../media/image5.gif"/><Relationship Id="rId7" Type="http://schemas.openxmlformats.org/officeDocument/2006/relationships/image" Target="../media/image9.gif"/><Relationship Id="rId8" Type="http://schemas.openxmlformats.org/officeDocument/2006/relationships/image" Target="../media/image7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6.gif"/><Relationship Id="rId6" Type="http://schemas.openxmlformats.org/officeDocument/2006/relationships/image" Target="../media/image5.gif"/><Relationship Id="rId7" Type="http://schemas.openxmlformats.org/officeDocument/2006/relationships/image" Target="../media/image9.gif"/><Relationship Id="rId8" Type="http://schemas.openxmlformats.org/officeDocument/2006/relationships/image" Target="../media/image7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6.gif"/><Relationship Id="rId6" Type="http://schemas.openxmlformats.org/officeDocument/2006/relationships/image" Target="../media/image5.gif"/><Relationship Id="rId7" Type="http://schemas.openxmlformats.org/officeDocument/2006/relationships/image" Target="../media/image9.gif"/><Relationship Id="rId8" Type="http://schemas.openxmlformats.org/officeDocument/2006/relationships/image" Target="../media/image7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6.gif"/><Relationship Id="rId6" Type="http://schemas.openxmlformats.org/officeDocument/2006/relationships/image" Target="../media/image5.gif"/><Relationship Id="rId7" Type="http://schemas.openxmlformats.org/officeDocument/2006/relationships/image" Target="../media/image9.gif"/><Relationship Id="rId8" Type="http://schemas.openxmlformats.org/officeDocument/2006/relationships/image" Target="../media/image7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6.gif"/><Relationship Id="rId6" Type="http://schemas.openxmlformats.org/officeDocument/2006/relationships/image" Target="../media/image5.gif"/><Relationship Id="rId7" Type="http://schemas.openxmlformats.org/officeDocument/2006/relationships/image" Target="../media/image9.gif"/><Relationship Id="rId8" Type="http://schemas.openxmlformats.org/officeDocument/2006/relationships/image" Target="../media/image7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6.gif"/><Relationship Id="rId6" Type="http://schemas.openxmlformats.org/officeDocument/2006/relationships/image" Target="../media/image5.gif"/><Relationship Id="rId7" Type="http://schemas.openxmlformats.org/officeDocument/2006/relationships/image" Target="../media/image9.gif"/><Relationship Id="rId8" Type="http://schemas.openxmlformats.org/officeDocument/2006/relationships/image" Target="../media/image7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6.gif"/><Relationship Id="rId6" Type="http://schemas.openxmlformats.org/officeDocument/2006/relationships/image" Target="../media/image5.gif"/><Relationship Id="rId7" Type="http://schemas.openxmlformats.org/officeDocument/2006/relationships/image" Target="../media/image9.gif"/><Relationship Id="rId8" Type="http://schemas.openxmlformats.org/officeDocument/2006/relationships/image" Target="../media/image7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6.gif"/><Relationship Id="rId6" Type="http://schemas.openxmlformats.org/officeDocument/2006/relationships/image" Target="../media/image5.gif"/><Relationship Id="rId7" Type="http://schemas.openxmlformats.org/officeDocument/2006/relationships/image" Target="../media/image9.gif"/><Relationship Id="rId8" Type="http://schemas.openxmlformats.org/officeDocument/2006/relationships/image" Target="../media/image7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6.gif"/><Relationship Id="rId6" Type="http://schemas.openxmlformats.org/officeDocument/2006/relationships/image" Target="../media/image5.gif"/><Relationship Id="rId7" Type="http://schemas.openxmlformats.org/officeDocument/2006/relationships/image" Target="../media/image9.gif"/><Relationship Id="rId8" Type="http://schemas.openxmlformats.org/officeDocument/2006/relationships/image" Target="../media/image7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6.gif"/><Relationship Id="rId6" Type="http://schemas.openxmlformats.org/officeDocument/2006/relationships/image" Target="../media/image5.gif"/><Relationship Id="rId7" Type="http://schemas.openxmlformats.org/officeDocument/2006/relationships/image" Target="../media/image9.gif"/><Relationship Id="rId8" Type="http://schemas.openxmlformats.org/officeDocument/2006/relationships/image" Target="../media/image7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6.gif"/><Relationship Id="rId6" Type="http://schemas.openxmlformats.org/officeDocument/2006/relationships/image" Target="../media/image5.gif"/><Relationship Id="rId7" Type="http://schemas.openxmlformats.org/officeDocument/2006/relationships/image" Target="../media/image9.gif"/><Relationship Id="rId8" Type="http://schemas.openxmlformats.org/officeDocument/2006/relationships/image" Target="../media/image7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6.gif"/><Relationship Id="rId6" Type="http://schemas.openxmlformats.org/officeDocument/2006/relationships/image" Target="../media/image5.gif"/><Relationship Id="rId7" Type="http://schemas.openxmlformats.org/officeDocument/2006/relationships/image" Target="../media/image9.gif"/><Relationship Id="rId8" Type="http://schemas.openxmlformats.org/officeDocument/2006/relationships/image" Target="../media/image7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6.gif"/><Relationship Id="rId6" Type="http://schemas.openxmlformats.org/officeDocument/2006/relationships/image" Target="../media/image5.gif"/><Relationship Id="rId7" Type="http://schemas.openxmlformats.org/officeDocument/2006/relationships/image" Target="../media/image9.gif"/><Relationship Id="rId8" Type="http://schemas.openxmlformats.org/officeDocument/2006/relationships/image" Target="../media/image7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6.gif"/><Relationship Id="rId6" Type="http://schemas.openxmlformats.org/officeDocument/2006/relationships/image" Target="../media/image5.gif"/><Relationship Id="rId7" Type="http://schemas.openxmlformats.org/officeDocument/2006/relationships/image" Target="../media/image9.gif"/><Relationship Id="rId8" Type="http://schemas.openxmlformats.org/officeDocument/2006/relationships/image" Target="../media/image7.gif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6.gif"/><Relationship Id="rId6" Type="http://schemas.openxmlformats.org/officeDocument/2006/relationships/image" Target="../media/image5.gif"/><Relationship Id="rId7" Type="http://schemas.openxmlformats.org/officeDocument/2006/relationships/image" Target="../media/image9.gif"/><Relationship Id="rId8" Type="http://schemas.openxmlformats.org/officeDocument/2006/relationships/image" Target="../media/image7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405062" y="136457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Valentines </a:t>
            </a:r>
            <a:r>
              <a:rPr lang="en"/>
              <a:t>Teddy Bear with a </a:t>
            </a:r>
            <a:r>
              <a:rPr lang="en"/>
              <a:t> ❤️ Art Gallery Template 1</a:t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405216" y="743125"/>
            <a:ext cx="11076900" cy="64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</a:rPr>
              <a:t>Delete this slide before you make a copy for your students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The purpose of this “gallery” is for students to upload their art for their classmates to view and admire. I plan to put together an ART ROOM later of all my students’ </a:t>
            </a:r>
            <a:r>
              <a:rPr lang="en" sz="2400">
                <a:solidFill>
                  <a:srgbClr val="000000"/>
                </a:solidFill>
              </a:rPr>
              <a:t>artwork</a:t>
            </a:r>
            <a:r>
              <a:rPr lang="en" sz="2400">
                <a:solidFill>
                  <a:srgbClr val="000000"/>
                </a:solidFill>
              </a:rPr>
              <a:t> for OPEN HOUSE. 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0000"/>
                </a:solidFill>
              </a:rPr>
              <a:t>Only the first 2 slides are editable</a:t>
            </a:r>
            <a:r>
              <a:rPr lang="en" sz="2400">
                <a:solidFill>
                  <a:schemeClr val="dk1"/>
                </a:solidFill>
              </a:rPr>
              <a:t> -</a:t>
            </a:r>
            <a:r>
              <a:rPr lang="en" sz="2400">
                <a:solidFill>
                  <a:srgbClr val="000000"/>
                </a:solidFill>
              </a:rPr>
              <a:t>(slide #1 &amp; #2 after deleting this slide) You can always make a copy of the slides you want. Slide #4 and on are just copies of slide #4 (set as background). You can copy and paste (slide 4) as many pages you need for your class. 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</a:rPr>
              <a:t>Don’t forget to input your students’ names in slide #2 after you delete this page, so they know which slide they should upload their drawings or art pieces to. 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Drawing tutorials are linked in slide #2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Jody Dowell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59429" y="106025"/>
            <a:ext cx="1511899" cy="2843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98114" y="759725"/>
            <a:ext cx="978392" cy="244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6750161" y="7551275"/>
            <a:ext cx="7131977" cy="43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264740" y="4319250"/>
            <a:ext cx="4599300" cy="3176100"/>
          </a:xfrm>
          <a:prstGeom prst="rect">
            <a:avLst/>
          </a:prstGeom>
          <a:solidFill>
            <a:srgbClr val="FF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64" name="Google Shape;64;p14"/>
          <p:cNvSpPr/>
          <p:nvPr/>
        </p:nvSpPr>
        <p:spPr>
          <a:xfrm>
            <a:off x="264740" y="106025"/>
            <a:ext cx="5925900" cy="3852900"/>
          </a:xfrm>
          <a:prstGeom prst="rect">
            <a:avLst/>
          </a:prstGeom>
          <a:solidFill>
            <a:srgbClr val="FF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4742636" y="2633187"/>
            <a:ext cx="1514104" cy="1135578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438372" y="4485610"/>
            <a:ext cx="4252800" cy="2843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Find your name on the screen to locate your slide and insert your </a:t>
            </a:r>
            <a:r>
              <a:rPr b="1" lang="en" sz="15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Teddy Bear with a cute little heart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 drawing. </a:t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Click </a:t>
            </a:r>
            <a:r>
              <a:rPr b="1" lang="en" sz="1500" u="sng">
                <a:solidFill>
                  <a:schemeClr val="accent5"/>
                </a:solidFill>
                <a:latin typeface="Arial Narrow"/>
                <a:ea typeface="Arial Narrow"/>
                <a:cs typeface="Arial Narrow"/>
                <a:sym typeface="Arial Narrow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b="1" lang="en" sz="1500">
                <a:solidFill>
                  <a:schemeClr val="accent5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 or </a:t>
            </a:r>
            <a:r>
              <a:rPr b="1" lang="en" sz="1500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8"/>
              </a:rPr>
              <a:t>HERE 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to see the tutorial on How to draw </a:t>
            </a:r>
            <a:r>
              <a:rPr b="1" lang="en" sz="15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Teddy Bear with a cute little heart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. </a:t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latin typeface="Arial Narrow"/>
                <a:ea typeface="Arial Narrow"/>
                <a:cs typeface="Arial Narrow"/>
                <a:sym typeface="Arial Narrow"/>
              </a:rPr>
              <a:t>Instructions:</a:t>
            </a:r>
            <a:endParaRPr b="1" sz="1500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 Narrow"/>
              <a:buAutoNum type="arabicPeriod"/>
            </a:pP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Click on insert, image, camera, and take a picture of your Art.</a:t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 Narrow"/>
              <a:buAutoNum type="arabicPeriod"/>
            </a:pP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Arrange it to fit in your box with your name. (The slide you are assigned to)</a:t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graphicFrame>
        <p:nvGraphicFramePr>
          <p:cNvPr id="67" name="Google Shape;67;p14"/>
          <p:cNvGraphicFramePr/>
          <p:nvPr/>
        </p:nvGraphicFramePr>
        <p:xfrm>
          <a:off x="476777" y="28339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{D2222D48-2667-40EE-8CBF-EA2C0B891444}</a:tableStyleId>
              </a:tblPr>
              <a:tblGrid>
                <a:gridCol w="1004650"/>
                <a:gridCol w="1561325"/>
                <a:gridCol w="1266525"/>
                <a:gridCol w="1634325"/>
              </a:tblGrid>
              <a:tr h="45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2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Jody, Chris </a:t>
                      </a: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 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9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3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10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4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11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5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12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6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13</a:t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20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7</a:t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14</a:t>
                      </a:r>
                      <a:endParaRPr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20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8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15</a:t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92800" marL="928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68" name="Google Shape;68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248717" y="1400875"/>
            <a:ext cx="1633955" cy="211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5400000">
            <a:off x="8489939" y="2144867"/>
            <a:ext cx="1198375" cy="81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4335097">
            <a:off x="8984037" y="2052350"/>
            <a:ext cx="1340067" cy="809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91321" y="3547525"/>
            <a:ext cx="6168798" cy="400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454741" y="3215648"/>
            <a:ext cx="1097800" cy="788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/>
          <p:nvPr/>
        </p:nvSpPr>
        <p:spPr>
          <a:xfrm>
            <a:off x="304175" y="2125575"/>
            <a:ext cx="3338400" cy="4351200"/>
          </a:xfrm>
          <a:prstGeom prst="rect">
            <a:avLst/>
          </a:prstGeom>
          <a:solidFill>
            <a:srgbClr val="FF0000"/>
          </a:solidFill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5"/>
          <p:cNvSpPr/>
          <p:nvPr/>
        </p:nvSpPr>
        <p:spPr>
          <a:xfrm>
            <a:off x="488322" y="2383054"/>
            <a:ext cx="2969400" cy="3837000"/>
          </a:xfrm>
          <a:prstGeom prst="rect">
            <a:avLst/>
          </a:prstGeom>
          <a:solidFill>
            <a:srgbClr val="EEEEEE"/>
          </a:solidFill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5"/>
          <p:cNvSpPr txBox="1"/>
          <p:nvPr/>
        </p:nvSpPr>
        <p:spPr>
          <a:xfrm>
            <a:off x="770156" y="6547469"/>
            <a:ext cx="2230500" cy="62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8515525" y="115475"/>
            <a:ext cx="3201600" cy="4391100"/>
          </a:xfrm>
          <a:prstGeom prst="rect">
            <a:avLst/>
          </a:prstGeom>
          <a:solidFill>
            <a:srgbClr val="FF0000"/>
          </a:solidFill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5"/>
          <p:cNvSpPr/>
          <p:nvPr/>
        </p:nvSpPr>
        <p:spPr>
          <a:xfrm>
            <a:off x="8692140" y="375300"/>
            <a:ext cx="2847600" cy="3871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5"/>
          <p:cNvSpPr txBox="1"/>
          <p:nvPr/>
        </p:nvSpPr>
        <p:spPr>
          <a:xfrm>
            <a:off x="9113098" y="4630032"/>
            <a:ext cx="2139300" cy="63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83" name="Google Shape;8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3563262" y="1963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62799" y="5471875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1049" y="17460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8925" y="5611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6824" y="3463201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2400" y="1230425"/>
            <a:ext cx="740825" cy="89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15925" y="115475"/>
            <a:ext cx="799600" cy="966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15525" y="4506575"/>
            <a:ext cx="640000" cy="77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53475" y="6474747"/>
            <a:ext cx="799600" cy="966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41775" y="6220050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74850" y="6348100"/>
            <a:ext cx="1044375" cy="12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/>
          <p:nvPr/>
        </p:nvSpPr>
        <p:spPr>
          <a:xfrm>
            <a:off x="770156" y="6547469"/>
            <a:ext cx="2230500" cy="62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99" name="Google Shape;99;p16"/>
          <p:cNvSpPr txBox="1"/>
          <p:nvPr/>
        </p:nvSpPr>
        <p:spPr>
          <a:xfrm>
            <a:off x="9113098" y="4630032"/>
            <a:ext cx="2139300" cy="63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00" name="Google Shape;10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3563262" y="1963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62799" y="5471875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1049" y="17460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8925" y="5611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6824" y="3463201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2400" y="1230425"/>
            <a:ext cx="740825" cy="89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15925" y="115475"/>
            <a:ext cx="799600" cy="966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15525" y="4506575"/>
            <a:ext cx="640000" cy="77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53475" y="6474747"/>
            <a:ext cx="799600" cy="966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41775" y="6220050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74850" y="6348100"/>
            <a:ext cx="1044375" cy="12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/>
          <p:nvPr/>
        </p:nvSpPr>
        <p:spPr>
          <a:xfrm>
            <a:off x="770156" y="6547469"/>
            <a:ext cx="2230500" cy="62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16" name="Google Shape;116;p17"/>
          <p:cNvSpPr txBox="1"/>
          <p:nvPr/>
        </p:nvSpPr>
        <p:spPr>
          <a:xfrm>
            <a:off x="9113098" y="4630032"/>
            <a:ext cx="2139300" cy="63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17" name="Google Shape;11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3563262" y="1963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62799" y="5471875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1049" y="17460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8925" y="5611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6824" y="3463201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2400" y="1230425"/>
            <a:ext cx="740825" cy="89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15925" y="115475"/>
            <a:ext cx="799600" cy="966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15525" y="4506575"/>
            <a:ext cx="640000" cy="77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53475" y="6474747"/>
            <a:ext cx="799600" cy="966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41775" y="6220050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74850" y="6348100"/>
            <a:ext cx="1044375" cy="12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/>
        </p:nvSpPr>
        <p:spPr>
          <a:xfrm>
            <a:off x="770156" y="6547469"/>
            <a:ext cx="2230500" cy="62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33" name="Google Shape;133;p18"/>
          <p:cNvSpPr txBox="1"/>
          <p:nvPr/>
        </p:nvSpPr>
        <p:spPr>
          <a:xfrm>
            <a:off x="9113098" y="4630032"/>
            <a:ext cx="2139300" cy="63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34" name="Google Shape;13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3563262" y="1963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62799" y="5471875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1049" y="17460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8925" y="5611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6824" y="3463201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2400" y="1230425"/>
            <a:ext cx="740825" cy="89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15925" y="115475"/>
            <a:ext cx="799600" cy="966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15525" y="4506575"/>
            <a:ext cx="640000" cy="77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53475" y="6474747"/>
            <a:ext cx="799600" cy="966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41775" y="6220050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74850" y="6348100"/>
            <a:ext cx="1044375" cy="12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/>
          <p:nvPr/>
        </p:nvSpPr>
        <p:spPr>
          <a:xfrm>
            <a:off x="770156" y="6547469"/>
            <a:ext cx="2230500" cy="62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50" name="Google Shape;150;p19"/>
          <p:cNvSpPr txBox="1"/>
          <p:nvPr/>
        </p:nvSpPr>
        <p:spPr>
          <a:xfrm>
            <a:off x="9113098" y="4630032"/>
            <a:ext cx="2139300" cy="63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51" name="Google Shape;15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3563262" y="1963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62799" y="5471875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1049" y="17460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8925" y="5611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6824" y="3463201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2400" y="1230425"/>
            <a:ext cx="740825" cy="89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15925" y="115475"/>
            <a:ext cx="799600" cy="966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15525" y="4506575"/>
            <a:ext cx="640000" cy="77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53475" y="6474747"/>
            <a:ext cx="799600" cy="966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41775" y="6220050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74850" y="6348100"/>
            <a:ext cx="1044375" cy="12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0"/>
          <p:cNvSpPr txBox="1"/>
          <p:nvPr/>
        </p:nvSpPr>
        <p:spPr>
          <a:xfrm>
            <a:off x="770156" y="6547469"/>
            <a:ext cx="2230500" cy="62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9113098" y="4630032"/>
            <a:ext cx="2139300" cy="63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68" name="Google Shape;16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3563262" y="1963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62799" y="5471875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1049" y="17460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8925" y="5611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6824" y="3463201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2400" y="1230425"/>
            <a:ext cx="740825" cy="89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15925" y="115475"/>
            <a:ext cx="799600" cy="966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15525" y="4506575"/>
            <a:ext cx="640000" cy="77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53475" y="6474747"/>
            <a:ext cx="799600" cy="966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41775" y="6220050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74850" y="6348100"/>
            <a:ext cx="1044375" cy="12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1"/>
          <p:cNvSpPr txBox="1"/>
          <p:nvPr/>
        </p:nvSpPr>
        <p:spPr>
          <a:xfrm>
            <a:off x="770156" y="6547469"/>
            <a:ext cx="2230500" cy="62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84" name="Google Shape;184;p21"/>
          <p:cNvSpPr txBox="1"/>
          <p:nvPr/>
        </p:nvSpPr>
        <p:spPr>
          <a:xfrm>
            <a:off x="9113098" y="4630032"/>
            <a:ext cx="2139300" cy="63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85" name="Google Shape;18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3563262" y="1963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62799" y="5471875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1049" y="17460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8925" y="5611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6824" y="3463201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2400" y="1230425"/>
            <a:ext cx="740825" cy="89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15925" y="115475"/>
            <a:ext cx="799600" cy="966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15525" y="4506575"/>
            <a:ext cx="640000" cy="77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53475" y="6474747"/>
            <a:ext cx="799600" cy="966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41775" y="6220050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74850" y="6348100"/>
            <a:ext cx="1044375" cy="12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2"/>
          <p:cNvSpPr txBox="1"/>
          <p:nvPr/>
        </p:nvSpPr>
        <p:spPr>
          <a:xfrm>
            <a:off x="770156" y="6547469"/>
            <a:ext cx="2230500" cy="62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01" name="Google Shape;201;p22"/>
          <p:cNvSpPr txBox="1"/>
          <p:nvPr/>
        </p:nvSpPr>
        <p:spPr>
          <a:xfrm>
            <a:off x="9113098" y="4630032"/>
            <a:ext cx="2139300" cy="63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02" name="Google Shape;20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3563262" y="1963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62799" y="5471875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1049" y="17460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8925" y="5611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6824" y="3463201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2400" y="1230425"/>
            <a:ext cx="740825" cy="89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15925" y="115475"/>
            <a:ext cx="799600" cy="966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15525" y="4506575"/>
            <a:ext cx="640000" cy="77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53475" y="6474747"/>
            <a:ext cx="799600" cy="966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41775" y="6220050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74850" y="6348100"/>
            <a:ext cx="1044375" cy="12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3"/>
          <p:cNvSpPr txBox="1"/>
          <p:nvPr/>
        </p:nvSpPr>
        <p:spPr>
          <a:xfrm>
            <a:off x="770156" y="6547469"/>
            <a:ext cx="2230500" cy="62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9113098" y="4630032"/>
            <a:ext cx="2139300" cy="63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19" name="Google Shape;21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3563262" y="1963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62799" y="5471875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1049" y="17460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8925" y="5611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6824" y="3463201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2400" y="1230425"/>
            <a:ext cx="740825" cy="89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15925" y="115475"/>
            <a:ext cx="799600" cy="966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15525" y="4506575"/>
            <a:ext cx="640000" cy="77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53475" y="6474747"/>
            <a:ext cx="799600" cy="966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41775" y="6220050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74850" y="6348100"/>
            <a:ext cx="1044375" cy="12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 txBox="1"/>
          <p:nvPr/>
        </p:nvSpPr>
        <p:spPr>
          <a:xfrm>
            <a:off x="770156" y="6547469"/>
            <a:ext cx="2230500" cy="62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35" name="Google Shape;235;p24"/>
          <p:cNvSpPr txBox="1"/>
          <p:nvPr/>
        </p:nvSpPr>
        <p:spPr>
          <a:xfrm>
            <a:off x="9113098" y="4630032"/>
            <a:ext cx="2139300" cy="63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36" name="Google Shape;23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3563262" y="1963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62799" y="5471875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1049" y="17460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8925" y="5611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6824" y="3463201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2400" y="1230425"/>
            <a:ext cx="740825" cy="89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15925" y="115475"/>
            <a:ext cx="799600" cy="966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15525" y="4506575"/>
            <a:ext cx="640000" cy="77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53475" y="6474747"/>
            <a:ext cx="799600" cy="966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41775" y="6220050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74850" y="6348100"/>
            <a:ext cx="1044375" cy="12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5"/>
          <p:cNvSpPr txBox="1"/>
          <p:nvPr/>
        </p:nvSpPr>
        <p:spPr>
          <a:xfrm>
            <a:off x="770156" y="6547469"/>
            <a:ext cx="2230500" cy="62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52" name="Google Shape;252;p25"/>
          <p:cNvSpPr txBox="1"/>
          <p:nvPr/>
        </p:nvSpPr>
        <p:spPr>
          <a:xfrm>
            <a:off x="9113098" y="4630032"/>
            <a:ext cx="2139300" cy="63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53" name="Google Shape;25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3563262" y="1963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62799" y="5471875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1049" y="17460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8925" y="5611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6824" y="3463201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2400" y="1230425"/>
            <a:ext cx="740825" cy="89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15925" y="115475"/>
            <a:ext cx="799600" cy="966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15525" y="4506575"/>
            <a:ext cx="640000" cy="77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53475" y="6474747"/>
            <a:ext cx="799600" cy="966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41775" y="6220050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74850" y="6348100"/>
            <a:ext cx="1044375" cy="12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6"/>
          <p:cNvSpPr txBox="1"/>
          <p:nvPr/>
        </p:nvSpPr>
        <p:spPr>
          <a:xfrm>
            <a:off x="770156" y="6547469"/>
            <a:ext cx="2230500" cy="62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69" name="Google Shape;269;p26"/>
          <p:cNvSpPr txBox="1"/>
          <p:nvPr/>
        </p:nvSpPr>
        <p:spPr>
          <a:xfrm>
            <a:off x="9113098" y="4630032"/>
            <a:ext cx="2139300" cy="63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70" name="Google Shape;27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3563262" y="1963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62799" y="5471875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1049" y="17460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8925" y="5611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6824" y="3463201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2400" y="1230425"/>
            <a:ext cx="740825" cy="89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15925" y="115475"/>
            <a:ext cx="799600" cy="966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15525" y="4506575"/>
            <a:ext cx="640000" cy="77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53475" y="6474747"/>
            <a:ext cx="799600" cy="966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41775" y="6220050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74850" y="6348100"/>
            <a:ext cx="1044375" cy="12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7"/>
          <p:cNvSpPr txBox="1"/>
          <p:nvPr/>
        </p:nvSpPr>
        <p:spPr>
          <a:xfrm>
            <a:off x="770156" y="6547469"/>
            <a:ext cx="2230500" cy="62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86" name="Google Shape;286;p27"/>
          <p:cNvSpPr txBox="1"/>
          <p:nvPr/>
        </p:nvSpPr>
        <p:spPr>
          <a:xfrm>
            <a:off x="9113098" y="4630032"/>
            <a:ext cx="2139300" cy="63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87" name="Google Shape;28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3563262" y="1963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62799" y="5471875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1049" y="17460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8925" y="5611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6824" y="3463201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2400" y="1230425"/>
            <a:ext cx="740825" cy="89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15925" y="115475"/>
            <a:ext cx="799600" cy="966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15525" y="4506575"/>
            <a:ext cx="640000" cy="77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53475" y="6474747"/>
            <a:ext cx="799600" cy="966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41775" y="6220050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74850" y="6348100"/>
            <a:ext cx="1044375" cy="12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8"/>
          <p:cNvSpPr txBox="1"/>
          <p:nvPr/>
        </p:nvSpPr>
        <p:spPr>
          <a:xfrm>
            <a:off x="770156" y="6547469"/>
            <a:ext cx="2230500" cy="62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303" name="Google Shape;303;p28"/>
          <p:cNvSpPr txBox="1"/>
          <p:nvPr/>
        </p:nvSpPr>
        <p:spPr>
          <a:xfrm>
            <a:off x="9113098" y="4630032"/>
            <a:ext cx="2139300" cy="63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304" name="Google Shape;30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3563262" y="1963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62799" y="5471875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1049" y="17460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8925" y="5611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6824" y="3463201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2400" y="1230425"/>
            <a:ext cx="740825" cy="89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15925" y="115475"/>
            <a:ext cx="799600" cy="966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15525" y="4506575"/>
            <a:ext cx="640000" cy="77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53475" y="6474747"/>
            <a:ext cx="799600" cy="966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41775" y="6220050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74850" y="6348100"/>
            <a:ext cx="1044375" cy="12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9"/>
          <p:cNvSpPr txBox="1"/>
          <p:nvPr/>
        </p:nvSpPr>
        <p:spPr>
          <a:xfrm>
            <a:off x="770156" y="6547469"/>
            <a:ext cx="2230500" cy="62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320" name="Google Shape;320;p29"/>
          <p:cNvSpPr txBox="1"/>
          <p:nvPr/>
        </p:nvSpPr>
        <p:spPr>
          <a:xfrm>
            <a:off x="9113098" y="4630032"/>
            <a:ext cx="2139300" cy="63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321" name="Google Shape;32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29415">
            <a:off x="3563262" y="1963793"/>
            <a:ext cx="1570310" cy="233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62799" y="5471875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1049" y="174600"/>
            <a:ext cx="1691551" cy="18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8925" y="561177"/>
            <a:ext cx="2230500" cy="259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6824" y="3463201"/>
            <a:ext cx="907675" cy="111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2400" y="1230425"/>
            <a:ext cx="740825" cy="89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15925" y="115475"/>
            <a:ext cx="799600" cy="966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15525" y="4506575"/>
            <a:ext cx="640000" cy="77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53475" y="6474747"/>
            <a:ext cx="799600" cy="966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41775" y="6220050"/>
            <a:ext cx="1044375" cy="12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74850" y="6348100"/>
            <a:ext cx="1044375" cy="12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