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1887200"/>
  <p:notesSz cx="6858000" cy="9144000"/>
  <p:embeddedFontLst>
    <p:embeddedFont>
      <p:font typeface="Arial Narrow"/>
      <p:regular r:id="rId23"/>
      <p:bold r:id="rId24"/>
      <p:italic r:id="rId25"/>
      <p:boldItalic r:id="rId26"/>
    </p:embeddedFont>
    <p:embeddedFont>
      <p:font typeface="Emilys Candy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B870FF4-761C-464E-8794-B011119E2CA3}">
  <a:tblStyle styleId="{8B870FF4-761C-464E-8794-B011119E2CA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74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alNarrow-bold.fntdata"/><Relationship Id="rId23" Type="http://schemas.openxmlformats.org/officeDocument/2006/relationships/font" Target="fonts/ArialNarrow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Narrow-boldItalic.fntdata"/><Relationship Id="rId25" Type="http://schemas.openxmlformats.org/officeDocument/2006/relationships/font" Target="fonts/ArialNarrow-italic.fntdata"/><Relationship Id="rId27" Type="http://schemas.openxmlformats.org/officeDocument/2006/relationships/font" Target="fonts/EmilysCand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40422549_0_9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4042254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da0f96c38_0_1:notes"/>
          <p:cNvSpPr/>
          <p:nvPr>
            <p:ph idx="2" type="sldImg"/>
          </p:nvPr>
        </p:nvSpPr>
        <p:spPr>
          <a:xfrm>
            <a:off x="807167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da0f96c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675a734b0_0_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675a734b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6f8077b3c_0_17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6f8077b3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6f8077b3c_0_3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6f8077b3c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6f8077b3c_0_4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6f8077b3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6f8077b3c_0_6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6f8077b3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6f8077b3c_0_7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6f8077b3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6f8077b3c_0_9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6f8077b3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6f8077b3c_0_10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6f8077b3c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6f8077b3c_0_12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6f8077b3c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b6f8077b3c_0_13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b6f8077b3c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b6f8077b3c_0_15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b6f8077b3c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b6f8077b3c_0_16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b6f8077b3c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6f8077b3c_0_184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6f8077b3c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b6f8077b3c_0_199:notes"/>
          <p:cNvSpPr/>
          <p:nvPr>
            <p:ph idx="2" type="sldImg"/>
          </p:nvPr>
        </p:nvSpPr>
        <p:spPr>
          <a:xfrm>
            <a:off x="807189" y="685800"/>
            <a:ext cx="524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b6f8077b3c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05221" y="1125136"/>
            <a:ext cx="11076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05210" y="4282678"/>
            <a:ext cx="11076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05210" y="3250173"/>
            <a:ext cx="11076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40521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282120" y="1741518"/>
            <a:ext cx="51996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05210" y="839573"/>
            <a:ext cx="36504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05210" y="2099840"/>
            <a:ext cx="36504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37325" y="680227"/>
            <a:ext cx="82782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943600" y="-189"/>
            <a:ext cx="59436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45150" y="1863464"/>
            <a:ext cx="52584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45150" y="4235758"/>
            <a:ext cx="52584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421350" y="1094158"/>
            <a:ext cx="49878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05210" y="6392869"/>
            <a:ext cx="77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405210" y="1671478"/>
            <a:ext cx="11076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405210" y="4763362"/>
            <a:ext cx="11076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05210" y="672482"/>
            <a:ext cx="11076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05210" y="1741518"/>
            <a:ext cx="11076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14195" y="7046639"/>
            <a:ext cx="7134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hyperlink" Target="https://www.youtube-nocookie.com/embed/SkMh8DAiJAw?autoplay=1&amp;iv_load_policy=3&amp;loop=1&amp;modestbranding=1&amp;playlist=SkMh8DAiJAw" TargetMode="External"/><Relationship Id="rId9" Type="http://schemas.openxmlformats.org/officeDocument/2006/relationships/image" Target="../media/image8.gif"/><Relationship Id="rId5" Type="http://schemas.openxmlformats.org/officeDocument/2006/relationships/hyperlink" Target="https://www.youtube-nocookie.com/embed/y5Gae0FPti8?autoplay=1&amp;iv_load_policy=3&amp;loop=1&amp;modestbranding=1&amp;playlist=y5Gae0FPti8" TargetMode="External"/><Relationship Id="rId6" Type="http://schemas.openxmlformats.org/officeDocument/2006/relationships/hyperlink" Target="https://www.youtube-nocookie.com/embed/S2RPTySrIvs?autoplay=1&amp;iv_load_policy=3&amp;loop=1&amp;modestbranding=1&amp;playlist=S2RPTySrIvs" TargetMode="External"/><Relationship Id="rId7" Type="http://schemas.openxmlformats.org/officeDocument/2006/relationships/image" Target="../media/image7.gif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5" Type="http://schemas.openxmlformats.org/officeDocument/2006/relationships/image" Target="../media/image7.gif"/><Relationship Id="rId6" Type="http://schemas.openxmlformats.org/officeDocument/2006/relationships/image" Target="../media/image5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5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66150" y="401400"/>
            <a:ext cx="11076900" cy="6969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000000"/>
                </a:solidFill>
              </a:rPr>
              <a:t>Valentine Roses ❣️ Art Gallery Template (2)❣️</a:t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this slide before you make a copy for your students</a:t>
            </a: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purpose of this “gallery” is for students to upload their art for their classmates to view and admire. I plan to put together an ART ROOM later of all my students’ 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artwork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OPEN HOUSE.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the first 2 slides are editable</a:t>
            </a: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-(slide #1 &amp; #2 after deleting this slide) You can always make a copy of the slides you want. Slide #4 and on are just copies of slide #4 (set as background). You can copy and paste (slide 4) as many pages you need for your class.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forget to input your students’ names in slide #2 after you delete this page, so they know which slide they should upload their drawings or art pieces to.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Drawing tutorials are linked in slide #2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214100" y="4567900"/>
            <a:ext cx="4366200" cy="30369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0" name="Google Shape;60;p14"/>
          <p:cNvSpPr/>
          <p:nvPr/>
        </p:nvSpPr>
        <p:spPr>
          <a:xfrm>
            <a:off x="146975" y="58250"/>
            <a:ext cx="4393500" cy="4359000"/>
          </a:xfrm>
          <a:prstGeom prst="rect">
            <a:avLst/>
          </a:prstGeom>
          <a:solidFill>
            <a:srgbClr val="CC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ECDEB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60500" y="4747750"/>
            <a:ext cx="4029000" cy="267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Students, please f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ind your name on the screen to locate your slide and insert your </a:t>
            </a:r>
            <a:r>
              <a:rPr b="1" lang="en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Roses 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drawing. 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Click </a:t>
            </a:r>
            <a:r>
              <a:rPr b="1"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4"/>
              </a:rPr>
              <a:t>HERE 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or </a:t>
            </a:r>
            <a:r>
              <a:rPr b="1"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5"/>
              </a:rPr>
              <a:t>HERE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  or </a:t>
            </a:r>
            <a:r>
              <a:rPr b="1"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HERE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 to see the tutorial on How to draw a </a:t>
            </a:r>
            <a:r>
              <a:rPr b="1" lang="en">
                <a:solidFill>
                  <a:srgbClr val="FF00FF"/>
                </a:solidFill>
                <a:latin typeface="Arial Narrow"/>
                <a:ea typeface="Arial Narrow"/>
                <a:cs typeface="Arial Narrow"/>
                <a:sym typeface="Arial Narrow"/>
              </a:rPr>
              <a:t>Valentine Roses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Arial Narrow"/>
                <a:ea typeface="Arial Narrow"/>
                <a:cs typeface="Arial Narrow"/>
                <a:sym typeface="Arial Narrow"/>
              </a:rPr>
              <a:t>Instructions:</a:t>
            </a:r>
            <a:endParaRPr b="1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AutoNum type="arabicPeriod"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Click on insert, image, camera, and take a picture of your Art.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AutoNum type="arabicPeriod"/>
            </a:pP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Arrange it to fit in your box with your name. (The slide you are assigned to)</a:t>
            </a:r>
            <a:endParaRPr b="1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298033" y="227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{8B870FF4-761C-464E-8794-B011119E2CA3}</a:tableStyleId>
              </a:tblPr>
              <a:tblGrid>
                <a:gridCol w="662800"/>
                <a:gridCol w="1334025"/>
                <a:gridCol w="807775"/>
                <a:gridCol w="1286800"/>
              </a:tblGrid>
              <a:tr h="829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2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Jody, Chris </a:t>
                      </a: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 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9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3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10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31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4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11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85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5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12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6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13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7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14</a:t>
                      </a:r>
                      <a:endParaRPr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8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8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Emilys Candy"/>
                          <a:ea typeface="Emilys Candy"/>
                          <a:cs typeface="Emilys Candy"/>
                          <a:sym typeface="Emilys Candy"/>
                        </a:rPr>
                        <a:t>Slide 15</a:t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Emilys Candy"/>
                        <a:ea typeface="Emilys Candy"/>
                        <a:cs typeface="Emilys Candy"/>
                        <a:sym typeface="Emilys Candy"/>
                      </a:endParaRPr>
                    </a:p>
                  </a:txBody>
                  <a:tcPr marT="138150" marB="138150" marR="100550" marL="10055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74400" y="58250"/>
            <a:ext cx="3253096" cy="16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720450" y="389963"/>
            <a:ext cx="43662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情人節快樂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44316" y="4992763"/>
            <a:ext cx="1773543" cy="261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11824" y="5502596"/>
            <a:ext cx="2034525" cy="21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844324" y="2390096"/>
            <a:ext cx="2034525" cy="210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8025" y="6525"/>
            <a:ext cx="1030705" cy="18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29" y="0"/>
            <a:ext cx="952550" cy="1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170825" y="1349650"/>
            <a:ext cx="3253200" cy="44460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350675" y="1609581"/>
            <a:ext cx="2893800" cy="3894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Jody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8464350" y="1405050"/>
            <a:ext cx="3253200" cy="4220100"/>
          </a:xfrm>
          <a:prstGeom prst="rect">
            <a:avLst/>
          </a:prstGeom>
          <a:solidFill>
            <a:srgbClr val="CC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8643992" y="1654212"/>
            <a:ext cx="2893800" cy="37218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Chris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-53475"/>
            <a:ext cx="2893800" cy="143925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743325" y="329275"/>
            <a:ext cx="22536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0000"/>
                </a:solidFill>
              </a:rPr>
              <a:t>情人節快樂</a:t>
            </a:r>
            <a:endParaRPr sz="3200">
              <a:solidFill>
                <a:srgbClr val="FF0000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6500" y="9787"/>
            <a:ext cx="1030705" cy="18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2704" y="3263"/>
            <a:ext cx="952550" cy="1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8781800" y="332538"/>
            <a:ext cx="22536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0000"/>
                </a:solidFill>
              </a:rPr>
              <a:t>情人節快樂</a:t>
            </a:r>
            <a:endParaRPr sz="3200">
              <a:solidFill>
                <a:srgbClr val="FF0000"/>
              </a:solidFill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48" name="Google Shape;14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80" name="Google Shape;18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12" name="Google Shape;2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41" name="Google Shape;241;p25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42" name="Google Shape;242;p25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43" name="Google Shape;243;p25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44" name="Google Shape;2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6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7" name="Google Shape;257;p26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8" name="Google Shape;258;p26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59" name="Google Shape;259;p26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74" name="Google Shape;274;p27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75" name="Google Shape;275;p27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76" name="Google Shape;27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89" name="Google Shape;289;p28"/>
          <p:cNvSpPr txBox="1"/>
          <p:nvPr/>
        </p:nvSpPr>
        <p:spPr>
          <a:xfrm>
            <a:off x="9356125" y="5736200"/>
            <a:ext cx="16203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815650" y="5876173"/>
            <a:ext cx="15111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Emilys Candy"/>
                <a:ea typeface="Emilys Candy"/>
                <a:cs typeface="Emilys Candy"/>
                <a:sym typeface="Emilys Candy"/>
              </a:rPr>
              <a:t>	</a:t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9349900" y="5742700"/>
            <a:ext cx="1609800" cy="507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CC0000"/>
              </a:solidFill>
              <a:latin typeface="Emilys Candy"/>
              <a:ea typeface="Emilys Candy"/>
              <a:cs typeface="Emilys Candy"/>
              <a:sym typeface="Emilys Candy"/>
            </a:endParaRPr>
          </a:p>
        </p:txBody>
      </p:sp>
      <p:pic>
        <p:nvPicPr>
          <p:cNvPr id="292" name="Google Shape;29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3116919" y="5683753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4681069" y="62716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1">
            <a:off x="6989874" y="5797837"/>
            <a:ext cx="1439194" cy="198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248519" y="6472066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9">
            <a:off x="8892519" y="6426441"/>
            <a:ext cx="1014015" cy="139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06">
            <a:off x="10627553" y="6367238"/>
            <a:ext cx="875444" cy="120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815314">
            <a:off x="2248240" y="6656694"/>
            <a:ext cx="800120" cy="11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3950" y="0"/>
            <a:ext cx="2893800" cy="1439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