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772400" cx="11887200"/>
  <p:notesSz cx="6858000" cy="9144000"/>
  <p:embeddedFontLst>
    <p:embeddedFont>
      <p:font typeface="Arial Narrow"/>
      <p:regular r:id="rId23"/>
      <p:bold r:id="rId24"/>
      <p:italic r:id="rId25"/>
      <p:boldItalic r:id="rId26"/>
    </p:embeddedFont>
    <p:embeddedFont>
      <p:font typeface="Emilys Candy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FB4B7C2-2060-4626-8586-C4999692E22E}">
  <a:tblStyle styleId="{8FB4B7C2-2060-4626-8586-C4999692E22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7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ArialNarrow-bold.fntdata"/><Relationship Id="rId23" Type="http://schemas.openxmlformats.org/officeDocument/2006/relationships/font" Target="fonts/ArialNarrow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Narrow-boldItalic.fntdata"/><Relationship Id="rId25" Type="http://schemas.openxmlformats.org/officeDocument/2006/relationships/font" Target="fonts/ArialNarrow-italic.fntdata"/><Relationship Id="rId27" Type="http://schemas.openxmlformats.org/officeDocument/2006/relationships/font" Target="fonts/EmilysCandy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40422549_0_9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4042254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ada0f96c38_0_1:notes"/>
          <p:cNvSpPr/>
          <p:nvPr>
            <p:ph idx="2" type="sldImg"/>
          </p:nvPr>
        </p:nvSpPr>
        <p:spPr>
          <a:xfrm>
            <a:off x="807167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ada0f96c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675a734b0_0_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b675a734b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676009245_0_20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b67600924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b676009245_0_3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b67600924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676009245_0_5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676009245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676009245_0_6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676009245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676009245_0_8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b676009245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b676009245_0_9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b676009245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b676009245_0_11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b676009245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676009245_0_12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67600924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b676009245_0_14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b676009245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b676009245_0_15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b676009245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b676009245_0_17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b676009245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b676009245_0_18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b676009245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b676009245_0_202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b676009245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5221" y="1125136"/>
            <a:ext cx="11076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5210" y="4282678"/>
            <a:ext cx="11076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5210" y="3250173"/>
            <a:ext cx="11076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521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8212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5210" y="839573"/>
            <a:ext cx="36504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5210" y="2099840"/>
            <a:ext cx="36504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7325" y="680227"/>
            <a:ext cx="82782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3600" y="-189"/>
            <a:ext cx="59436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5150" y="1863464"/>
            <a:ext cx="52584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5150" y="4235758"/>
            <a:ext cx="52584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21350" y="1094158"/>
            <a:ext cx="49878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5210" y="6392869"/>
            <a:ext cx="77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5210" y="1671478"/>
            <a:ext cx="11076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5210" y="4763362"/>
            <a:ext cx="11076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hyperlink" Target="https://www.youtube-nocookie.com/embed/SkMh8DAiJAw?autoplay=1&amp;iv_load_policy=3&amp;loop=1&amp;modestbranding=1&amp;playlist=SkMh8DAiJAw" TargetMode="External"/><Relationship Id="rId9" Type="http://schemas.openxmlformats.org/officeDocument/2006/relationships/image" Target="../media/image6.gif"/><Relationship Id="rId5" Type="http://schemas.openxmlformats.org/officeDocument/2006/relationships/hyperlink" Target="https://www.youtube-nocookie.com/embed/y5Gae0FPti8?autoplay=1&amp;iv_load_policy=3&amp;loop=1&amp;modestbranding=1&amp;playlist=y5Gae0FPti8" TargetMode="External"/><Relationship Id="rId6" Type="http://schemas.openxmlformats.org/officeDocument/2006/relationships/hyperlink" Target="https://www.youtube-nocookie.com/embed/S2RPTySrIvs?autoplay=1&amp;iv_load_policy=3&amp;loop=1&amp;modestbranding=1&amp;playlist=S2RPTySrIvs" TargetMode="External"/><Relationship Id="rId7" Type="http://schemas.openxmlformats.org/officeDocument/2006/relationships/image" Target="../media/image2.gif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2.gif"/><Relationship Id="rId5" Type="http://schemas.openxmlformats.org/officeDocument/2006/relationships/image" Target="../media/image5.gif"/><Relationship Id="rId6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466150" y="401400"/>
            <a:ext cx="11076900" cy="6969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000000"/>
                </a:solidFill>
              </a:rPr>
              <a:t>Valentine Roses ❣️ Art Gallery Template (1)❣️</a:t>
            </a:r>
            <a:endParaRPr b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Delete this slide before you make a copy for your students</a:t>
            </a:r>
            <a:endParaRPr b="1" sz="24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purpose of this “gallery” is for students to upload their art for their classmates to view and admire. I plan to put together an ART ROOM later of all my students’ 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artwork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OPEN HOUSE.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 the first 2 slides are editable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-(slide #1 &amp; #2 after deleting this slide) You can always make a copy of the slides you want. Slide #4 and on are just copies of slide #4 (set as background). You can copy and paste (slide 4) as many pages you need for your class.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Don’t forget to input your students’ names in slide #2 after you delete this page, so they know which slide they should upload their drawings or art pieces to.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Drawing tutorials are linked in slide #2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214100" y="4567900"/>
            <a:ext cx="4366200" cy="30369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0" name="Google Shape;60;p14"/>
          <p:cNvSpPr/>
          <p:nvPr/>
        </p:nvSpPr>
        <p:spPr>
          <a:xfrm>
            <a:off x="146975" y="58250"/>
            <a:ext cx="4393500" cy="43590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ECDEB"/>
              </a:solidFill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360500" y="4747750"/>
            <a:ext cx="4029000" cy="267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Students, please f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ind your name on the screen to locate your slide and insert your </a:t>
            </a:r>
            <a:r>
              <a:rPr b="1" lang="en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 Roses 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drawing. </a:t>
            </a:r>
            <a:endParaRPr b="1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Click </a:t>
            </a:r>
            <a:r>
              <a:rPr b="1" lang="en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4"/>
              </a:rPr>
              <a:t>HERE 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or </a:t>
            </a:r>
            <a:r>
              <a:rPr b="1" lang="en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5"/>
              </a:rPr>
              <a:t>HERE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  or </a:t>
            </a:r>
            <a:r>
              <a:rPr b="1" lang="en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HERE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 to see the tutorial on How to draw a </a:t>
            </a:r>
            <a:r>
              <a:rPr b="1" lang="en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 Roses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  </a:t>
            </a:r>
            <a:endParaRPr b="1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Arial Narrow"/>
                <a:ea typeface="Arial Narrow"/>
                <a:cs typeface="Arial Narrow"/>
                <a:sym typeface="Arial Narrow"/>
              </a:rPr>
              <a:t>Instructions:</a:t>
            </a:r>
            <a:endParaRPr b="1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 Narrow"/>
              <a:buAutoNum type="arabicPeriod"/>
            </a:pP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Click on insert, image, camera, and take a picture of your Art.</a:t>
            </a:r>
            <a:endParaRPr b="1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 Narrow"/>
              <a:buAutoNum type="arabicPeriod"/>
            </a:pP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Arrange it to fit in your box with your name. (The slide you are assigned to)</a:t>
            </a:r>
            <a:endParaRPr b="1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298033" y="227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{8FB4B7C2-2060-4626-8586-C4999692E22E}</a:tableStyleId>
              </a:tblPr>
              <a:tblGrid>
                <a:gridCol w="662800"/>
                <a:gridCol w="1334025"/>
                <a:gridCol w="807775"/>
                <a:gridCol w="1286800"/>
              </a:tblGrid>
              <a:tr h="829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2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Jody, Chris </a:t>
                      </a: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 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9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3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10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31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4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11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85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5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12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6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13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7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14</a:t>
                      </a:r>
                      <a:endParaRPr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8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15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3" name="Google Shape;6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74400" y="58250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720450" y="38996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44316" y="4992763"/>
            <a:ext cx="1773543" cy="261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11824" y="5502596"/>
            <a:ext cx="2034525" cy="21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844324" y="2390096"/>
            <a:ext cx="2034525" cy="210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719050" y="236200"/>
            <a:ext cx="4358100" cy="35226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959985" y="442135"/>
            <a:ext cx="3876300" cy="30858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Jody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5444375" y="259900"/>
            <a:ext cx="4184400" cy="34752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5675447" y="465084"/>
            <a:ext cx="3722400" cy="30648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Chris 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10" name="Google Shape;11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112" name="Google Shape;11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26" name="Google Shape;12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128" name="Google Shape;12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42" name="Google Shape;14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9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144" name="Google Shape;14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58" name="Google Shape;15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0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160" name="Google Shape;16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73" name="Google Shape;173;p21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74" name="Google Shape;17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176" name="Google Shape;17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90" name="Google Shape;19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192" name="Google Shape;19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05" name="Google Shape;205;p23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06" name="Google Shape;20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3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208" name="Google Shape;20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21" name="Google Shape;221;p24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22" name="Google Shape;22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4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224" name="Google Shape;22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37" name="Google Shape;237;p25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38" name="Google Shape;23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5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240" name="Google Shape;24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6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53" name="Google Shape;253;p26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54" name="Google Shape;25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6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256" name="Google Shape;25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7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69" name="Google Shape;269;p27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70" name="Google Shape;27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7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272" name="Google Shape;27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"/>
          <p:cNvSpPr txBox="1"/>
          <p:nvPr/>
        </p:nvSpPr>
        <p:spPr>
          <a:xfrm>
            <a:off x="1730785" y="3886201"/>
            <a:ext cx="20085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85" name="Google Shape;285;p28"/>
          <p:cNvSpPr txBox="1"/>
          <p:nvPr/>
        </p:nvSpPr>
        <p:spPr>
          <a:xfrm>
            <a:off x="6583450" y="3862625"/>
            <a:ext cx="2070600" cy="497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86" name="Google Shape;28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675" y="4709112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8"/>
          <p:cNvSpPr txBox="1"/>
          <p:nvPr/>
        </p:nvSpPr>
        <p:spPr>
          <a:xfrm>
            <a:off x="6632900" y="6676425"/>
            <a:ext cx="3430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288" name="Google Shape;28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1642" y="4019206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11738">
            <a:off x="5100367" y="424288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56548">
            <a:off x="4870342" y="3958131"/>
            <a:ext cx="871665" cy="184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5700" y="5024622"/>
            <a:ext cx="871652" cy="7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031542" y="4165096"/>
            <a:ext cx="706583" cy="171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547911">
            <a:off x="622120" y="4414954"/>
            <a:ext cx="749307" cy="16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967787">
            <a:off x="816630" y="4133498"/>
            <a:ext cx="733208" cy="166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13" y="5132947"/>
            <a:ext cx="871652" cy="7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