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7772400" cx="10058400"/>
  <p:notesSz cx="6858000" cy="9144000"/>
  <p:embeddedFontLst>
    <p:embeddedFont>
      <p:font typeface="Arial Narrow"/>
      <p:regular r:id="rId23"/>
      <p:bold r:id="rId24"/>
      <p:italic r:id="rId25"/>
      <p:boldItalic r:id="rId26"/>
    </p:embeddedFont>
    <p:embeddedFont>
      <p:font typeface="Emilys Candy"/>
      <p:regular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9BAAC57-BF74-4F46-9D7E-1A978DC56D7F}">
  <a:tblStyle styleId="{F9BAAC57-BF74-4F46-9D7E-1A978DC56D7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ArialNarrow-bold.fntdata"/><Relationship Id="rId23" Type="http://schemas.openxmlformats.org/officeDocument/2006/relationships/font" Target="fonts/ArialNarrow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ArialNarrow-boldItalic.fntdata"/><Relationship Id="rId25" Type="http://schemas.openxmlformats.org/officeDocument/2006/relationships/font" Target="fonts/ArialNarrow-italic.fntdata"/><Relationship Id="rId27" Type="http://schemas.openxmlformats.org/officeDocument/2006/relationships/font" Target="fonts/EmilysCandy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240422549_0_97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240422549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da0f96c38_0_1:notes"/>
          <p:cNvSpPr/>
          <p:nvPr>
            <p:ph idx="2" type="sldImg"/>
          </p:nvPr>
        </p:nvSpPr>
        <p:spPr>
          <a:xfrm>
            <a:off x="12105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ada0f96c3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b48a063dc5_0_1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b48a063dc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b48a063dfb_0_10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b48a063df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b48a063dfb_0_165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b48a063dfb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b48a063dfb_0_177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b48a063dfb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b48a063dfb_0_189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b48a063dfb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b48a063dfb_0_201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b48a063dfb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b48a063dfb_0_213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b48a063dfb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b48a063dfb_0_225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b48a063dfb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b48a063dfb_0_237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b48a063dfb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b48a063dfb_0_249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b48a063dfb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b48a063dfb_0_261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b48a063dfb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b48a063dfb_0_273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b48a063dfb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48a063dfb_0_285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48a063dfb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b48a063dfb_0_297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b48a063dfb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125136"/>
            <a:ext cx="9372900" cy="310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282678"/>
            <a:ext cx="9372900" cy="11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250173"/>
            <a:ext cx="9372900" cy="127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741518"/>
            <a:ext cx="93729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80227"/>
            <a:ext cx="7004400" cy="618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94158"/>
            <a:ext cx="4220400" cy="55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671478"/>
            <a:ext cx="9372900" cy="296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763362"/>
            <a:ext cx="9372900" cy="19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9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6.gif"/><Relationship Id="rId5" Type="http://schemas.openxmlformats.org/officeDocument/2006/relationships/hyperlink" Target="https://www.youtube-nocookie.com/embed/td6-t7R_9B0?autoplay=1&amp;iv_load_policy=3&amp;loop=1&amp;modestbranding=1&amp;playlist=td6-t7R_9B0" TargetMode="External"/><Relationship Id="rId6" Type="http://schemas.openxmlformats.org/officeDocument/2006/relationships/hyperlink" Target="https://www.youtube.com/watch?v=td6-t7R_9B0" TargetMode="External"/><Relationship Id="rId7" Type="http://schemas.openxmlformats.org/officeDocument/2006/relationships/image" Target="../media/image1.gif"/><Relationship Id="rId8" Type="http://schemas.openxmlformats.org/officeDocument/2006/relationships/image" Target="../media/image5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1.gif"/><Relationship Id="rId5" Type="http://schemas.openxmlformats.org/officeDocument/2006/relationships/image" Target="../media/image9.gif"/><Relationship Id="rId6" Type="http://schemas.openxmlformats.org/officeDocument/2006/relationships/image" Target="../media/image3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9.gif"/><Relationship Id="rId5" Type="http://schemas.openxmlformats.org/officeDocument/2006/relationships/image" Target="../media/image3.gif"/><Relationship Id="rId6" Type="http://schemas.openxmlformats.org/officeDocument/2006/relationships/image" Target="../media/image1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9.gif"/><Relationship Id="rId5" Type="http://schemas.openxmlformats.org/officeDocument/2006/relationships/image" Target="../media/image3.gif"/><Relationship Id="rId6" Type="http://schemas.openxmlformats.org/officeDocument/2006/relationships/image" Target="../media/image1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9.gif"/><Relationship Id="rId5" Type="http://schemas.openxmlformats.org/officeDocument/2006/relationships/image" Target="../media/image3.gif"/><Relationship Id="rId6" Type="http://schemas.openxmlformats.org/officeDocument/2006/relationships/image" Target="../media/image1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9.gif"/><Relationship Id="rId5" Type="http://schemas.openxmlformats.org/officeDocument/2006/relationships/image" Target="../media/image3.gif"/><Relationship Id="rId6" Type="http://schemas.openxmlformats.org/officeDocument/2006/relationships/image" Target="../media/image1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9.gif"/><Relationship Id="rId5" Type="http://schemas.openxmlformats.org/officeDocument/2006/relationships/image" Target="../media/image3.gif"/><Relationship Id="rId6" Type="http://schemas.openxmlformats.org/officeDocument/2006/relationships/image" Target="../media/image1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9.gif"/><Relationship Id="rId5" Type="http://schemas.openxmlformats.org/officeDocument/2006/relationships/image" Target="../media/image3.gif"/><Relationship Id="rId6" Type="http://schemas.openxmlformats.org/officeDocument/2006/relationships/image" Target="../media/image1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9.gif"/><Relationship Id="rId5" Type="http://schemas.openxmlformats.org/officeDocument/2006/relationships/image" Target="../media/image3.gif"/><Relationship Id="rId6" Type="http://schemas.openxmlformats.org/officeDocument/2006/relationships/image" Target="../media/image1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9.gif"/><Relationship Id="rId5" Type="http://schemas.openxmlformats.org/officeDocument/2006/relationships/image" Target="../media/image3.gif"/><Relationship Id="rId6" Type="http://schemas.openxmlformats.org/officeDocument/2006/relationships/image" Target="../media/image1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9.gif"/><Relationship Id="rId5" Type="http://schemas.openxmlformats.org/officeDocument/2006/relationships/image" Target="../media/image3.gif"/><Relationship Id="rId6" Type="http://schemas.openxmlformats.org/officeDocument/2006/relationships/image" Target="../media/image1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9.gif"/><Relationship Id="rId5" Type="http://schemas.openxmlformats.org/officeDocument/2006/relationships/image" Target="../media/image3.gif"/><Relationship Id="rId6" Type="http://schemas.openxmlformats.org/officeDocument/2006/relationships/image" Target="../media/image1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9.gif"/><Relationship Id="rId5" Type="http://schemas.openxmlformats.org/officeDocument/2006/relationships/image" Target="../media/image3.gif"/><Relationship Id="rId6" Type="http://schemas.openxmlformats.org/officeDocument/2006/relationships/image" Target="../media/image1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9.gif"/><Relationship Id="rId5" Type="http://schemas.openxmlformats.org/officeDocument/2006/relationships/image" Target="../media/image3.gif"/><Relationship Id="rId6" Type="http://schemas.openxmlformats.org/officeDocument/2006/relationships/image" Target="../media/image1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Relationship Id="rId4" Type="http://schemas.openxmlformats.org/officeDocument/2006/relationships/image" Target="../media/image9.gif"/><Relationship Id="rId5" Type="http://schemas.openxmlformats.org/officeDocument/2006/relationships/image" Target="../media/image3.gif"/><Relationship Id="rId6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42745" y="136457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Valentines  Heart Art Gallery Template (2) </a:t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42875" y="743125"/>
            <a:ext cx="9372900" cy="64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</a:rPr>
              <a:t>Delete this slide before you make a copy for your students</a:t>
            </a:r>
            <a:endParaRPr b="1" sz="24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The purpose of this “gallery” is for students to upload their art for their classmates to view and admire. I plan to put together an ART ROOM later of all my students’ </a:t>
            </a:r>
            <a:r>
              <a:rPr lang="en" sz="2400">
                <a:solidFill>
                  <a:srgbClr val="000000"/>
                </a:solidFill>
              </a:rPr>
              <a:t>artwork</a:t>
            </a:r>
            <a:r>
              <a:rPr lang="en" sz="2400">
                <a:solidFill>
                  <a:srgbClr val="000000"/>
                </a:solidFill>
              </a:rPr>
              <a:t> for OPEN HOUSE. 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0000"/>
                </a:solidFill>
              </a:rPr>
              <a:t>Only the first 2 slides are editable</a:t>
            </a:r>
            <a:r>
              <a:rPr lang="en" sz="2400">
                <a:solidFill>
                  <a:schemeClr val="dk1"/>
                </a:solidFill>
              </a:rPr>
              <a:t> -</a:t>
            </a:r>
            <a:r>
              <a:rPr lang="en" sz="2400">
                <a:solidFill>
                  <a:srgbClr val="000000"/>
                </a:solidFill>
              </a:rPr>
              <a:t>(slide #1 &amp; #2 after deleting this slide) You can always make a copy of the slides you want. Slide #4 and on are just copies of slide #4 (set as background). You can copy and paste (slide 4) as many pages you need for your class. 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00"/>
                </a:solidFill>
              </a:rPr>
              <a:t>Don’t forget to input your students’ names in slide #2 after you delete this page, so they know which slide they should upload their drawings or art pieces to. 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Drawing tutorials are linked in slide #2 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11675" y="7551275"/>
            <a:ext cx="6034750" cy="43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5623800" y="3690500"/>
            <a:ext cx="4139100" cy="3934800"/>
          </a:xfrm>
          <a:prstGeom prst="rect">
            <a:avLst/>
          </a:prstGeom>
          <a:solidFill>
            <a:srgbClr val="FF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62" name="Google Shape;62;p14"/>
          <p:cNvSpPr/>
          <p:nvPr/>
        </p:nvSpPr>
        <p:spPr>
          <a:xfrm>
            <a:off x="136401" y="3736950"/>
            <a:ext cx="5331600" cy="3934800"/>
          </a:xfrm>
          <a:prstGeom prst="rect">
            <a:avLst/>
          </a:prstGeom>
          <a:solidFill>
            <a:srgbClr val="FF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013000" y="2633187"/>
            <a:ext cx="1876858" cy="140764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5780051" y="3896587"/>
            <a:ext cx="3826800" cy="35226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Arial Narrow"/>
                <a:ea typeface="Arial Narrow"/>
                <a:cs typeface="Arial Narrow"/>
                <a:sym typeface="Arial Narrow"/>
              </a:rPr>
              <a:t>Find your name on the screen to locate your slide and insert your </a:t>
            </a:r>
            <a:r>
              <a:rPr b="1" lang="en" sz="16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cupcake </a:t>
            </a:r>
            <a:r>
              <a:rPr b="1" lang="en" sz="1600">
                <a:latin typeface="Arial Narrow"/>
                <a:ea typeface="Arial Narrow"/>
                <a:cs typeface="Arial Narrow"/>
                <a:sym typeface="Arial Narrow"/>
              </a:rPr>
              <a:t>drawing. </a:t>
            </a:r>
            <a:endParaRPr b="1" sz="16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Arial Narrow"/>
                <a:ea typeface="Arial Narrow"/>
                <a:cs typeface="Arial Narrow"/>
                <a:sym typeface="Arial Narrow"/>
              </a:rPr>
              <a:t>Click </a:t>
            </a:r>
            <a:r>
              <a:rPr b="1" lang="en" sz="1900" u="sng">
                <a:solidFill>
                  <a:schemeClr val="accent5"/>
                </a:solidFill>
                <a:latin typeface="Arial Narrow"/>
                <a:ea typeface="Arial Narrow"/>
                <a:cs typeface="Arial Narrow"/>
                <a:sym typeface="Arial Narrow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b="1" lang="en" sz="1900">
                <a:solidFill>
                  <a:schemeClr val="accent5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b="1" lang="en" sz="1900">
                <a:latin typeface="Arial Narrow"/>
                <a:ea typeface="Arial Narrow"/>
                <a:cs typeface="Arial Narrow"/>
                <a:sym typeface="Arial Narrow"/>
              </a:rPr>
              <a:t> or </a:t>
            </a:r>
            <a:r>
              <a:rPr b="1" lang="en" sz="1900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6"/>
              </a:rPr>
              <a:t>HERE </a:t>
            </a:r>
            <a:r>
              <a:rPr b="1" lang="en" sz="1700">
                <a:latin typeface="Arial Narrow"/>
                <a:ea typeface="Arial Narrow"/>
                <a:cs typeface="Arial Narrow"/>
                <a:sym typeface="Arial Narrow"/>
              </a:rPr>
              <a:t>to see the tutorial on How to draw a </a:t>
            </a:r>
            <a:r>
              <a:rPr b="1" lang="en" sz="17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cupcake</a:t>
            </a:r>
            <a:r>
              <a:rPr b="1" lang="en" sz="1700">
                <a:latin typeface="Arial Narrow"/>
                <a:ea typeface="Arial Narrow"/>
                <a:cs typeface="Arial Narrow"/>
                <a:sym typeface="Arial Narrow"/>
              </a:rPr>
              <a:t> with a cute little heart. </a:t>
            </a:r>
            <a:endParaRPr b="1" sz="17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latin typeface="Arial Narrow"/>
                <a:ea typeface="Arial Narrow"/>
                <a:cs typeface="Arial Narrow"/>
                <a:sym typeface="Arial Narrow"/>
              </a:rPr>
              <a:t>Instructions:</a:t>
            </a:r>
            <a:endParaRPr b="1" sz="1600" u="sng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 Narrow"/>
              <a:buAutoNum type="arabicPeriod"/>
            </a:pPr>
            <a:r>
              <a:rPr b="1" lang="en" sz="1600">
                <a:latin typeface="Arial Narrow"/>
                <a:ea typeface="Arial Narrow"/>
                <a:cs typeface="Arial Narrow"/>
                <a:sym typeface="Arial Narrow"/>
              </a:rPr>
              <a:t>Click on insert, image, camera, and take a picture of your Art.</a:t>
            </a:r>
            <a:endParaRPr b="1" sz="16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 Narrow"/>
              <a:buAutoNum type="arabicPeriod"/>
            </a:pPr>
            <a:r>
              <a:rPr b="1" lang="en" sz="1600">
                <a:latin typeface="Arial Narrow"/>
                <a:ea typeface="Arial Narrow"/>
                <a:cs typeface="Arial Narrow"/>
                <a:sym typeface="Arial Narrow"/>
              </a:rPr>
              <a:t>Arrange it to fit in your box with your name. (The slide you are assigned to</a:t>
            </a:r>
            <a:r>
              <a:rPr b="1" lang="en" sz="1700">
                <a:latin typeface="Arial Narrow"/>
                <a:ea typeface="Arial Narrow"/>
                <a:cs typeface="Arial Narrow"/>
                <a:sym typeface="Arial Narrow"/>
              </a:rPr>
              <a:t>)</a:t>
            </a:r>
            <a:endParaRPr b="1" sz="17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graphicFrame>
        <p:nvGraphicFramePr>
          <p:cNvPr id="65" name="Google Shape;65;p14"/>
          <p:cNvGraphicFramePr/>
          <p:nvPr/>
        </p:nvGraphicFramePr>
        <p:xfrm>
          <a:off x="315816" y="39143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{F9BAAC57-BF74-4F46-9D7E-1A978DC56D7F}</a:tableStyleId>
              </a:tblPr>
              <a:tblGrid>
                <a:gridCol w="919925"/>
                <a:gridCol w="1429650"/>
                <a:gridCol w="1159700"/>
                <a:gridCol w="1496450"/>
              </a:tblGrid>
              <a:tr h="489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2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Jody, Chris </a:t>
                      </a: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 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9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89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3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10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89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4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11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89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5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12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89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6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13</a:t>
                      </a:r>
                      <a:endParaRPr b="1" sz="17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65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7</a:t>
                      </a:r>
                      <a:endParaRPr b="1" sz="17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7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14</a:t>
                      </a:r>
                      <a:endParaRPr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9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65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8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7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15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9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66" name="Google Shape;66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03003" y="158384"/>
            <a:ext cx="1931095" cy="2325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6400" y="-26"/>
            <a:ext cx="4313300" cy="373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77500" y="-25"/>
            <a:ext cx="4139100" cy="3586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/>
          <p:nvPr/>
        </p:nvSpPr>
        <p:spPr>
          <a:xfrm>
            <a:off x="46225" y="155950"/>
            <a:ext cx="3618300" cy="3619800"/>
          </a:xfrm>
          <a:prstGeom prst="rect">
            <a:avLst/>
          </a:prstGeom>
          <a:solidFill>
            <a:srgbClr val="CC0000"/>
          </a:solidFill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/>
          <p:nvPr/>
        </p:nvSpPr>
        <p:spPr>
          <a:xfrm>
            <a:off x="245819" y="370155"/>
            <a:ext cx="3218700" cy="3192000"/>
          </a:xfrm>
          <a:prstGeom prst="rect">
            <a:avLst/>
          </a:prstGeom>
          <a:solidFill>
            <a:srgbClr val="EEEEEE"/>
          </a:solidFill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 txBox="1"/>
          <p:nvPr/>
        </p:nvSpPr>
        <p:spPr>
          <a:xfrm>
            <a:off x="551295" y="3834674"/>
            <a:ext cx="2417700" cy="522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Jody</a:t>
            </a:r>
            <a:endParaRPr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2156" y="101951"/>
            <a:ext cx="2007800" cy="241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37249" y="5485827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44277" y="444048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80599" y="5339652"/>
            <a:ext cx="1436252" cy="2364822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5"/>
          <p:cNvSpPr/>
          <p:nvPr/>
        </p:nvSpPr>
        <p:spPr>
          <a:xfrm>
            <a:off x="6481075" y="155950"/>
            <a:ext cx="3435300" cy="3645300"/>
          </a:xfrm>
          <a:prstGeom prst="rect">
            <a:avLst/>
          </a:prstGeom>
          <a:solidFill>
            <a:srgbClr val="CC0000"/>
          </a:solidFill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5"/>
          <p:cNvSpPr/>
          <p:nvPr/>
        </p:nvSpPr>
        <p:spPr>
          <a:xfrm>
            <a:off x="6670598" y="371690"/>
            <a:ext cx="3056100" cy="3214500"/>
          </a:xfrm>
          <a:prstGeom prst="rect">
            <a:avLst/>
          </a:prstGeom>
          <a:solidFill>
            <a:srgbClr val="EEEEEE"/>
          </a:solidFill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5"/>
          <p:cNvSpPr txBox="1"/>
          <p:nvPr/>
        </p:nvSpPr>
        <p:spPr>
          <a:xfrm>
            <a:off x="7163275" y="3930300"/>
            <a:ext cx="2417700" cy="4824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Chris</a:t>
            </a:r>
            <a:endParaRPr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83" name="Google Shape;8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950" y="4830979"/>
            <a:ext cx="936450" cy="1127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42327" y="4415906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962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7249" y="5485827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4277" y="444048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0599" y="5339652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3157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2327" y="4415906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6962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52156" y="101951"/>
            <a:ext cx="2007800" cy="241777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6"/>
          <p:cNvSpPr txBox="1"/>
          <p:nvPr/>
        </p:nvSpPr>
        <p:spPr>
          <a:xfrm>
            <a:off x="487300" y="3849650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98" name="Google Shape;98;p16"/>
          <p:cNvSpPr txBox="1"/>
          <p:nvPr/>
        </p:nvSpPr>
        <p:spPr>
          <a:xfrm>
            <a:off x="7132925" y="3940975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7249" y="5485827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4277" y="444048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0599" y="5339652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3157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2327" y="4415906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6962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52156" y="101951"/>
            <a:ext cx="2007800" cy="241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7"/>
          <p:cNvSpPr txBox="1"/>
          <p:nvPr/>
        </p:nvSpPr>
        <p:spPr>
          <a:xfrm>
            <a:off x="487300" y="3849650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11" name="Google Shape;111;p17"/>
          <p:cNvSpPr txBox="1"/>
          <p:nvPr/>
        </p:nvSpPr>
        <p:spPr>
          <a:xfrm>
            <a:off x="7132925" y="3940975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7249" y="5485827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4277" y="444048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0599" y="5339652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3157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2327" y="4415906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6962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52156" y="101951"/>
            <a:ext cx="2007800" cy="241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8"/>
          <p:cNvSpPr txBox="1"/>
          <p:nvPr/>
        </p:nvSpPr>
        <p:spPr>
          <a:xfrm>
            <a:off x="487300" y="3849650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24" name="Google Shape;124;p18"/>
          <p:cNvSpPr txBox="1"/>
          <p:nvPr/>
        </p:nvSpPr>
        <p:spPr>
          <a:xfrm>
            <a:off x="7132925" y="3940975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7249" y="5485827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4277" y="444048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0599" y="5339652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3157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2327" y="4415906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6962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52156" y="101951"/>
            <a:ext cx="2007800" cy="241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9"/>
          <p:cNvSpPr txBox="1"/>
          <p:nvPr/>
        </p:nvSpPr>
        <p:spPr>
          <a:xfrm>
            <a:off x="487300" y="3849650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37" name="Google Shape;137;p19"/>
          <p:cNvSpPr txBox="1"/>
          <p:nvPr/>
        </p:nvSpPr>
        <p:spPr>
          <a:xfrm>
            <a:off x="7132925" y="3940975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7249" y="5485827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4277" y="444048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0599" y="5339652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3157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2327" y="4415906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6962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52156" y="101951"/>
            <a:ext cx="2007800" cy="241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0"/>
          <p:cNvSpPr txBox="1"/>
          <p:nvPr/>
        </p:nvSpPr>
        <p:spPr>
          <a:xfrm>
            <a:off x="487300" y="3849650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50" name="Google Shape;150;p20"/>
          <p:cNvSpPr txBox="1"/>
          <p:nvPr/>
        </p:nvSpPr>
        <p:spPr>
          <a:xfrm>
            <a:off x="7132925" y="3940975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7249" y="5485827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4277" y="444048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0599" y="5339652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3157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2327" y="4415906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6962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52156" y="101951"/>
            <a:ext cx="2007800" cy="241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1"/>
          <p:cNvSpPr txBox="1"/>
          <p:nvPr/>
        </p:nvSpPr>
        <p:spPr>
          <a:xfrm>
            <a:off x="487300" y="3849650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63" name="Google Shape;163;p21"/>
          <p:cNvSpPr txBox="1"/>
          <p:nvPr/>
        </p:nvSpPr>
        <p:spPr>
          <a:xfrm>
            <a:off x="7132925" y="3940975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7249" y="5485827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4277" y="444048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0599" y="5339652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3157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2327" y="4415906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6962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52156" y="101951"/>
            <a:ext cx="2007800" cy="241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2"/>
          <p:cNvSpPr txBox="1"/>
          <p:nvPr/>
        </p:nvSpPr>
        <p:spPr>
          <a:xfrm>
            <a:off x="487300" y="3849650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76" name="Google Shape;176;p22"/>
          <p:cNvSpPr txBox="1"/>
          <p:nvPr/>
        </p:nvSpPr>
        <p:spPr>
          <a:xfrm>
            <a:off x="7132925" y="3940975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7249" y="5485827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4277" y="444048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0599" y="5339652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3157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2327" y="4415906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6962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52156" y="101951"/>
            <a:ext cx="2007800" cy="241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3"/>
          <p:cNvSpPr txBox="1"/>
          <p:nvPr/>
        </p:nvSpPr>
        <p:spPr>
          <a:xfrm>
            <a:off x="487300" y="3849650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89" name="Google Shape;189;p23"/>
          <p:cNvSpPr txBox="1"/>
          <p:nvPr/>
        </p:nvSpPr>
        <p:spPr>
          <a:xfrm>
            <a:off x="7132925" y="3940975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7249" y="5485827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4277" y="444048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0599" y="5339652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3157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2327" y="4415906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6962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52156" y="101951"/>
            <a:ext cx="2007800" cy="241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4"/>
          <p:cNvSpPr txBox="1"/>
          <p:nvPr/>
        </p:nvSpPr>
        <p:spPr>
          <a:xfrm>
            <a:off x="487300" y="3849650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202" name="Google Shape;202;p24"/>
          <p:cNvSpPr txBox="1"/>
          <p:nvPr/>
        </p:nvSpPr>
        <p:spPr>
          <a:xfrm>
            <a:off x="7132925" y="3940975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7249" y="5485827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4277" y="444048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0599" y="5339652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3157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2327" y="4415906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6962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52156" y="101951"/>
            <a:ext cx="2007800" cy="241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5"/>
          <p:cNvSpPr txBox="1"/>
          <p:nvPr/>
        </p:nvSpPr>
        <p:spPr>
          <a:xfrm>
            <a:off x="487300" y="3849650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215" name="Google Shape;215;p25"/>
          <p:cNvSpPr txBox="1"/>
          <p:nvPr/>
        </p:nvSpPr>
        <p:spPr>
          <a:xfrm>
            <a:off x="7132925" y="3940975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7249" y="5485827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4277" y="444048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0599" y="5339652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3157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2327" y="4415906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6962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52156" y="101951"/>
            <a:ext cx="2007800" cy="241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6"/>
          <p:cNvSpPr txBox="1"/>
          <p:nvPr/>
        </p:nvSpPr>
        <p:spPr>
          <a:xfrm>
            <a:off x="487300" y="3849650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228" name="Google Shape;228;p26"/>
          <p:cNvSpPr txBox="1"/>
          <p:nvPr/>
        </p:nvSpPr>
        <p:spPr>
          <a:xfrm>
            <a:off x="7132925" y="3940975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7249" y="5485827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4277" y="444048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0599" y="5339652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3157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2327" y="4415906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6962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52156" y="101951"/>
            <a:ext cx="2007800" cy="241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7"/>
          <p:cNvSpPr txBox="1"/>
          <p:nvPr/>
        </p:nvSpPr>
        <p:spPr>
          <a:xfrm>
            <a:off x="487300" y="3849650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241" name="Google Shape;241;p27"/>
          <p:cNvSpPr txBox="1"/>
          <p:nvPr/>
        </p:nvSpPr>
        <p:spPr>
          <a:xfrm>
            <a:off x="7132925" y="3940975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7249" y="5485827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4277" y="4440481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0599" y="5339652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3157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2327" y="4415906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69625" y="4541749"/>
            <a:ext cx="936450" cy="11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52156" y="101951"/>
            <a:ext cx="2007800" cy="241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8"/>
          <p:cNvSpPr txBox="1"/>
          <p:nvPr/>
        </p:nvSpPr>
        <p:spPr>
          <a:xfrm>
            <a:off x="487300" y="3849650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254" name="Google Shape;254;p28"/>
          <p:cNvSpPr txBox="1"/>
          <p:nvPr/>
        </p:nvSpPr>
        <p:spPr>
          <a:xfrm>
            <a:off x="7132925" y="3940975"/>
            <a:ext cx="2509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