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7772400" cx="10058400"/>
  <p:notesSz cx="6858000" cy="9144000"/>
  <p:embeddedFontLst>
    <p:embeddedFont>
      <p:font typeface="Arial Narrow"/>
      <p:regular r:id="rId25"/>
      <p:bold r:id="rId26"/>
      <p:italic r:id="rId27"/>
      <p:boldItalic r:id="rId28"/>
    </p:embeddedFont>
    <p:embeddedFont>
      <p:font typeface="Emilys Candy"/>
      <p:regular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5AB9964-36D0-4C61-B555-6EFE1673448F}">
  <a:tblStyle styleId="{E5AB9964-36D0-4C61-B555-6EFE167344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ArialNarrow-bold.fntdata"/><Relationship Id="rId25" Type="http://schemas.openxmlformats.org/officeDocument/2006/relationships/font" Target="fonts/ArialNarrow-regular.fntdata"/><Relationship Id="rId28" Type="http://schemas.openxmlformats.org/officeDocument/2006/relationships/font" Target="fonts/ArialNarrow-boldItalic.fntdata"/><Relationship Id="rId27" Type="http://schemas.openxmlformats.org/officeDocument/2006/relationships/font" Target="fonts/ArialNarrow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EmilysCandy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240422549_0_97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24042254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da0f96c38_0_1:notes"/>
          <p:cNvSpPr/>
          <p:nvPr>
            <p:ph idx="2" type="sldImg"/>
          </p:nvPr>
        </p:nvSpPr>
        <p:spPr>
          <a:xfrm>
            <a:off x="12105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da0f96c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48a063dc5_0_1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b48a063dc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b99985a76c_1_0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b99985a76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b99985a76c_1_7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b99985a76c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b99985a76c_1_12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b99985a76c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99985a76c_1_17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b99985a76c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99985a76c_1_22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99985a76c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b99985a76c_1_27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b99985a76c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99985a76c_1_32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99985a76c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b99985a76c_1_37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b99985a76c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99985a76c_1_42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b99985a76c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99985a76c_1_47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b99985a76c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b99985a76c_1_52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b99985a76c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b99985a76c_1_57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b99985a76c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b99985a76c_1_62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b99985a76c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b99985a76c_1_67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b99985a76c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b99985a76c_1_72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b99985a76c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4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4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3.gif"/><Relationship Id="rId5" Type="http://schemas.openxmlformats.org/officeDocument/2006/relationships/hyperlink" Target="https://www.youtube-nocookie.com/embed/NJknEdwBQFo?autoplay=1&amp;iv_load_policy=3&amp;loop=1&amp;modestbranding=1&amp;playlist=NJknEdwBQFo" TargetMode="External"/><Relationship Id="rId6" Type="http://schemas.openxmlformats.org/officeDocument/2006/relationships/hyperlink" Target="https://www.youtube.com/watch?v=td6-t7R_9B0" TargetMode="External"/><Relationship Id="rId7" Type="http://schemas.openxmlformats.org/officeDocument/2006/relationships/image" Target="../media/image4.gif"/><Relationship Id="rId8" Type="http://schemas.openxmlformats.org/officeDocument/2006/relationships/image" Target="../media/image7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4.gif"/><Relationship Id="rId5" Type="http://schemas.openxmlformats.org/officeDocument/2006/relationships/image" Target="../media/image2.gif"/><Relationship Id="rId6" Type="http://schemas.openxmlformats.org/officeDocument/2006/relationships/image" Target="../media/image9.gif"/><Relationship Id="rId7" Type="http://schemas.openxmlformats.org/officeDocument/2006/relationships/image" Target="../media/image6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42745" y="136457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Valentines  Heart Art Gallery Template (1) 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42875" y="743125"/>
            <a:ext cx="9372900" cy="64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Delete this slide before you make a copy for your students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The purpose of this “gallery” is for students to upload their art for their classmates to view and admire. I plan to put together an ART ROOM later of all my students’ </a:t>
            </a:r>
            <a:r>
              <a:rPr lang="en" sz="2400">
                <a:solidFill>
                  <a:srgbClr val="000000"/>
                </a:solidFill>
              </a:rPr>
              <a:t>artwork</a:t>
            </a:r>
            <a:r>
              <a:rPr lang="en" sz="2400">
                <a:solidFill>
                  <a:srgbClr val="000000"/>
                </a:solidFill>
              </a:rPr>
              <a:t> for OPEN HOUSE.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Only the first 2 slides are editable</a:t>
            </a:r>
            <a:r>
              <a:rPr lang="en" sz="2400">
                <a:solidFill>
                  <a:schemeClr val="dk1"/>
                </a:solidFill>
              </a:rPr>
              <a:t> -</a:t>
            </a:r>
            <a:r>
              <a:rPr lang="en" sz="2400">
                <a:solidFill>
                  <a:srgbClr val="000000"/>
                </a:solidFill>
              </a:rPr>
              <a:t>(slide #1 &amp; #2 after deleting this slide) You can always make a copy of the slides you want. Slide #4 and on are just copies of slide #4 (set as background). You can copy and paste (slide 4) as many pages you need for your class.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</a:rPr>
              <a:t>Don’t forget to input your students’ names in slide #2 after you delete this page, so they know which slide they should upload their drawings or art pieces to.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Drawing tutorials are linked in slide #2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1675" y="7551275"/>
            <a:ext cx="6034750" cy="43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5623800" y="3690500"/>
            <a:ext cx="4139100" cy="3934800"/>
          </a:xfrm>
          <a:prstGeom prst="rect">
            <a:avLst/>
          </a:prstGeom>
          <a:solidFill>
            <a:srgbClr val="FF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62" name="Google Shape;62;p14"/>
          <p:cNvSpPr/>
          <p:nvPr/>
        </p:nvSpPr>
        <p:spPr>
          <a:xfrm>
            <a:off x="136401" y="3736950"/>
            <a:ext cx="5331600" cy="3934800"/>
          </a:xfrm>
          <a:prstGeom prst="rect">
            <a:avLst/>
          </a:prstGeom>
          <a:solidFill>
            <a:srgbClr val="FF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013000" y="2633187"/>
            <a:ext cx="1876858" cy="140764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5780051" y="3896587"/>
            <a:ext cx="3826800" cy="35226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CC0000"/>
                </a:solidFill>
                <a:latin typeface="Arial Narrow"/>
                <a:ea typeface="Arial Narrow"/>
                <a:cs typeface="Arial Narrow"/>
                <a:sym typeface="Arial Narrow"/>
              </a:rPr>
              <a:t>F</a:t>
            </a: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ind your name on the screen to locate your slide and insert your vvaltines</a:t>
            </a:r>
            <a:r>
              <a:rPr b="1" lang="en" sz="1600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cupcake</a:t>
            </a: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 drawing. </a:t>
            </a:r>
            <a:endParaRPr b="1" sz="16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Arial Narrow"/>
                <a:ea typeface="Arial Narrow"/>
                <a:cs typeface="Arial Narrow"/>
                <a:sym typeface="Arial Narrow"/>
              </a:rPr>
              <a:t>Click </a:t>
            </a:r>
            <a:r>
              <a:rPr b="1" lang="en" sz="1900" u="sng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b="1" lang="en" sz="1900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1" lang="en" sz="1900">
                <a:latin typeface="Arial Narrow"/>
                <a:ea typeface="Arial Narrow"/>
                <a:cs typeface="Arial Narrow"/>
                <a:sym typeface="Arial Narrow"/>
              </a:rPr>
              <a:t>or </a:t>
            </a:r>
            <a:r>
              <a:rPr b="1" lang="en" sz="19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6"/>
              </a:rPr>
              <a:t>HERE</a:t>
            </a:r>
            <a:r>
              <a:rPr b="1" lang="en" sz="190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1" lang="en" sz="1700">
                <a:latin typeface="Arial Narrow"/>
                <a:ea typeface="Arial Narrow"/>
                <a:cs typeface="Arial Narrow"/>
                <a:sym typeface="Arial Narrow"/>
              </a:rPr>
              <a:t>to see the tutorial on How to draw a cupcake with a cute little heart. </a:t>
            </a:r>
            <a:endParaRPr b="1" sz="17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latin typeface="Arial Narrow"/>
                <a:ea typeface="Arial Narrow"/>
                <a:cs typeface="Arial Narrow"/>
                <a:sym typeface="Arial Narrow"/>
              </a:rPr>
              <a:t>Instructions:</a:t>
            </a:r>
            <a:endParaRPr b="1" sz="16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 Narrow"/>
              <a:buAutoNum type="arabicPeriod"/>
            </a:pP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Click on insert, image, camera, and take a picture of your Art.</a:t>
            </a:r>
            <a:endParaRPr b="1" sz="16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 Narrow"/>
              <a:buAutoNum type="arabicPeriod"/>
            </a:pPr>
            <a:r>
              <a:rPr b="1" lang="en" sz="1600">
                <a:latin typeface="Arial Narrow"/>
                <a:ea typeface="Arial Narrow"/>
                <a:cs typeface="Arial Narrow"/>
                <a:sym typeface="Arial Narrow"/>
              </a:rPr>
              <a:t>Arrange it to fit in your box with your name. (The slide you are assigned to</a:t>
            </a:r>
            <a:r>
              <a:rPr b="1" lang="en" sz="1700">
                <a:latin typeface="Arial Narrow"/>
                <a:ea typeface="Arial Narrow"/>
                <a:cs typeface="Arial Narrow"/>
                <a:sym typeface="Arial Narrow"/>
              </a:rPr>
              <a:t>)</a:t>
            </a:r>
            <a:endParaRPr b="1" sz="17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aphicFrame>
        <p:nvGraphicFramePr>
          <p:cNvPr id="65" name="Google Shape;65;p14"/>
          <p:cNvGraphicFramePr/>
          <p:nvPr/>
        </p:nvGraphicFramePr>
        <p:xfrm>
          <a:off x="315816" y="39143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{E5AB9964-36D0-4C61-B555-6EFE1673448F}</a:tableStyleId>
              </a:tblPr>
              <a:tblGrid>
                <a:gridCol w="919925"/>
                <a:gridCol w="1429650"/>
                <a:gridCol w="1159700"/>
                <a:gridCol w="1496450"/>
              </a:tblGrid>
              <a:tr h="48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2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Jody, Chris </a:t>
                      </a: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 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9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3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10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4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11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5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12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6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13</a:t>
                      </a:r>
                      <a:endParaRPr b="1" sz="17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5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7</a:t>
                      </a:r>
                      <a:endParaRPr b="1" sz="17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7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14</a:t>
                      </a:r>
                      <a:endParaRPr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9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5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8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7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15</a:t>
                      </a:r>
                      <a:endParaRPr b="1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9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6" name="Google Shape;6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31803" y="243659"/>
            <a:ext cx="1931095" cy="2325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28" y="-55148"/>
            <a:ext cx="3096605" cy="379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80897" y="2"/>
            <a:ext cx="3096605" cy="379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/>
          <p:nvPr/>
        </p:nvSpPr>
        <p:spPr>
          <a:xfrm>
            <a:off x="5326850" y="217425"/>
            <a:ext cx="4452300" cy="3083100"/>
          </a:xfrm>
          <a:prstGeom prst="rect">
            <a:avLst/>
          </a:prstGeom>
          <a:solidFill>
            <a:srgbClr val="CC0000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5572452" y="399870"/>
            <a:ext cx="3960600" cy="2718600"/>
          </a:xfrm>
          <a:prstGeom prst="rect">
            <a:avLst/>
          </a:prstGeom>
          <a:solidFill>
            <a:srgbClr val="EEEEEE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5415134" y="4153377"/>
            <a:ext cx="4275600" cy="3099600"/>
          </a:xfrm>
          <a:prstGeom prst="rect">
            <a:avLst/>
          </a:prstGeom>
          <a:solidFill>
            <a:srgbClr val="CC0000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/>
          <p:nvPr/>
        </p:nvSpPr>
        <p:spPr>
          <a:xfrm>
            <a:off x="5651000" y="4336794"/>
            <a:ext cx="3804000" cy="2733000"/>
          </a:xfrm>
          <a:prstGeom prst="rect">
            <a:avLst/>
          </a:prstGeom>
          <a:solidFill>
            <a:srgbClr val="EEEEEE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6129499" y="7328921"/>
            <a:ext cx="2847000" cy="410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7301" y="847898"/>
            <a:ext cx="1364575" cy="16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06162" y="5277714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41814" y="399869"/>
            <a:ext cx="1287397" cy="1330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9899" y="3208814"/>
            <a:ext cx="1436252" cy="2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9912" y="930490"/>
            <a:ext cx="1206935" cy="1478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07" name="Google Shape;107;p19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13" name="Google Shape;113;p20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25" name="Google Shape;125;p22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31" name="Google Shape;131;p23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37" name="Google Shape;137;p24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43" name="Google Shape;143;p25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49" name="Google Shape;149;p26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55" name="Google Shape;155;p27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67" name="Google Shape;167;p29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/>
        </p:nvSpPr>
        <p:spPr>
          <a:xfrm>
            <a:off x="6205695" y="3424697"/>
            <a:ext cx="26946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73" name="Google Shape;173;p30"/>
          <p:cNvSpPr txBox="1"/>
          <p:nvPr/>
        </p:nvSpPr>
        <p:spPr>
          <a:xfrm>
            <a:off x="6145600" y="7301150"/>
            <a:ext cx="2812200" cy="407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