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50343846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a50343846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a11f3d40fc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a11f3d40fc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9.png"/><Relationship Id="rId42" Type="http://schemas.openxmlformats.org/officeDocument/2006/relationships/image" Target="../media/image13.png"/><Relationship Id="rId41" Type="http://schemas.openxmlformats.org/officeDocument/2006/relationships/hyperlink" Target="https://www.youtube.com/embed/vTkE9qoO2Ko" TargetMode="External"/><Relationship Id="rId44" Type="http://schemas.openxmlformats.org/officeDocument/2006/relationships/image" Target="../media/image21.png"/><Relationship Id="rId43" Type="http://schemas.openxmlformats.org/officeDocument/2006/relationships/hyperlink" Target="https://www.youtube.com/embed/hzeDKA50WNs" TargetMode="External"/><Relationship Id="rId46" Type="http://schemas.openxmlformats.org/officeDocument/2006/relationships/image" Target="../media/image26.png"/><Relationship Id="rId45" Type="http://schemas.openxmlformats.org/officeDocument/2006/relationships/hyperlink" Target="https://www.youtube.com/embed/1CLSTE69EtM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4.jpg"/><Relationship Id="rId4" Type="http://schemas.openxmlformats.org/officeDocument/2006/relationships/image" Target="../media/image8.jpg"/><Relationship Id="rId9" Type="http://schemas.openxmlformats.org/officeDocument/2006/relationships/image" Target="../media/image10.png"/><Relationship Id="rId48" Type="http://schemas.openxmlformats.org/officeDocument/2006/relationships/image" Target="../media/image25.png"/><Relationship Id="rId47" Type="http://schemas.openxmlformats.org/officeDocument/2006/relationships/hyperlink" Target="https://www.youtube.com/embed/9RcCCfNdAgw" TargetMode="External"/><Relationship Id="rId49" Type="http://schemas.openxmlformats.org/officeDocument/2006/relationships/hyperlink" Target="https://youtu.be/4jlZSY6V5Mk" TargetMode="External"/><Relationship Id="rId5" Type="http://schemas.openxmlformats.org/officeDocument/2006/relationships/image" Target="../media/image16.png"/><Relationship Id="rId6" Type="http://schemas.openxmlformats.org/officeDocument/2006/relationships/image" Target="../media/image11.jp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31" Type="http://schemas.openxmlformats.org/officeDocument/2006/relationships/hyperlink" Target="https://www.youtube.com/embed/t9gI1pQPqFg" TargetMode="External"/><Relationship Id="rId30" Type="http://schemas.openxmlformats.org/officeDocument/2006/relationships/image" Target="../media/image1.png"/><Relationship Id="rId33" Type="http://schemas.openxmlformats.org/officeDocument/2006/relationships/hyperlink" Target="https://www.youtube.com/embed/MksoBosg90Q" TargetMode="External"/><Relationship Id="rId32" Type="http://schemas.openxmlformats.org/officeDocument/2006/relationships/image" Target="../media/image22.png"/><Relationship Id="rId35" Type="http://schemas.openxmlformats.org/officeDocument/2006/relationships/hyperlink" Target="https://www.youtube.com/embed/eZIVo4Nntw4" TargetMode="External"/><Relationship Id="rId34" Type="http://schemas.openxmlformats.org/officeDocument/2006/relationships/image" Target="../media/image17.png"/><Relationship Id="rId71" Type="http://schemas.openxmlformats.org/officeDocument/2006/relationships/image" Target="../media/image31.png"/><Relationship Id="rId70" Type="http://schemas.openxmlformats.org/officeDocument/2006/relationships/image" Target="../media/image35.png"/><Relationship Id="rId37" Type="http://schemas.openxmlformats.org/officeDocument/2006/relationships/hyperlink" Target="https://www.youtube.com/embed/GjGpzKzsjzw" TargetMode="External"/><Relationship Id="rId36" Type="http://schemas.openxmlformats.org/officeDocument/2006/relationships/image" Target="../media/image20.png"/><Relationship Id="rId39" Type="http://schemas.openxmlformats.org/officeDocument/2006/relationships/hyperlink" Target="https://youtu.be/w24-qhWkAoA" TargetMode="External"/><Relationship Id="rId38" Type="http://schemas.openxmlformats.org/officeDocument/2006/relationships/image" Target="../media/image15.png"/><Relationship Id="rId62" Type="http://schemas.openxmlformats.org/officeDocument/2006/relationships/image" Target="../media/image27.png"/><Relationship Id="rId61" Type="http://schemas.openxmlformats.org/officeDocument/2006/relationships/hyperlink" Target="https://youtu.be/o-19giEULE0" TargetMode="External"/><Relationship Id="rId20" Type="http://schemas.openxmlformats.org/officeDocument/2006/relationships/image" Target="../media/image45.png"/><Relationship Id="rId64" Type="http://schemas.openxmlformats.org/officeDocument/2006/relationships/image" Target="../media/image37.png"/><Relationship Id="rId63" Type="http://schemas.openxmlformats.org/officeDocument/2006/relationships/hyperlink" Target="https://youtu.be/keVUFk9KGZw" TargetMode="External"/><Relationship Id="rId22" Type="http://schemas.openxmlformats.org/officeDocument/2006/relationships/image" Target="../media/image3.png"/><Relationship Id="rId66" Type="http://schemas.openxmlformats.org/officeDocument/2006/relationships/image" Target="../media/image36.png"/><Relationship Id="rId21" Type="http://schemas.openxmlformats.org/officeDocument/2006/relationships/hyperlink" Target="https://www.youtube.com/embed/n4wVjw0_U7s" TargetMode="External"/><Relationship Id="rId65" Type="http://schemas.openxmlformats.org/officeDocument/2006/relationships/image" Target="../media/image24.png"/><Relationship Id="rId24" Type="http://schemas.openxmlformats.org/officeDocument/2006/relationships/image" Target="../media/image38.png"/><Relationship Id="rId68" Type="http://schemas.openxmlformats.org/officeDocument/2006/relationships/image" Target="../media/image29.png"/><Relationship Id="rId23" Type="http://schemas.openxmlformats.org/officeDocument/2006/relationships/hyperlink" Target="https://www.youtube.com/embed/9XWEV_wb_jA" TargetMode="External"/><Relationship Id="rId67" Type="http://schemas.openxmlformats.org/officeDocument/2006/relationships/image" Target="../media/image28.png"/><Relationship Id="rId60" Type="http://schemas.openxmlformats.org/officeDocument/2006/relationships/image" Target="../media/image23.png"/><Relationship Id="rId26" Type="http://schemas.openxmlformats.org/officeDocument/2006/relationships/image" Target="../media/image9.png"/><Relationship Id="rId25" Type="http://schemas.openxmlformats.org/officeDocument/2006/relationships/hyperlink" Target="https://www.youtube.com/embed/88hn62gD2c8" TargetMode="External"/><Relationship Id="rId69" Type="http://schemas.openxmlformats.org/officeDocument/2006/relationships/image" Target="../media/image39.png"/><Relationship Id="rId28" Type="http://schemas.openxmlformats.org/officeDocument/2006/relationships/image" Target="../media/image18.png"/><Relationship Id="rId27" Type="http://schemas.openxmlformats.org/officeDocument/2006/relationships/hyperlink" Target="https://www.youtube.com/embed/Hnv0dfcpgDQ" TargetMode="External"/><Relationship Id="rId29" Type="http://schemas.openxmlformats.org/officeDocument/2006/relationships/hyperlink" Target="https://www.youtube.com/embed/yaBqmoRI_68" TargetMode="External"/><Relationship Id="rId51" Type="http://schemas.openxmlformats.org/officeDocument/2006/relationships/hyperlink" Target="https://youtu.be/puH4_XhKBCQ" TargetMode="External"/><Relationship Id="rId50" Type="http://schemas.openxmlformats.org/officeDocument/2006/relationships/image" Target="../media/image30.png"/><Relationship Id="rId53" Type="http://schemas.openxmlformats.org/officeDocument/2006/relationships/hyperlink" Target="https://youtu.be/fueWXoLnrW8" TargetMode="External"/><Relationship Id="rId52" Type="http://schemas.openxmlformats.org/officeDocument/2006/relationships/image" Target="../media/image41.png"/><Relationship Id="rId11" Type="http://schemas.openxmlformats.org/officeDocument/2006/relationships/hyperlink" Target="https://www.youtube.com/embed/nlK8j3lLhcw" TargetMode="External"/><Relationship Id="rId55" Type="http://schemas.openxmlformats.org/officeDocument/2006/relationships/hyperlink" Target="https://youtu.be/Ax4pMDdo21c" TargetMode="External"/><Relationship Id="rId10" Type="http://schemas.openxmlformats.org/officeDocument/2006/relationships/image" Target="../media/image14.png"/><Relationship Id="rId54" Type="http://schemas.openxmlformats.org/officeDocument/2006/relationships/image" Target="../media/image49.png"/><Relationship Id="rId13" Type="http://schemas.openxmlformats.org/officeDocument/2006/relationships/hyperlink" Target="https://www.youtube.com/embed/iDTk4xz1EvY" TargetMode="External"/><Relationship Id="rId57" Type="http://schemas.openxmlformats.org/officeDocument/2006/relationships/hyperlink" Target="https://youtu.be/w2KQF2VNhZU" TargetMode="External"/><Relationship Id="rId12" Type="http://schemas.openxmlformats.org/officeDocument/2006/relationships/image" Target="../media/image12.png"/><Relationship Id="rId56" Type="http://schemas.openxmlformats.org/officeDocument/2006/relationships/image" Target="../media/image48.png"/><Relationship Id="rId15" Type="http://schemas.openxmlformats.org/officeDocument/2006/relationships/hyperlink" Target="https://www.youtube.com/embed/GkS6AO9tEeI" TargetMode="External"/><Relationship Id="rId59" Type="http://schemas.openxmlformats.org/officeDocument/2006/relationships/hyperlink" Target="https://youtu.be/uQd8ZpEk950" TargetMode="External"/><Relationship Id="rId14" Type="http://schemas.openxmlformats.org/officeDocument/2006/relationships/image" Target="../media/image2.png"/><Relationship Id="rId58" Type="http://schemas.openxmlformats.org/officeDocument/2006/relationships/image" Target="../media/image32.png"/><Relationship Id="rId17" Type="http://schemas.openxmlformats.org/officeDocument/2006/relationships/hyperlink" Target="https://www.youtube.com/embed/hkL5O17z52U" TargetMode="External"/><Relationship Id="rId16" Type="http://schemas.openxmlformats.org/officeDocument/2006/relationships/image" Target="../media/image7.png"/><Relationship Id="rId19" Type="http://schemas.openxmlformats.org/officeDocument/2006/relationships/hyperlink" Target="https://www.youtube.com/embed/h8ElryBgzUM" TargetMode="External"/><Relationship Id="rId18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4.jpg"/><Relationship Id="rId4" Type="http://schemas.openxmlformats.org/officeDocument/2006/relationships/image" Target="../media/image42.png"/><Relationship Id="rId9" Type="http://schemas.openxmlformats.org/officeDocument/2006/relationships/image" Target="../media/image6.png"/><Relationship Id="rId5" Type="http://schemas.openxmlformats.org/officeDocument/2006/relationships/image" Target="../media/image8.jpg"/><Relationship Id="rId6" Type="http://schemas.openxmlformats.org/officeDocument/2006/relationships/image" Target="../media/image16.png"/><Relationship Id="rId7" Type="http://schemas.openxmlformats.org/officeDocument/2006/relationships/image" Target="../media/image14.png"/><Relationship Id="rId8" Type="http://schemas.openxmlformats.org/officeDocument/2006/relationships/image" Target="../media/image5.png"/><Relationship Id="rId11" Type="http://schemas.openxmlformats.org/officeDocument/2006/relationships/hyperlink" Target="https://www.buymeacoffee.com/missrachelsf" TargetMode="External"/><Relationship Id="rId10" Type="http://schemas.openxmlformats.org/officeDocument/2006/relationships/hyperlink" Target="https://linktr.ee/missrachelsf" TargetMode="External"/><Relationship Id="rId12" Type="http://schemas.openxmlformats.org/officeDocument/2006/relationships/hyperlink" Target="http://www.venmo.com/msrachelsf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19929"/>
            <a:ext cx="9143999" cy="3516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56" name="Google Shape;56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07649" y="1608920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57" name="Google Shape;57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71300" y="1608933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34951" y="1608920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-11" y="3661775"/>
            <a:ext cx="1906150" cy="140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5563" y="3578962"/>
            <a:ext cx="962400" cy="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314125" y="2317325"/>
            <a:ext cx="1280700" cy="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</a:endParaRPr>
          </a:p>
        </p:txBody>
      </p:sp>
      <p:pic>
        <p:nvPicPr>
          <p:cNvPr id="62" name="Google Shape;62;p13"/>
          <p:cNvPicPr preferRelativeResize="0"/>
          <p:nvPr/>
        </p:nvPicPr>
        <p:blipFill rotWithShape="1">
          <a:blip r:embed="rId9">
            <a:alphaModFix/>
          </a:blip>
          <a:srcRect b="12163" l="2207" r="12895" t="-3072"/>
          <a:stretch/>
        </p:blipFill>
        <p:spPr>
          <a:xfrm>
            <a:off x="308825" y="2105550"/>
            <a:ext cx="1226734" cy="127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86213" y="559069"/>
            <a:ext cx="911906" cy="145902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>
            <a:off x="466188" y="2456238"/>
            <a:ext cx="912000" cy="7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91489" y="2463963"/>
            <a:ext cx="1061400" cy="7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Unicorns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66" name="Google Shape;66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704450" y="2694898"/>
            <a:ext cx="514382" cy="76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901500" y="1838154"/>
            <a:ext cx="677150" cy="657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418875" y="3572264"/>
            <a:ext cx="609100" cy="708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833448" y="3674723"/>
            <a:ext cx="609100" cy="647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634300" y="3676267"/>
            <a:ext cx="609100" cy="643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8435300" y="2710625"/>
            <a:ext cx="514375" cy="71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6821150" y="2709800"/>
            <a:ext cx="769800" cy="75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5906025" y="1920231"/>
            <a:ext cx="677151" cy="625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944575" y="3594596"/>
            <a:ext cx="609100" cy="743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2052174" y="2735085"/>
            <a:ext cx="609100" cy="747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2817800" y="2729865"/>
            <a:ext cx="609100" cy="758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4418675" y="2652796"/>
            <a:ext cx="677150" cy="804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3407399" y="3632380"/>
            <a:ext cx="677150" cy="674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1977075" y="3648280"/>
            <a:ext cx="609100" cy="627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2765102" y="3663000"/>
            <a:ext cx="427148" cy="64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5149102" y="3652441"/>
            <a:ext cx="677150" cy="634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4405260" y="3611258"/>
            <a:ext cx="609100" cy="661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7700649" y="1853240"/>
            <a:ext cx="609100" cy="702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3521777" y="1941350"/>
            <a:ext cx="609100" cy="612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1916850" y="1732113"/>
            <a:ext cx="729525" cy="83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8432375" y="1798626"/>
            <a:ext cx="609100" cy="71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>
            <a:hlinkClick r:id="rId53"/>
          </p:cNvPr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5243188" y="2682749"/>
            <a:ext cx="786425" cy="775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55"/>
          </p:cNvPr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3539249" y="2705672"/>
            <a:ext cx="619699" cy="775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>
            <a:hlinkClick r:id="rId57"/>
          </p:cNvPr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5238266" y="1927768"/>
            <a:ext cx="514375" cy="639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>
            <a:hlinkClick r:id="rId59"/>
          </p:cNvPr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4372478" y="1834597"/>
            <a:ext cx="729525" cy="729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>
            <a:hlinkClick r:id="rId61"/>
          </p:cNvPr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6167752" y="2753919"/>
            <a:ext cx="427150" cy="641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>
            <a:hlinkClick r:id="rId63"/>
          </p:cNvPr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>
            <a:off x="2780392" y="1843713"/>
            <a:ext cx="677150" cy="711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/>
          <p:cNvPicPr preferRelativeResize="0"/>
          <p:nvPr/>
        </p:nvPicPr>
        <p:blipFill>
          <a:blip r:embed="rId65">
            <a:alphaModFix/>
          </a:blip>
          <a:stretch>
            <a:fillRect/>
          </a:stretch>
        </p:blipFill>
        <p:spPr>
          <a:xfrm>
            <a:off x="5354773" y="1154348"/>
            <a:ext cx="514375" cy="51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/>
          <p:cNvPicPr preferRelativeResize="0"/>
          <p:nvPr/>
        </p:nvPicPr>
        <p:blipFill>
          <a:blip r:embed="rId66">
            <a:alphaModFix/>
          </a:blip>
          <a:stretch>
            <a:fillRect/>
          </a:stretch>
        </p:blipFill>
        <p:spPr>
          <a:xfrm rot="-315169">
            <a:off x="7943240" y="491045"/>
            <a:ext cx="726050" cy="983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/>
          <p:cNvPicPr preferRelativeResize="0"/>
          <p:nvPr/>
        </p:nvPicPr>
        <p:blipFill>
          <a:blip r:embed="rId67">
            <a:alphaModFix/>
          </a:blip>
          <a:stretch>
            <a:fillRect/>
          </a:stretch>
        </p:blipFill>
        <p:spPr>
          <a:xfrm>
            <a:off x="2288198" y="501497"/>
            <a:ext cx="860318" cy="96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/>
          <p:cNvPicPr preferRelativeResize="0"/>
          <p:nvPr/>
        </p:nvPicPr>
        <p:blipFill>
          <a:blip r:embed="rId68">
            <a:alphaModFix/>
          </a:blip>
          <a:stretch>
            <a:fillRect/>
          </a:stretch>
        </p:blipFill>
        <p:spPr>
          <a:xfrm>
            <a:off x="5536196" y="-157147"/>
            <a:ext cx="962400" cy="1443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/>
          <p:cNvPicPr preferRelativeResize="0"/>
          <p:nvPr/>
        </p:nvPicPr>
        <p:blipFill>
          <a:blip r:embed="rId69">
            <a:alphaModFix/>
          </a:blip>
          <a:stretch>
            <a:fillRect/>
          </a:stretch>
        </p:blipFill>
        <p:spPr>
          <a:xfrm>
            <a:off x="3333725" y="1038350"/>
            <a:ext cx="1061399" cy="707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/>
          <p:cNvPicPr preferRelativeResize="0"/>
          <p:nvPr/>
        </p:nvPicPr>
        <p:blipFill>
          <a:blip r:embed="rId70">
            <a:alphaModFix/>
          </a:blip>
          <a:stretch>
            <a:fillRect/>
          </a:stretch>
        </p:blipFill>
        <p:spPr>
          <a:xfrm>
            <a:off x="6649075" y="910858"/>
            <a:ext cx="995425" cy="877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/>
          <p:cNvPicPr preferRelativeResize="0"/>
          <p:nvPr/>
        </p:nvPicPr>
        <p:blipFill>
          <a:blip r:embed="rId71">
            <a:alphaModFix/>
          </a:blip>
          <a:stretch>
            <a:fillRect/>
          </a:stretch>
        </p:blipFill>
        <p:spPr>
          <a:xfrm>
            <a:off x="4397298" y="615500"/>
            <a:ext cx="514375" cy="64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34750" y="867325"/>
            <a:ext cx="5486174" cy="1991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4"/>
          <p:cNvPicPr preferRelativeResize="0"/>
          <p:nvPr/>
        </p:nvPicPr>
        <p:blipFill rotWithShape="1">
          <a:blip r:embed="rId5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6" name="Google Shape;106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119929"/>
            <a:ext cx="9143999" cy="351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6213" y="559069"/>
            <a:ext cx="911906" cy="145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4"/>
          <p:cNvPicPr preferRelativeResize="0"/>
          <p:nvPr/>
        </p:nvPicPr>
        <p:blipFill rotWithShape="1">
          <a:blip r:embed="rId5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9" name="Google Shape;109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-11" y="3661775"/>
            <a:ext cx="1906150" cy="140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5563" y="3578962"/>
            <a:ext cx="962400" cy="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4"/>
          <p:cNvSpPr txBox="1"/>
          <p:nvPr/>
        </p:nvSpPr>
        <p:spPr>
          <a:xfrm>
            <a:off x="2288475" y="936675"/>
            <a:ext cx="4631400" cy="13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Looking for more libraries?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Check out my linktree....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hlinkClick r:id="rId10"/>
              </a:rPr>
              <a:t>https://linktr.ee/missrachelsf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hlinkClick r:id="rId11"/>
              </a:rPr>
              <a:t>Buy Me A Coffee ☕️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hlinkClick r:id="rId12"/>
              </a:rPr>
              <a:t>Vemno</a:t>
            </a:r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