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XzGnb" TargetMode="External"/><Relationship Id="rId22" Type="http://schemas.openxmlformats.org/officeDocument/2006/relationships/hyperlink" Target="https://video.link/w/Z1Gnb" TargetMode="External"/><Relationship Id="rId21" Type="http://schemas.openxmlformats.org/officeDocument/2006/relationships/image" Target="../media/image6.jpg"/><Relationship Id="rId24" Type="http://schemas.openxmlformats.org/officeDocument/2006/relationships/hyperlink" Target="https://video.link/w/x4Gnb" TargetMode="External"/><Relationship Id="rId23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9" Type="http://schemas.openxmlformats.org/officeDocument/2006/relationships/image" Target="../media/image3.png"/><Relationship Id="rId26" Type="http://schemas.openxmlformats.org/officeDocument/2006/relationships/hyperlink" Target="https://video.link/w/o7Gnb" TargetMode="External"/><Relationship Id="rId25" Type="http://schemas.openxmlformats.org/officeDocument/2006/relationships/image" Target="../media/image1.jpg"/><Relationship Id="rId28" Type="http://schemas.openxmlformats.org/officeDocument/2006/relationships/hyperlink" Target="https://video.link/w/U8Gnb" TargetMode="External"/><Relationship Id="rId27" Type="http://schemas.openxmlformats.org/officeDocument/2006/relationships/image" Target="../media/image15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29" Type="http://schemas.openxmlformats.org/officeDocument/2006/relationships/image" Target="../media/image16.jpg"/><Relationship Id="rId7" Type="http://schemas.openxmlformats.org/officeDocument/2006/relationships/image" Target="../media/image9.png"/><Relationship Id="rId8" Type="http://schemas.openxmlformats.org/officeDocument/2006/relationships/image" Target="../media/image7.png"/><Relationship Id="rId31" Type="http://schemas.openxmlformats.org/officeDocument/2006/relationships/image" Target="../media/image22.jpg"/><Relationship Id="rId30" Type="http://schemas.openxmlformats.org/officeDocument/2006/relationships/hyperlink" Target="https://video.link/w/4CGnb" TargetMode="External"/><Relationship Id="rId11" Type="http://schemas.openxmlformats.org/officeDocument/2006/relationships/image" Target="../media/image17.png"/><Relationship Id="rId33" Type="http://schemas.openxmlformats.org/officeDocument/2006/relationships/image" Target="../media/image20.jpg"/><Relationship Id="rId10" Type="http://schemas.openxmlformats.org/officeDocument/2006/relationships/image" Target="../media/image11.png"/><Relationship Id="rId32" Type="http://schemas.openxmlformats.org/officeDocument/2006/relationships/hyperlink" Target="https://video.link/w/qkHnb" TargetMode="External"/><Relationship Id="rId13" Type="http://schemas.openxmlformats.org/officeDocument/2006/relationships/image" Target="../media/image18.png"/><Relationship Id="rId35" Type="http://schemas.openxmlformats.org/officeDocument/2006/relationships/image" Target="../media/image19.jpg"/><Relationship Id="rId12" Type="http://schemas.openxmlformats.org/officeDocument/2006/relationships/image" Target="../media/image23.png"/><Relationship Id="rId34" Type="http://schemas.openxmlformats.org/officeDocument/2006/relationships/hyperlink" Target="https://video.link/w/xcHnb" TargetMode="External"/><Relationship Id="rId15" Type="http://schemas.openxmlformats.org/officeDocument/2006/relationships/image" Target="../media/image5.jpg"/><Relationship Id="rId37" Type="http://schemas.openxmlformats.org/officeDocument/2006/relationships/image" Target="../media/image21.jpg"/><Relationship Id="rId14" Type="http://schemas.openxmlformats.org/officeDocument/2006/relationships/hyperlink" Target="https://video.link/w/ZpGnb" TargetMode="External"/><Relationship Id="rId36" Type="http://schemas.openxmlformats.org/officeDocument/2006/relationships/hyperlink" Target="https://video.link/w/4bHnb" TargetMode="External"/><Relationship Id="rId17" Type="http://schemas.openxmlformats.org/officeDocument/2006/relationships/image" Target="../media/image8.jpg"/><Relationship Id="rId16" Type="http://schemas.openxmlformats.org/officeDocument/2006/relationships/hyperlink" Target="https://video.link/w/gtGnb" TargetMode="External"/><Relationship Id="rId19" Type="http://schemas.openxmlformats.org/officeDocument/2006/relationships/image" Target="../media/image14.jpg"/><Relationship Id="rId18" Type="http://schemas.openxmlformats.org/officeDocument/2006/relationships/hyperlink" Target="https://video.link/w/pvGn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48199"/>
          <a:stretch/>
        </p:blipFill>
        <p:spPr>
          <a:xfrm>
            <a:off x="0" y="4107025"/>
            <a:ext cx="9144001" cy="103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7466" l="0" r="0" t="66254"/>
          <a:stretch/>
        </p:blipFill>
        <p:spPr>
          <a:xfrm>
            <a:off x="0" y="4162250"/>
            <a:ext cx="9144000" cy="9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8189" l="0" r="0" t="0"/>
          <a:stretch/>
        </p:blipFill>
        <p:spPr>
          <a:xfrm>
            <a:off x="4419725" y="3753250"/>
            <a:ext cx="4106748" cy="17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19118" r="47096" t="10833"/>
          <a:stretch/>
        </p:blipFill>
        <p:spPr>
          <a:xfrm>
            <a:off x="8294200" y="885175"/>
            <a:ext cx="849801" cy="43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433150" y="2262825"/>
            <a:ext cx="2329125" cy="27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5772" l="3669" r="4130" t="5425"/>
          <a:stretch/>
        </p:blipFill>
        <p:spPr>
          <a:xfrm>
            <a:off x="6254150" y="380425"/>
            <a:ext cx="1668875" cy="1237000"/>
          </a:xfrm>
          <a:prstGeom prst="rect">
            <a:avLst/>
          </a:prstGeom>
          <a:noFill/>
          <a:ln cap="flat" cmpd="sng" w="762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7584" l="0" r="0" t="22704"/>
          <a:stretch/>
        </p:blipFill>
        <p:spPr>
          <a:xfrm>
            <a:off x="506800" y="1023675"/>
            <a:ext cx="2734850" cy="34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7584" l="0" r="0" t="22704"/>
          <a:stretch/>
        </p:blipFill>
        <p:spPr>
          <a:xfrm>
            <a:off x="3108375" y="1023675"/>
            <a:ext cx="2785625" cy="34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1">
            <a:alphaModFix/>
          </a:blip>
          <a:srcRect b="0" l="24894" r="17930" t="0"/>
          <a:stretch/>
        </p:blipFill>
        <p:spPr>
          <a:xfrm>
            <a:off x="6433150" y="1023675"/>
            <a:ext cx="2167375" cy="381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-96196"/>
            <a:ext cx="3159428" cy="7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08375" y="-96196"/>
            <a:ext cx="3159428" cy="7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2">
            <a:alphaModFix/>
          </a:blip>
          <a:srcRect b="0" l="0" r="8533" t="0"/>
          <a:stretch/>
        </p:blipFill>
        <p:spPr>
          <a:xfrm>
            <a:off x="6254150" y="-96200"/>
            <a:ext cx="2889848" cy="7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78300" y="3989800"/>
            <a:ext cx="1969100" cy="147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33800" y="3426050"/>
            <a:ext cx="780681" cy="9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51100" y="3486447"/>
            <a:ext cx="849800" cy="883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51100" y="2367513"/>
            <a:ext cx="849800" cy="8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107598" y="1248576"/>
            <a:ext cx="736817" cy="8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955725" y="1218984"/>
            <a:ext cx="736825" cy="913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470138" y="1265575"/>
            <a:ext cx="849800" cy="8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705048" y="1218982"/>
            <a:ext cx="780675" cy="88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620413" y="2325750"/>
            <a:ext cx="949962" cy="91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99236" y="2311369"/>
            <a:ext cx="849800" cy="93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504700" y="2313926"/>
            <a:ext cx="780676" cy="92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415425" y="3456849"/>
            <a:ext cx="1019267" cy="91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620425" y="3426050"/>
            <a:ext cx="949950" cy="94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