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obs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bs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5c0040d5_0_54:notes"/>
          <p:cNvSpPr/>
          <p:nvPr>
            <p:ph idx="2" type="sldImg"/>
          </p:nvPr>
        </p:nvSpPr>
        <p:spPr>
          <a:xfrm>
            <a:off x="38133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5c0040d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://www.viewpure.com/HYOSEUYeKXQ?start=0&amp;end=0" TargetMode="External"/><Relationship Id="rId42" Type="http://schemas.openxmlformats.org/officeDocument/2006/relationships/hyperlink" Target="http://www.viewpure.com/mwwZ3sAn3ZQ?start=0&amp;end=0" TargetMode="External"/><Relationship Id="rId41" Type="http://schemas.openxmlformats.org/officeDocument/2006/relationships/image" Target="../media/image21.jpg"/><Relationship Id="rId44" Type="http://schemas.openxmlformats.org/officeDocument/2006/relationships/hyperlink" Target="http://www.viewpure.com/CiI2sWm-AlU?start=0&amp;end=0" TargetMode="External"/><Relationship Id="rId43" Type="http://schemas.openxmlformats.org/officeDocument/2006/relationships/image" Target="../media/image24.png"/><Relationship Id="rId46" Type="http://schemas.openxmlformats.org/officeDocument/2006/relationships/hyperlink" Target="http://www.viewpure.com/K0fAJALnySA?start=0&amp;end=0" TargetMode="External"/><Relationship Id="rId45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5.png"/><Relationship Id="rId48" Type="http://schemas.openxmlformats.org/officeDocument/2006/relationships/hyperlink" Target="http://www.viewpure.com/1xE0zT3_BaU?start=0&amp;end=0" TargetMode="External"/><Relationship Id="rId47" Type="http://schemas.openxmlformats.org/officeDocument/2006/relationships/image" Target="../media/image23.jpg"/><Relationship Id="rId49" Type="http://schemas.openxmlformats.org/officeDocument/2006/relationships/image" Target="../media/image22.jpg"/><Relationship Id="rId5" Type="http://schemas.openxmlformats.org/officeDocument/2006/relationships/image" Target="../media/image2.png"/><Relationship Id="rId6" Type="http://schemas.openxmlformats.org/officeDocument/2006/relationships/hyperlink" Target="http://www.viewpure.com/_EIKzo_l58o?start=0&amp;end=0" TargetMode="External"/><Relationship Id="rId7" Type="http://schemas.openxmlformats.org/officeDocument/2006/relationships/image" Target="../media/image5.jpg"/><Relationship Id="rId8" Type="http://schemas.openxmlformats.org/officeDocument/2006/relationships/hyperlink" Target="http://www.viewpure.com/jELsxA28CgM?start=0&amp;end=0" TargetMode="External"/><Relationship Id="rId31" Type="http://schemas.openxmlformats.org/officeDocument/2006/relationships/image" Target="../media/image12.jpg"/><Relationship Id="rId30" Type="http://schemas.openxmlformats.org/officeDocument/2006/relationships/hyperlink" Target="http://www.viewpure.com/uhu7JIMZ-uE?start=0&amp;end=0" TargetMode="External"/><Relationship Id="rId33" Type="http://schemas.openxmlformats.org/officeDocument/2006/relationships/image" Target="../media/image18.jpg"/><Relationship Id="rId32" Type="http://schemas.openxmlformats.org/officeDocument/2006/relationships/hyperlink" Target="http://www.viewpure.com/iefDze0oCaU?start=0&amp;end=0" TargetMode="External"/><Relationship Id="rId35" Type="http://schemas.openxmlformats.org/officeDocument/2006/relationships/image" Target="../media/image17.jpg"/><Relationship Id="rId34" Type="http://schemas.openxmlformats.org/officeDocument/2006/relationships/hyperlink" Target="http://www.viewpure.com/gJ7sjIIJHr0?start=0&amp;end=0" TargetMode="External"/><Relationship Id="rId37" Type="http://schemas.openxmlformats.org/officeDocument/2006/relationships/image" Target="../media/image26.jpg"/><Relationship Id="rId36" Type="http://schemas.openxmlformats.org/officeDocument/2006/relationships/hyperlink" Target="http://www.viewpure.com/sm5nAcqWmJU?start=0&amp;end=0" TargetMode="External"/><Relationship Id="rId39" Type="http://schemas.openxmlformats.org/officeDocument/2006/relationships/image" Target="../media/image16.jpg"/><Relationship Id="rId38" Type="http://schemas.openxmlformats.org/officeDocument/2006/relationships/hyperlink" Target="http://www.viewpure.com/HpmV-mDkJjA?start=0&amp;end=0" TargetMode="External"/><Relationship Id="rId20" Type="http://schemas.openxmlformats.org/officeDocument/2006/relationships/hyperlink" Target="http://www.viewpure.com/uKBSqG41_M4?start=0&amp;end=0" TargetMode="External"/><Relationship Id="rId22" Type="http://schemas.openxmlformats.org/officeDocument/2006/relationships/hyperlink" Target="http://www.viewpure.com/KklcoYBwRZo?start=0&amp;end=0" TargetMode="External"/><Relationship Id="rId21" Type="http://schemas.openxmlformats.org/officeDocument/2006/relationships/image" Target="../media/image7.jpg"/><Relationship Id="rId24" Type="http://schemas.openxmlformats.org/officeDocument/2006/relationships/hyperlink" Target="http://www.viewpure.com/r8vU-lhMBs0?start=0&amp;end=0" TargetMode="External"/><Relationship Id="rId23" Type="http://schemas.openxmlformats.org/officeDocument/2006/relationships/image" Target="../media/image14.jpg"/><Relationship Id="rId26" Type="http://schemas.openxmlformats.org/officeDocument/2006/relationships/hyperlink" Target="http://www.viewpure.com/Eu2EoDPfC5Q?start=0&amp;end=0" TargetMode="External"/><Relationship Id="rId25" Type="http://schemas.openxmlformats.org/officeDocument/2006/relationships/image" Target="../media/image10.jpg"/><Relationship Id="rId28" Type="http://schemas.openxmlformats.org/officeDocument/2006/relationships/hyperlink" Target="http://www.viewpure.com/Tm7_PlDx2qo?start=0&amp;end=0" TargetMode="External"/><Relationship Id="rId27" Type="http://schemas.openxmlformats.org/officeDocument/2006/relationships/image" Target="../media/image19.jpg"/><Relationship Id="rId29" Type="http://schemas.openxmlformats.org/officeDocument/2006/relationships/image" Target="../media/image11.jpg"/><Relationship Id="rId11" Type="http://schemas.openxmlformats.org/officeDocument/2006/relationships/image" Target="../media/image1.png"/><Relationship Id="rId10" Type="http://schemas.openxmlformats.org/officeDocument/2006/relationships/image" Target="../media/image6.png"/><Relationship Id="rId13" Type="http://schemas.openxmlformats.org/officeDocument/2006/relationships/image" Target="../media/image8.jpg"/><Relationship Id="rId12" Type="http://schemas.openxmlformats.org/officeDocument/2006/relationships/hyperlink" Target="http://www.viewpure.com/TpNefSm4DYU?start=0&amp;end=0" TargetMode="External"/><Relationship Id="rId15" Type="http://schemas.openxmlformats.org/officeDocument/2006/relationships/image" Target="../media/image4.jpg"/><Relationship Id="rId14" Type="http://schemas.openxmlformats.org/officeDocument/2006/relationships/hyperlink" Target="http://www.viewpure.com/p2_vdwH91OM?start=0&amp;end=0" TargetMode="External"/><Relationship Id="rId17" Type="http://schemas.openxmlformats.org/officeDocument/2006/relationships/image" Target="../media/image25.jpg"/><Relationship Id="rId16" Type="http://schemas.openxmlformats.org/officeDocument/2006/relationships/hyperlink" Target="http://www.viewpure.com/C-gdTnHISn0?start=0&amp;end=0" TargetMode="External"/><Relationship Id="rId19" Type="http://schemas.openxmlformats.org/officeDocument/2006/relationships/image" Target="../media/image9.jpg"/><Relationship Id="rId18" Type="http://schemas.openxmlformats.org/officeDocument/2006/relationships/hyperlink" Target="http://www.viewpure.com/cvY9Itj-uAw?start=0&amp;en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7475" y="4359550"/>
            <a:ext cx="4665825" cy="95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4938" y="4033650"/>
            <a:ext cx="939000" cy="54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8563" y="4033625"/>
            <a:ext cx="939000" cy="54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650" y="1638377"/>
            <a:ext cx="2235450" cy="20296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107550" y="910825"/>
            <a:ext cx="27474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Trickster Tales Virtual Library</a:t>
            </a:r>
            <a:endParaRPr/>
          </a:p>
        </p:txBody>
      </p:sp>
      <p:sp>
        <p:nvSpPr>
          <p:cNvPr id="60" name="Google Shape;60;p13">
            <a:hlinkClick r:id="rId8"/>
          </p:cNvPr>
          <p:cNvSpPr/>
          <p:nvPr/>
        </p:nvSpPr>
        <p:spPr>
          <a:xfrm>
            <a:off x="3235425" y="1007350"/>
            <a:ext cx="2459800" cy="875325"/>
          </a:xfrm>
          <a:prstGeom prst="flowChartProcess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89450" y="3668300"/>
            <a:ext cx="939000" cy="9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1575" y="3721550"/>
            <a:ext cx="939000" cy="9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40200" y="3721550"/>
            <a:ext cx="939000" cy="9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94450" y="3779263"/>
            <a:ext cx="939000" cy="9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27499" y="1863391"/>
            <a:ext cx="6185787" cy="2568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46896" y="3850477"/>
            <a:ext cx="1371500" cy="13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2143946" y="3850477"/>
            <a:ext cx="1371500" cy="13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66842" y="2007625"/>
            <a:ext cx="540908" cy="4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907750" y="2002827"/>
            <a:ext cx="540900" cy="454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448650" y="2018493"/>
            <a:ext cx="540900" cy="423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076949" y="2022999"/>
            <a:ext cx="540900" cy="41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900650" y="2500450"/>
            <a:ext cx="463675" cy="4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448650" y="2505475"/>
            <a:ext cx="540900" cy="4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366850" y="2500625"/>
            <a:ext cx="463675" cy="45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405455" y="3002900"/>
            <a:ext cx="463683" cy="4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992075" y="2998075"/>
            <a:ext cx="463700" cy="37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519765" y="2960657"/>
            <a:ext cx="463700" cy="445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131773" y="3008975"/>
            <a:ext cx="463700" cy="37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967927" y="3474975"/>
            <a:ext cx="540900" cy="4989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>
            <a:off x="7640200" y="4604200"/>
            <a:ext cx="1414800" cy="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Created  By: </a:t>
            </a:r>
            <a:endParaRPr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Melissa Bussey</a:t>
            </a:r>
            <a:endParaRPr/>
          </a:p>
        </p:txBody>
      </p:sp>
      <p:pic>
        <p:nvPicPr>
          <p:cNvPr id="81" name="Google Shape;81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647500" y="3563605"/>
            <a:ext cx="540900" cy="471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327075" y="3563600"/>
            <a:ext cx="372250" cy="4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454400" y="1619250"/>
            <a:ext cx="2235449" cy="206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607838" y="4042363"/>
            <a:ext cx="819538" cy="819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519776" y="3925363"/>
            <a:ext cx="954000" cy="9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379438" y="3513100"/>
            <a:ext cx="463700" cy="46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5073875" y="2529875"/>
            <a:ext cx="540900" cy="46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