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661d4267b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661d4267b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png"/><Relationship Id="rId20" Type="http://schemas.openxmlformats.org/officeDocument/2006/relationships/image" Target="../media/image7.png"/><Relationship Id="rId42" Type="http://schemas.openxmlformats.org/officeDocument/2006/relationships/image" Target="../media/image21.png"/><Relationship Id="rId41" Type="http://schemas.openxmlformats.org/officeDocument/2006/relationships/hyperlink" Target="https://www.youtube.com/watch?v=KIWXcJ2wbyw" TargetMode="External"/><Relationship Id="rId22" Type="http://schemas.openxmlformats.org/officeDocument/2006/relationships/image" Target="../media/image1.png"/><Relationship Id="rId44" Type="http://schemas.openxmlformats.org/officeDocument/2006/relationships/image" Target="../media/image23.png"/><Relationship Id="rId21" Type="http://schemas.openxmlformats.org/officeDocument/2006/relationships/hyperlink" Target="http://v" TargetMode="External"/><Relationship Id="rId43" Type="http://schemas.openxmlformats.org/officeDocument/2006/relationships/hyperlink" Target="https://www.youtube.com/watch?v=5H_1-Zp7Lx4" TargetMode="External"/><Relationship Id="rId24" Type="http://schemas.openxmlformats.org/officeDocument/2006/relationships/image" Target="../media/image9.png"/><Relationship Id="rId46" Type="http://schemas.openxmlformats.org/officeDocument/2006/relationships/image" Target="../media/image22.png"/><Relationship Id="rId23" Type="http://schemas.openxmlformats.org/officeDocument/2006/relationships/hyperlink" Target="https://www.youtube.com/watch?v=qktnLFYs148" TargetMode="External"/><Relationship Id="rId45" Type="http://schemas.openxmlformats.org/officeDocument/2006/relationships/hyperlink" Target="https://www.youtube.com/watch?v=Ks_Hkx9oxiI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.xml"/><Relationship Id="rId4" Type="http://schemas.openxmlformats.org/officeDocument/2006/relationships/image" Target="../media/image14.png"/><Relationship Id="rId9" Type="http://schemas.openxmlformats.org/officeDocument/2006/relationships/image" Target="../media/image10.png"/><Relationship Id="rId26" Type="http://schemas.openxmlformats.org/officeDocument/2006/relationships/image" Target="../media/image2.png"/><Relationship Id="rId25" Type="http://schemas.openxmlformats.org/officeDocument/2006/relationships/hyperlink" Target="https://www.youtube.com/watch?v=_2EhWYGbi5o" TargetMode="External"/><Relationship Id="rId28" Type="http://schemas.openxmlformats.org/officeDocument/2006/relationships/image" Target="../media/image17.png"/><Relationship Id="rId27" Type="http://schemas.openxmlformats.org/officeDocument/2006/relationships/hyperlink" Target="https://www.youtube.com/watch?v=c1m6utDZAE4" TargetMode="External"/><Relationship Id="rId5" Type="http://schemas.openxmlformats.org/officeDocument/2006/relationships/hyperlink" Target="https://www.youtube.com/watch?v=ABsVP41-EeY" TargetMode="External"/><Relationship Id="rId6" Type="http://schemas.openxmlformats.org/officeDocument/2006/relationships/image" Target="../media/image8.png"/><Relationship Id="rId29" Type="http://schemas.openxmlformats.org/officeDocument/2006/relationships/hyperlink" Target="https://www.youtube.com/watch?v=UQVVGdtGsqM" TargetMode="External"/><Relationship Id="rId7" Type="http://schemas.openxmlformats.org/officeDocument/2006/relationships/image" Target="../media/image3.png"/><Relationship Id="rId8" Type="http://schemas.openxmlformats.org/officeDocument/2006/relationships/hyperlink" Target="https://www.youtube.com/watch?v=Vg4m-xNmygU" TargetMode="External"/><Relationship Id="rId31" Type="http://schemas.openxmlformats.org/officeDocument/2006/relationships/image" Target="../media/image5.png"/><Relationship Id="rId30" Type="http://schemas.openxmlformats.org/officeDocument/2006/relationships/image" Target="../media/image4.png"/><Relationship Id="rId11" Type="http://schemas.openxmlformats.org/officeDocument/2006/relationships/image" Target="../media/image16.png"/><Relationship Id="rId33" Type="http://schemas.openxmlformats.org/officeDocument/2006/relationships/image" Target="../media/image6.gif"/><Relationship Id="rId10" Type="http://schemas.openxmlformats.org/officeDocument/2006/relationships/hyperlink" Target="https://www.youtube.com/watch?v=vBo3oBEtQik" TargetMode="External"/><Relationship Id="rId32" Type="http://schemas.openxmlformats.org/officeDocument/2006/relationships/hyperlink" Target="https://www.abcya.com/games/usa_geography_puzzle_map" TargetMode="External"/><Relationship Id="rId13" Type="http://schemas.openxmlformats.org/officeDocument/2006/relationships/hyperlink" Target="https://www.youtube.com/watch?v=QQZ3bK5v0gc" TargetMode="External"/><Relationship Id="rId35" Type="http://schemas.openxmlformats.org/officeDocument/2006/relationships/image" Target="../media/image18.png"/><Relationship Id="rId12" Type="http://schemas.openxmlformats.org/officeDocument/2006/relationships/image" Target="../media/image24.png"/><Relationship Id="rId34" Type="http://schemas.openxmlformats.org/officeDocument/2006/relationships/image" Target="../media/image15.png"/><Relationship Id="rId15" Type="http://schemas.openxmlformats.org/officeDocument/2006/relationships/hyperlink" Target="http://v" TargetMode="External"/><Relationship Id="rId37" Type="http://schemas.openxmlformats.org/officeDocument/2006/relationships/image" Target="../media/image19.png"/><Relationship Id="rId14" Type="http://schemas.openxmlformats.org/officeDocument/2006/relationships/image" Target="../media/image12.jpg"/><Relationship Id="rId36" Type="http://schemas.openxmlformats.org/officeDocument/2006/relationships/hyperlink" Target="https://www.youtube.com/watch?v=CjbC9wAErts" TargetMode="External"/><Relationship Id="rId17" Type="http://schemas.openxmlformats.org/officeDocument/2006/relationships/hyperlink" Target="https://www.youtube.com/watch?v=CJks2GzTomc" TargetMode="External"/><Relationship Id="rId39" Type="http://schemas.openxmlformats.org/officeDocument/2006/relationships/image" Target="../media/image25.png"/><Relationship Id="rId16" Type="http://schemas.openxmlformats.org/officeDocument/2006/relationships/image" Target="../media/image13.jpg"/><Relationship Id="rId38" Type="http://schemas.openxmlformats.org/officeDocument/2006/relationships/hyperlink" Target="https://www.youtube.com/watch?v=7XseVrmpkUU" TargetMode="External"/><Relationship Id="rId19" Type="http://schemas.openxmlformats.org/officeDocument/2006/relationships/hyperlink" Target="https://www.youtube.com/watch?v=BfZZlIWxWEE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action="ppaction://hlinksldjump"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75" y="0"/>
            <a:ext cx="9200601" cy="5715000"/>
          </a:xfrm>
          <a:prstGeom prst="rect">
            <a:avLst/>
          </a:prstGeom>
          <a:noFill/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11725" y="1134146"/>
            <a:ext cx="616825" cy="228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7">
            <a:alphaModFix/>
          </a:blip>
          <a:srcRect b="7881" l="9363" r="10120" t="6918"/>
          <a:stretch/>
        </p:blipFill>
        <p:spPr>
          <a:xfrm>
            <a:off x="4210775" y="1567702"/>
            <a:ext cx="3094752" cy="18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04118" y="1756100"/>
            <a:ext cx="1156607" cy="6477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80625" y="2533650"/>
            <a:ext cx="1154600" cy="647702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12">
            <a:alphaModFix/>
          </a:blip>
          <a:srcRect b="52548" l="0" r="0" t="0"/>
          <a:stretch/>
        </p:blipFill>
        <p:spPr>
          <a:xfrm>
            <a:off x="1448025" y="1756100"/>
            <a:ext cx="2624801" cy="49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2">
            <a:alphaModFix/>
          </a:blip>
          <a:srcRect b="52548" l="0" r="0" t="0"/>
          <a:stretch/>
        </p:blipFill>
        <p:spPr>
          <a:xfrm>
            <a:off x="1448025" y="2611250"/>
            <a:ext cx="2624801" cy="49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2">
            <a:alphaModFix/>
          </a:blip>
          <a:srcRect b="52548" l="0" r="0" t="0"/>
          <a:stretch/>
        </p:blipFill>
        <p:spPr>
          <a:xfrm>
            <a:off x="1448025" y="3466400"/>
            <a:ext cx="2624801" cy="49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https://ws-na.amazon-adsystem.com/widgets/q?_encoding=UTF8&amp;MarketPlace=US&amp;ASIN=0544568036&amp;ServiceVersion=20070822&amp;ID=AsinImage&amp;WS=1&amp;Format=_SL250_&amp;tag=fuwima0e-20" id="62" name="Google Shape;62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788210" y="2951925"/>
            <a:ext cx="869541" cy="6477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images-na.ssl-images-amazon.com/images/I/51T66P59iEL._SY480_BO1,204,203,200_.jpg" id="63" name="Google Shape;63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800424" y="2951925"/>
            <a:ext cx="985318" cy="6477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707714" y="2247036"/>
            <a:ext cx="499111" cy="4925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81677" y="2238193"/>
            <a:ext cx="499100" cy="501329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826804" y="2233713"/>
            <a:ext cx="499100" cy="505812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371922" y="2091825"/>
            <a:ext cx="431028" cy="6477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788197" y="1381723"/>
            <a:ext cx="616825" cy="509429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11332" r="11571" t="0"/>
          <a:stretch/>
        </p:blipFill>
        <p:spPr>
          <a:xfrm>
            <a:off x="2544912" y="1340024"/>
            <a:ext cx="431025" cy="559081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181659" y="1359710"/>
            <a:ext cx="545825" cy="519714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1">
            <a:alphaModFix/>
          </a:blip>
          <a:srcRect b="0" l="18323" r="6853" t="0"/>
          <a:stretch/>
        </p:blipFill>
        <p:spPr>
          <a:xfrm flipH="1">
            <a:off x="-22050" y="2739525"/>
            <a:ext cx="1963975" cy="263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950375" y="3976581"/>
            <a:ext cx="869550" cy="104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4">
            <a:alphaModFix/>
          </a:blip>
          <a:srcRect b="19132" l="0" r="2704" t="28549"/>
          <a:stretch/>
        </p:blipFill>
        <p:spPr>
          <a:xfrm>
            <a:off x="6020425" y="0"/>
            <a:ext cx="3157699" cy="7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4">
            <a:alphaModFix/>
          </a:blip>
          <a:srcRect b="19132" l="0" r="0" t="28549"/>
          <a:stretch/>
        </p:blipFill>
        <p:spPr>
          <a:xfrm>
            <a:off x="2884400" y="0"/>
            <a:ext cx="3245474" cy="7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121775" y="4685775"/>
            <a:ext cx="4900449" cy="55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34">
            <a:alphaModFix/>
          </a:blip>
          <a:srcRect b="19132" l="7621" r="0" t="28549"/>
          <a:stretch/>
        </p:blipFill>
        <p:spPr>
          <a:xfrm>
            <a:off x="-22050" y="0"/>
            <a:ext cx="2997974" cy="7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040980" y="4247292"/>
            <a:ext cx="934938" cy="722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509346" y="3795070"/>
            <a:ext cx="545824" cy="95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40">
            <a:alphaModFix/>
          </a:blip>
          <a:srcRect b="0" l="0" r="0" t="18012"/>
          <a:stretch/>
        </p:blipFill>
        <p:spPr>
          <a:xfrm flipH="1">
            <a:off x="6055175" y="3466400"/>
            <a:ext cx="1963974" cy="16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718755" y="4705450"/>
            <a:ext cx="692970" cy="51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880625" y="1756025"/>
            <a:ext cx="1154600" cy="647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505125" y="2533575"/>
            <a:ext cx="1154600" cy="647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