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42" Type="http://schemas.openxmlformats.org/officeDocument/2006/relationships/hyperlink" Target="https://www.youtube.com/embed/cSw50Jw0H34" TargetMode="External"/><Relationship Id="rId41" Type="http://schemas.openxmlformats.org/officeDocument/2006/relationships/image" Target="../media/image11.png"/><Relationship Id="rId44" Type="http://schemas.openxmlformats.org/officeDocument/2006/relationships/hyperlink" Target="https://www.youtube.com/embed/5KCxQFdqzXo" TargetMode="External"/><Relationship Id="rId43" Type="http://schemas.openxmlformats.org/officeDocument/2006/relationships/image" Target="../media/image28.png"/><Relationship Id="rId46" Type="http://schemas.openxmlformats.org/officeDocument/2006/relationships/hyperlink" Target="https://www.youtube.com/embed/-vSqSqKSrx4" TargetMode="External"/><Relationship Id="rId45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Relationship Id="rId4" Type="http://schemas.openxmlformats.org/officeDocument/2006/relationships/image" Target="../media/image12.png"/><Relationship Id="rId9" Type="http://schemas.openxmlformats.org/officeDocument/2006/relationships/hyperlink" Target="https://www.youtube.com/embed/oFwqqamGwb8" TargetMode="External"/><Relationship Id="rId48" Type="http://schemas.openxmlformats.org/officeDocument/2006/relationships/image" Target="../media/image17.png"/><Relationship Id="rId47" Type="http://schemas.openxmlformats.org/officeDocument/2006/relationships/image" Target="../media/image25.png"/><Relationship Id="rId49" Type="http://schemas.openxmlformats.org/officeDocument/2006/relationships/image" Target="../media/image20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Relationship Id="rId7" Type="http://schemas.openxmlformats.org/officeDocument/2006/relationships/hyperlink" Target="https://www.youtube.com/embed/g1RTcJivvpQ" TargetMode="External"/><Relationship Id="rId8" Type="http://schemas.openxmlformats.org/officeDocument/2006/relationships/image" Target="../media/image6.jpg"/><Relationship Id="rId31" Type="http://schemas.openxmlformats.org/officeDocument/2006/relationships/hyperlink" Target="https://www.youtube.com/embed/FfhFieHXTNU" TargetMode="External"/><Relationship Id="rId30" Type="http://schemas.openxmlformats.org/officeDocument/2006/relationships/image" Target="../media/image9.jpg"/><Relationship Id="rId33" Type="http://schemas.openxmlformats.org/officeDocument/2006/relationships/hyperlink" Target="https://www.youtube.com/embed/plZXbQD0aLY" TargetMode="External"/><Relationship Id="rId32" Type="http://schemas.openxmlformats.org/officeDocument/2006/relationships/image" Target="../media/image10.png"/><Relationship Id="rId35" Type="http://schemas.openxmlformats.org/officeDocument/2006/relationships/hyperlink" Target="https://www.youtube.com/embed/qEK0NcjrBg4" TargetMode="External"/><Relationship Id="rId34" Type="http://schemas.openxmlformats.org/officeDocument/2006/relationships/image" Target="../media/image13.jpg"/><Relationship Id="rId37" Type="http://schemas.openxmlformats.org/officeDocument/2006/relationships/hyperlink" Target="https://www.youtube.com/embed/KhqHGXw-gmE" TargetMode="External"/><Relationship Id="rId36" Type="http://schemas.openxmlformats.org/officeDocument/2006/relationships/image" Target="../media/image24.png"/><Relationship Id="rId39" Type="http://schemas.openxmlformats.org/officeDocument/2006/relationships/hyperlink" Target="https://www.youtube.com/embed/t5FuWuCkbJU" TargetMode="External"/><Relationship Id="rId38" Type="http://schemas.openxmlformats.org/officeDocument/2006/relationships/image" Target="../media/image21.png"/><Relationship Id="rId20" Type="http://schemas.openxmlformats.org/officeDocument/2006/relationships/image" Target="../media/image15.png"/><Relationship Id="rId22" Type="http://schemas.openxmlformats.org/officeDocument/2006/relationships/image" Target="../media/image3.jpg"/><Relationship Id="rId21" Type="http://schemas.openxmlformats.org/officeDocument/2006/relationships/hyperlink" Target="https://www.youtube.com/embed/Ola2pR9bXyU" TargetMode="External"/><Relationship Id="rId24" Type="http://schemas.openxmlformats.org/officeDocument/2006/relationships/image" Target="../media/image18.jpg"/><Relationship Id="rId23" Type="http://schemas.openxmlformats.org/officeDocument/2006/relationships/hyperlink" Target="https://www.youtube.com/embed/zE67bGg3hkg" TargetMode="External"/><Relationship Id="rId26" Type="http://schemas.openxmlformats.org/officeDocument/2006/relationships/image" Target="../media/image14.jpg"/><Relationship Id="rId25" Type="http://schemas.openxmlformats.org/officeDocument/2006/relationships/hyperlink" Target="https://www.youtube.com/embed/deahI-1ePqs" TargetMode="External"/><Relationship Id="rId28" Type="http://schemas.openxmlformats.org/officeDocument/2006/relationships/image" Target="../media/image2.jpg"/><Relationship Id="rId27" Type="http://schemas.openxmlformats.org/officeDocument/2006/relationships/hyperlink" Target="https://www.youtube.com/embed/99zY7Ha_17I" TargetMode="External"/><Relationship Id="rId29" Type="http://schemas.openxmlformats.org/officeDocument/2006/relationships/hyperlink" Target="https://www.youtube.com/embed/Up5QiA5BHfQ" TargetMode="External"/><Relationship Id="rId51" Type="http://schemas.openxmlformats.org/officeDocument/2006/relationships/image" Target="../media/image30.png"/><Relationship Id="rId50" Type="http://schemas.openxmlformats.org/officeDocument/2006/relationships/hyperlink" Target="https://www.youtube.com/embed/7Fn4vtAWZ_c" TargetMode="External"/><Relationship Id="rId53" Type="http://schemas.openxmlformats.org/officeDocument/2006/relationships/image" Target="../media/image23.png"/><Relationship Id="rId52" Type="http://schemas.openxmlformats.org/officeDocument/2006/relationships/hyperlink" Target="https://www.youtube.com/embed/5xzT-bAjkJA" TargetMode="External"/><Relationship Id="rId11" Type="http://schemas.openxmlformats.org/officeDocument/2006/relationships/hyperlink" Target="https://www.youtube.com/embed/ko306WcHRns" TargetMode="External"/><Relationship Id="rId55" Type="http://schemas.openxmlformats.org/officeDocument/2006/relationships/image" Target="../media/image26.png"/><Relationship Id="rId10" Type="http://schemas.openxmlformats.org/officeDocument/2006/relationships/image" Target="../media/image8.jpg"/><Relationship Id="rId54" Type="http://schemas.openxmlformats.org/officeDocument/2006/relationships/hyperlink" Target="https://www.youtube.com/embed/t58y9DNoR88" TargetMode="External"/><Relationship Id="rId13" Type="http://schemas.openxmlformats.org/officeDocument/2006/relationships/hyperlink" Target="https://www.youtube.com/embed/xSl5akMuWLU" TargetMode="External"/><Relationship Id="rId12" Type="http://schemas.openxmlformats.org/officeDocument/2006/relationships/image" Target="../media/image7.jpg"/><Relationship Id="rId15" Type="http://schemas.openxmlformats.org/officeDocument/2006/relationships/hyperlink" Target="https://www.youtube.com/embed/4aO-QdtdlAE" TargetMode="External"/><Relationship Id="rId14" Type="http://schemas.openxmlformats.org/officeDocument/2006/relationships/image" Target="../media/image1.jpg"/><Relationship Id="rId17" Type="http://schemas.openxmlformats.org/officeDocument/2006/relationships/hyperlink" Target="https://www.youtube.com/embed/KK7Au1u-_xg" TargetMode="External"/><Relationship Id="rId16" Type="http://schemas.openxmlformats.org/officeDocument/2006/relationships/image" Target="../media/image4.jpg"/><Relationship Id="rId19" Type="http://schemas.openxmlformats.org/officeDocument/2006/relationships/hyperlink" Target="https://www.youtube.com/embed/QNC3RyD_VB8" TargetMode="Externa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025" y="1155625"/>
            <a:ext cx="2806950" cy="10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22125" y="2638691"/>
            <a:ext cx="2203813" cy="10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6500" y="4247375"/>
            <a:ext cx="3004100" cy="142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7600" y="4247375"/>
            <a:ext cx="3004100" cy="142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1650" y="4247375"/>
            <a:ext cx="3004100" cy="142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15698" y="2801400"/>
            <a:ext cx="733150" cy="7430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81650" y="4329675"/>
            <a:ext cx="907735" cy="7430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64375" y="1314163"/>
            <a:ext cx="780825" cy="78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06825" y="4297025"/>
            <a:ext cx="787781" cy="784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75763" y="4293524"/>
            <a:ext cx="787775" cy="79129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51975" y="2779025"/>
            <a:ext cx="787775" cy="787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438412" y="1265855"/>
            <a:ext cx="733150" cy="82734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43700" y="4297027"/>
            <a:ext cx="988786" cy="827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571750" y="1283610"/>
            <a:ext cx="733150" cy="8454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886625" y="4341362"/>
            <a:ext cx="988775" cy="80213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108925" y="4328750"/>
            <a:ext cx="630973" cy="827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81375" y="4313853"/>
            <a:ext cx="733150" cy="84892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149563" y="2778150"/>
            <a:ext cx="1317395" cy="784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626263" y="2763410"/>
            <a:ext cx="780825" cy="79840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977550" y="1334792"/>
            <a:ext cx="1396895" cy="7430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591175" y="2798000"/>
            <a:ext cx="1024560" cy="729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747925" y="2805675"/>
            <a:ext cx="1178544" cy="729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flipH="1">
            <a:off x="6599175" y="3267075"/>
            <a:ext cx="243840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 rotWithShape="1">
          <a:blip r:embed="rId43">
            <a:alphaModFix/>
          </a:blip>
          <a:srcRect b="2899" l="0" r="0" t="4465"/>
          <a:stretch/>
        </p:blipFill>
        <p:spPr>
          <a:xfrm>
            <a:off x="543225" y="220375"/>
            <a:ext cx="1488246" cy="729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789378" y="177074"/>
            <a:ext cx="733150" cy="72520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747926" y="191233"/>
            <a:ext cx="907725" cy="69559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255326" y="95613"/>
            <a:ext cx="4243551" cy="8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8096175" y="1121500"/>
            <a:ext cx="7809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Air</a:t>
            </a:r>
            <a:endParaRPr b="1" sz="2100"/>
          </a:p>
        </p:txBody>
      </p:sp>
      <p:sp>
        <p:nvSpPr>
          <p:cNvPr id="82" name="Google Shape;82;p13"/>
          <p:cNvSpPr txBox="1"/>
          <p:nvPr/>
        </p:nvSpPr>
        <p:spPr>
          <a:xfrm>
            <a:off x="770138" y="3566800"/>
            <a:ext cx="9078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Sea</a:t>
            </a:r>
            <a:endParaRPr b="1" sz="2100"/>
          </a:p>
        </p:txBody>
      </p:sp>
      <p:sp>
        <p:nvSpPr>
          <p:cNvPr id="83" name="Google Shape;83;p13"/>
          <p:cNvSpPr txBox="1"/>
          <p:nvPr/>
        </p:nvSpPr>
        <p:spPr>
          <a:xfrm>
            <a:off x="6045200" y="3773850"/>
            <a:ext cx="9078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Land</a:t>
            </a:r>
            <a:endParaRPr b="1" sz="2100"/>
          </a:p>
        </p:txBody>
      </p:sp>
      <p:sp>
        <p:nvSpPr>
          <p:cNvPr id="84" name="Google Shape;84;p13"/>
          <p:cNvSpPr/>
          <p:nvPr/>
        </p:nvSpPr>
        <p:spPr>
          <a:xfrm rot="-575707">
            <a:off x="174813" y="3137352"/>
            <a:ext cx="361761" cy="2376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85" name="Google Shape;8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977548" y="2203438"/>
            <a:ext cx="1178550" cy="117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3"/>
          <p:cNvCxnSpPr/>
          <p:nvPr/>
        </p:nvCxnSpPr>
        <p:spPr>
          <a:xfrm>
            <a:off x="157544" y="3233139"/>
            <a:ext cx="560400" cy="7380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3"/>
          <p:cNvSpPr/>
          <p:nvPr/>
        </p:nvSpPr>
        <p:spPr>
          <a:xfrm>
            <a:off x="448650" y="3108875"/>
            <a:ext cx="198600" cy="7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4450" y="1338034"/>
            <a:ext cx="733148" cy="73981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049275" y="3973925"/>
            <a:ext cx="630974" cy="5809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0" l="0" r="4580" t="0"/>
          <a:stretch/>
        </p:blipFill>
        <p:spPr>
          <a:xfrm>
            <a:off x="2606520" y="1365395"/>
            <a:ext cx="733150" cy="73305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