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ve Ya Like A Sis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veYaLikeASis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0b539ef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0b539ef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Click on the book you’d like to hear for a read aloud.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WDefPfSa2LQ?feature=youtu.be" TargetMode="External"/><Relationship Id="rId9" Type="http://schemas.openxmlformats.org/officeDocument/2006/relationships/hyperlink" Target="https://www.youtube.com/embed/3lq_S0A5nUw?feature=youtu.be" TargetMode="External"/><Relationship Id="rId5" Type="http://schemas.openxmlformats.org/officeDocument/2006/relationships/hyperlink" Target="https://www.youtube.com/embed/4Mzlm4aPaJU?feature=youtu.be" TargetMode="External"/><Relationship Id="rId6" Type="http://schemas.openxmlformats.org/officeDocument/2006/relationships/hyperlink" Target="https://www.youtube.com/embed/YvYIqLaZgdI?feature=youtu.be" TargetMode="External"/><Relationship Id="rId7" Type="http://schemas.openxmlformats.org/officeDocument/2006/relationships/hyperlink" Target="https://www.youtube.com/embed/q-eVuGtUiJU?feature=youtu.be" TargetMode="External"/><Relationship Id="rId8" Type="http://schemas.openxmlformats.org/officeDocument/2006/relationships/hyperlink" Target="https://www.youtube.com/embed/WwHTK2ISM0E?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5295900" y="7239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7162800" y="7239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1438275" y="30861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3362325" y="30861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5238750" y="30861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7115175" y="3086100"/>
            <a:ext cx="16479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