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22" Type="http://schemas.openxmlformats.org/officeDocument/2006/relationships/image" Target="../media/image1.png"/><Relationship Id="rId21" Type="http://schemas.openxmlformats.org/officeDocument/2006/relationships/hyperlink" Target="https://www.youtube.com/embed/nOsda7ca1WU" TargetMode="External"/><Relationship Id="rId24" Type="http://schemas.openxmlformats.org/officeDocument/2006/relationships/image" Target="../media/image2.png"/><Relationship Id="rId23" Type="http://schemas.openxmlformats.org/officeDocument/2006/relationships/hyperlink" Target="https://www.youtube.com/embed/k9MlmTFljN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hyperlink" Target="https://www.youtube.com/embed/x9niikNBh0I" TargetMode="External"/><Relationship Id="rId26" Type="http://schemas.openxmlformats.org/officeDocument/2006/relationships/image" Target="../media/image6.png"/><Relationship Id="rId25" Type="http://schemas.openxmlformats.org/officeDocument/2006/relationships/hyperlink" Target="https://www.youtube.com/embed/eS5uN0RuIHI" TargetMode="External"/><Relationship Id="rId28" Type="http://schemas.openxmlformats.org/officeDocument/2006/relationships/image" Target="../media/image5.png"/><Relationship Id="rId27" Type="http://schemas.openxmlformats.org/officeDocument/2006/relationships/hyperlink" Target="https://www.youtube.com/embed/xPOMbgS4lk4" TargetMode="External"/><Relationship Id="rId5" Type="http://schemas.openxmlformats.org/officeDocument/2006/relationships/hyperlink" Target="https://www.youtube.com/embed/9TUQ4F27HMo" TargetMode="External"/><Relationship Id="rId6" Type="http://schemas.openxmlformats.org/officeDocument/2006/relationships/image" Target="../media/image13.png"/><Relationship Id="rId7" Type="http://schemas.openxmlformats.org/officeDocument/2006/relationships/hyperlink" Target="https://www.youtube.com/embed/PGVXwMX0e5w" TargetMode="External"/><Relationship Id="rId8" Type="http://schemas.openxmlformats.org/officeDocument/2006/relationships/image" Target="../media/image11.png"/><Relationship Id="rId11" Type="http://schemas.openxmlformats.org/officeDocument/2006/relationships/hyperlink" Target="https://www.youtube.com/embed/kMTCDk90lNs" TargetMode="External"/><Relationship Id="rId10" Type="http://schemas.openxmlformats.org/officeDocument/2006/relationships/image" Target="../media/image10.png"/><Relationship Id="rId13" Type="http://schemas.openxmlformats.org/officeDocument/2006/relationships/hyperlink" Target="https://www.youtube.com/embed/667WQz6CxDk" TargetMode="External"/><Relationship Id="rId12" Type="http://schemas.openxmlformats.org/officeDocument/2006/relationships/image" Target="../media/image7.png"/><Relationship Id="rId15" Type="http://schemas.openxmlformats.org/officeDocument/2006/relationships/hyperlink" Target="https://www.youtube.com/embed/MdAvU8N3W3Q" TargetMode="External"/><Relationship Id="rId14" Type="http://schemas.openxmlformats.org/officeDocument/2006/relationships/image" Target="../media/image9.png"/><Relationship Id="rId17" Type="http://schemas.openxmlformats.org/officeDocument/2006/relationships/hyperlink" Target="https://www.youtube.com/embed/tckk9Z7Dwyg" TargetMode="External"/><Relationship Id="rId16" Type="http://schemas.openxmlformats.org/officeDocument/2006/relationships/image" Target="../media/image14.png"/><Relationship Id="rId19" Type="http://schemas.openxmlformats.org/officeDocument/2006/relationships/hyperlink" Target="https://www.youtube.com/embed/5tHq9o9nFXo" TargetMode="External"/><Relationship Id="rId18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E5C5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201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37331" l="0" r="0" t="0"/>
          <a:stretch/>
        </p:blipFill>
        <p:spPr>
          <a:xfrm>
            <a:off x="1621451" y="1389988"/>
            <a:ext cx="5318426" cy="8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37331" l="0" r="0" t="0"/>
          <a:stretch/>
        </p:blipFill>
        <p:spPr>
          <a:xfrm>
            <a:off x="1703601" y="2698838"/>
            <a:ext cx="5318426" cy="8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91051" y="491474"/>
            <a:ext cx="828401" cy="1039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0022" y="491475"/>
            <a:ext cx="783202" cy="103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91050" y="1828925"/>
            <a:ext cx="828400" cy="1041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66575" y="2000199"/>
            <a:ext cx="1306725" cy="87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5443" l="14141" r="14547" t="5754"/>
          <a:stretch/>
        </p:blipFill>
        <p:spPr>
          <a:xfrm>
            <a:off x="5708750" y="1805792"/>
            <a:ext cx="828400" cy="103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676825" y="1817137"/>
            <a:ext cx="828400" cy="1065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49275" y="2000202"/>
            <a:ext cx="1372175" cy="1243000"/>
          </a:xfrm>
          <a:prstGeom prst="rect">
            <a:avLst/>
          </a:prstGeom>
          <a:noFill/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63950" y="3624783"/>
            <a:ext cx="1754438" cy="925445"/>
          </a:xfrm>
          <a:prstGeom prst="rect">
            <a:avLst/>
          </a:prstGeom>
          <a:noFill/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12289" l="0" r="0" t="12039"/>
          <a:stretch/>
        </p:blipFill>
        <p:spPr>
          <a:xfrm>
            <a:off x="4008419" y="3628134"/>
            <a:ext cx="1726356" cy="918742"/>
          </a:xfrm>
          <a:prstGeom prst="rect">
            <a:avLst/>
          </a:prstGeom>
          <a:noFill/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077250" y="495223"/>
            <a:ext cx="1279813" cy="103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26322" r="26539" t="0"/>
          <a:stretch/>
        </p:blipFill>
        <p:spPr>
          <a:xfrm>
            <a:off x="5501100" y="491475"/>
            <a:ext cx="935214" cy="1041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178475" y="3624775"/>
            <a:ext cx="1645197" cy="925450"/>
          </a:xfrm>
          <a:prstGeom prst="rect">
            <a:avLst/>
          </a:prstGeom>
          <a:noFill/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