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c0fcd067a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c0fcd067a5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hyperlink" Target="https://www.teacherspayteachers.com/Product/Podcast-Choice-Menu-for-Upper-Elementary-Students-6616281" TargetMode="External"/><Relationship Id="rId10" Type="http://schemas.openxmlformats.org/officeDocument/2006/relationships/hyperlink" Target="https://view.flodesk.com/pages/5f4563d0a7e6cd0027013ee0" TargetMode="External"/><Relationship Id="rId9" Type="http://schemas.openxmlformats.org/officeDocument/2006/relationships/image" Target="../media/image16.png"/><Relationship Id="rId5" Type="http://schemas.openxmlformats.org/officeDocument/2006/relationships/image" Target="../media/image22.png"/><Relationship Id="rId6" Type="http://schemas.openxmlformats.org/officeDocument/2006/relationships/hyperlink" Target="https://view.flodesk.com/pages/5f4563d0a7e6cd0027013ee0" TargetMode="External"/><Relationship Id="rId7" Type="http://schemas.openxmlformats.org/officeDocument/2006/relationships/image" Target="../media/image18.png"/><Relationship Id="rId8" Type="http://schemas.openxmlformats.org/officeDocument/2006/relationships/hyperlink" Target="https://www.teacherspayteachers.com/Product/March-St-Patricks-Day-Scavenger-Hunt-for-Distance-Learning-6259466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jpg"/><Relationship Id="rId4" Type="http://schemas.openxmlformats.org/officeDocument/2006/relationships/hyperlink" Target="https://tinyurl.com/yajpjtjr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png"/><Relationship Id="rId22" Type="http://schemas.openxmlformats.org/officeDocument/2006/relationships/slide" Target="/ppt/slides/slide9.xml"/><Relationship Id="rId21" Type="http://schemas.openxmlformats.org/officeDocument/2006/relationships/image" Target="../media/image9.png"/><Relationship Id="rId24" Type="http://schemas.openxmlformats.org/officeDocument/2006/relationships/image" Target="../media/image33.png"/><Relationship Id="rId2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Relationship Id="rId4" Type="http://schemas.openxmlformats.org/officeDocument/2006/relationships/slide" Target="/ppt/slides/slide6.xml"/><Relationship Id="rId9" Type="http://schemas.openxmlformats.org/officeDocument/2006/relationships/image" Target="../media/image15.png"/><Relationship Id="rId25" Type="http://schemas.openxmlformats.org/officeDocument/2006/relationships/slide" Target="/ppt/slides/slide14.xml"/><Relationship Id="rId5" Type="http://schemas.openxmlformats.org/officeDocument/2006/relationships/image" Target="../media/image11.png"/><Relationship Id="rId6" Type="http://schemas.openxmlformats.org/officeDocument/2006/relationships/slide" Target="/ppt/slides/slide13.xml"/><Relationship Id="rId7" Type="http://schemas.openxmlformats.org/officeDocument/2006/relationships/image" Target="../media/image17.png"/><Relationship Id="rId8" Type="http://schemas.openxmlformats.org/officeDocument/2006/relationships/slide" Target="/ppt/slides/slide12.xml"/><Relationship Id="rId11" Type="http://schemas.openxmlformats.org/officeDocument/2006/relationships/image" Target="../media/image3.png"/><Relationship Id="rId10" Type="http://schemas.openxmlformats.org/officeDocument/2006/relationships/slide" Target="/ppt/slides/slide15.xml"/><Relationship Id="rId13" Type="http://schemas.openxmlformats.org/officeDocument/2006/relationships/slide" Target="/ppt/slides/slide8.xml"/><Relationship Id="rId12" Type="http://schemas.openxmlformats.org/officeDocument/2006/relationships/image" Target="../media/image6.png"/><Relationship Id="rId15" Type="http://schemas.openxmlformats.org/officeDocument/2006/relationships/slide" Target="/ppt/slides/slide11.xml"/><Relationship Id="rId14" Type="http://schemas.openxmlformats.org/officeDocument/2006/relationships/image" Target="../media/image19.png"/><Relationship Id="rId17" Type="http://schemas.openxmlformats.org/officeDocument/2006/relationships/slide" Target="/ppt/slides/slide7.xml"/><Relationship Id="rId16" Type="http://schemas.openxmlformats.org/officeDocument/2006/relationships/image" Target="../media/image5.png"/><Relationship Id="rId19" Type="http://schemas.openxmlformats.org/officeDocument/2006/relationships/slide" Target="/ppt/slides/slide10.xml"/><Relationship Id="rId18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hyperlink" Target="https://www.youtube.com/embed/Hh5qbE62IyY" TargetMode="External"/><Relationship Id="rId5" Type="http://schemas.openxmlformats.org/officeDocument/2006/relationships/image" Target="../media/image12.png"/><Relationship Id="rId6" Type="http://schemas.openxmlformats.org/officeDocument/2006/relationships/slide" Target="/ppt/slides/slide5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jpg"/><Relationship Id="rId4" Type="http://schemas.openxmlformats.org/officeDocument/2006/relationships/slide" Target="/ppt/slides/slide5.xml"/><Relationship Id="rId5" Type="http://schemas.openxmlformats.org/officeDocument/2006/relationships/hyperlink" Target="https://www.youtube.com/embed/rh3rKeTShvY" TargetMode="External"/><Relationship Id="rId6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jpg"/><Relationship Id="rId4" Type="http://schemas.openxmlformats.org/officeDocument/2006/relationships/slide" Target="/ppt/slides/slide5.xml"/><Relationship Id="rId5" Type="http://schemas.openxmlformats.org/officeDocument/2006/relationships/hyperlink" Target="https://www.youtube.com/embed/Q7ADtOjxmRs" TargetMode="External"/><Relationship Id="rId6" Type="http://schemas.openxmlformats.org/officeDocument/2006/relationships/image" Target="../media/image4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jpg"/><Relationship Id="rId4" Type="http://schemas.openxmlformats.org/officeDocument/2006/relationships/slide" Target="/ppt/slides/slide5.xml"/><Relationship Id="rId5" Type="http://schemas.openxmlformats.org/officeDocument/2006/relationships/hyperlink" Target="https://www.youtube.com/embed/rqY8Knoyc0U" TargetMode="External"/><Relationship Id="rId6" Type="http://schemas.openxmlformats.org/officeDocument/2006/relationships/image" Target="../media/image3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jpg"/><Relationship Id="rId4" Type="http://schemas.openxmlformats.org/officeDocument/2006/relationships/slide" Target="/ppt/slides/slide5.xml"/><Relationship Id="rId5" Type="http://schemas.openxmlformats.org/officeDocument/2006/relationships/hyperlink" Target="https://www.youtube.com/embed/AWTwd511S6I" TargetMode="External"/><Relationship Id="rId6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jpg"/><Relationship Id="rId4" Type="http://schemas.openxmlformats.org/officeDocument/2006/relationships/slide" Target="/ppt/slides/slide5.xml"/><Relationship Id="rId5" Type="http://schemas.openxmlformats.org/officeDocument/2006/relationships/hyperlink" Target="https://www.youtube.com/embed/iSiAZMILsHw" TargetMode="External"/><Relationship Id="rId6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jpg"/><Relationship Id="rId4" Type="http://schemas.openxmlformats.org/officeDocument/2006/relationships/slide" Target="/ppt/slides/slide5.xml"/><Relationship Id="rId5" Type="http://schemas.openxmlformats.org/officeDocument/2006/relationships/hyperlink" Target="https://www.youtube.com/embed/CJscjKw_BKM" TargetMode="External"/><Relationship Id="rId6" Type="http://schemas.openxmlformats.org/officeDocument/2006/relationships/image" Target="../media/image3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jpg"/><Relationship Id="rId4" Type="http://schemas.openxmlformats.org/officeDocument/2006/relationships/slide" Target="/ppt/slides/slide5.xml"/><Relationship Id="rId5" Type="http://schemas.openxmlformats.org/officeDocument/2006/relationships/hyperlink" Target="https://www.youtube.com/embed/3672ZZgH8z0" TargetMode="External"/><Relationship Id="rId6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1.jpg"/><Relationship Id="rId4" Type="http://schemas.openxmlformats.org/officeDocument/2006/relationships/slide" Target="/ppt/slides/slide5.xml"/><Relationship Id="rId5" Type="http://schemas.openxmlformats.org/officeDocument/2006/relationships/hyperlink" Target="https://www.youtube.com/embed/5zLaTJZtDcI" TargetMode="External"/><Relationship Id="rId6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jpg"/><Relationship Id="rId4" Type="http://schemas.openxmlformats.org/officeDocument/2006/relationships/slide" Target="/ppt/slides/slide5.xml"/><Relationship Id="rId5" Type="http://schemas.openxmlformats.org/officeDocument/2006/relationships/hyperlink" Target="https://www.youtube.com/embed/dV-_mrUkh5Q" TargetMode="External"/><Relationship Id="rId6" Type="http://schemas.openxmlformats.org/officeDocument/2006/relationships/image" Target="../media/image3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9.jpg"/><Relationship Id="rId4" Type="http://schemas.openxmlformats.org/officeDocument/2006/relationships/hyperlink" Target="https://www.teacherspayteachers.com/Sellers-Im-Following/Add/Lets-Be-Franco" TargetMode="External"/><Relationship Id="rId5" Type="http://schemas.openxmlformats.org/officeDocument/2006/relationships/hyperlink" Target="https://www.teacherspayteachers.com/Sellers-Im-Following/Add/Lets-Be-Franco" TargetMode="External"/><Relationship Id="rId6" Type="http://schemas.openxmlformats.org/officeDocument/2006/relationships/hyperlink" Target="https://www.teacherspayteachers.com/Sellers-Im-Following/Add/Lets-Be-Franco" TargetMode="External"/><Relationship Id="rId7" Type="http://schemas.openxmlformats.org/officeDocument/2006/relationships/hyperlink" Target="https://letsbefranco.com/" TargetMode="External"/><Relationship Id="rId8" Type="http://schemas.openxmlformats.org/officeDocument/2006/relationships/hyperlink" Target="http://www.instagram.com/letsbefranc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calendar&#10;&#10;Description automatically generated" id="88" name="Google Shape;88;p1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3558" y="2524198"/>
            <a:ext cx="3124201" cy="312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80314" y="2524198"/>
            <a:ext cx="3124201" cy="3124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&#10;&#10;Description automatically generated" id="90" name="Google Shape;90;p14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57069" y="2524198"/>
            <a:ext cx="3112762" cy="311276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/>
          <p:cNvSpPr txBox="1"/>
          <p:nvPr/>
        </p:nvSpPr>
        <p:spPr>
          <a:xfrm>
            <a:off x="8266546" y="5855855"/>
            <a:ext cx="3518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Yes Please! 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/>
        </p:nvSpPr>
        <p:spPr>
          <a:xfrm>
            <a:off x="369622" y="4477885"/>
            <a:ext cx="660001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Click HERE for the Google Slides Version</a:t>
            </a:r>
            <a:endParaRPr b="1" sz="24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logo&#10;&#10;Description automatically generated" id="105" name="Google Shape;105;p17">
            <a:hlinkClick action="ppaction://hlinksldjump"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38085" y="1613526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>
            <a:hlinkClick action="ppaction://hlinksldjump"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22115" y="1256911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>
            <a:hlinkClick action="ppaction://hlinksldjump"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684313" y="1951521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il, seat&#10;&#10;Description automatically generated" id="108" name="Google Shape;108;p17">
            <a:hlinkClick action="ppaction://hlinksldjump"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5802" y="2123665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eat&#10;&#10;Description automatically generated" id="109" name="Google Shape;109;p1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2431180" y="4033902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>
            <a:hlinkClick action="ppaction://hlinksldjump" r:id="rId13"/>
          </p:cNvPr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747211" y="1395521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eat&#10;&#10;Description automatically generated" id="111" name="Google Shape;111;p17">
            <a:hlinkClick action="ppaction://hlinksldjump"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88736" y="5525138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- up of a candle&#10;&#10;Description automatically generated with medium confidence" id="112" name="Google Shape;112;p17">
            <a:hlinkClick action="ppaction://hlinksldjump" r:id="rId17"/>
          </p:cNvPr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9766852" y="746772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eat&#10;&#10;Description automatically generated" id="113" name="Google Shape;113;p17">
            <a:hlinkClick action="ppaction://hlinksldjump" r:id="rId19"/>
          </p:cNvPr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1580625" y="2174584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eat&#10;&#10;Description automatically generated" id="114" name="Google Shape;114;p17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2457986" y="1626276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eat&#10;&#10;Description automatically generated" id="115" name="Google Shape;115;p17">
            <a:hlinkClick action="ppaction://hlinksldjump" r:id="rId22"/>
          </p:cNvPr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6146387" y="5093074"/>
            <a:ext cx="267374" cy="5101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eat&#10;&#10;Description automatically generated" id="116" name="Google Shape;116;p17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2505975" y="535676"/>
            <a:ext cx="267374" cy="5098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- up of a candle&#10;&#10;Description automatically generated with medium confidence" id="117" name="Google Shape;117;p17">
            <a:hlinkClick action="ppaction://hlinksldjump" r:id="rId25"/>
          </p:cNvPr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8523588" y="3429000"/>
            <a:ext cx="267374" cy="510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52675" y="3449962"/>
            <a:ext cx="5591051" cy="2957395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3" name="Google Shape;123;p18">
            <a:hlinkClick action="ppaction://hlinksldjump" r:id="rId6"/>
          </p:cNvPr>
          <p:cNvSpPr/>
          <p:nvPr/>
        </p:nvSpPr>
        <p:spPr>
          <a:xfrm>
            <a:off x="10183932" y="5407177"/>
            <a:ext cx="2008068" cy="14508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>
            <a:hlinkClick action="ppaction://hlinksldjump" r:id="rId4"/>
          </p:cNvPr>
          <p:cNvSpPr/>
          <p:nvPr/>
        </p:nvSpPr>
        <p:spPr>
          <a:xfrm>
            <a:off x="10183932" y="5407177"/>
            <a:ext cx="2008068" cy="14508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9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22555" y="3373111"/>
            <a:ext cx="5463772" cy="3075378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>
            <a:hlinkClick action="ppaction://hlinksldjump" r:id="rId4"/>
          </p:cNvPr>
          <p:cNvSpPr/>
          <p:nvPr/>
        </p:nvSpPr>
        <p:spPr>
          <a:xfrm>
            <a:off x="10183932" y="5407177"/>
            <a:ext cx="2008068" cy="14508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20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58015" y="3263372"/>
            <a:ext cx="5617618" cy="3221384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>
            <a:hlinkClick action="ppaction://hlinksldjump" r:id="rId4"/>
          </p:cNvPr>
          <p:cNvSpPr/>
          <p:nvPr/>
        </p:nvSpPr>
        <p:spPr>
          <a:xfrm>
            <a:off x="10183932" y="5407177"/>
            <a:ext cx="2008068" cy="14508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2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11201" y="3429000"/>
            <a:ext cx="5504702" cy="2882486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>
            <a:hlinkClick action="ppaction://hlinksldjump" r:id="rId4"/>
          </p:cNvPr>
          <p:cNvSpPr/>
          <p:nvPr/>
        </p:nvSpPr>
        <p:spPr>
          <a:xfrm>
            <a:off x="10183932" y="5407177"/>
            <a:ext cx="2008068" cy="14508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2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95897" y="3249250"/>
            <a:ext cx="5711304" cy="3187860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>
            <a:hlinkClick action="ppaction://hlinksldjump" r:id="rId4"/>
          </p:cNvPr>
          <p:cNvSpPr/>
          <p:nvPr/>
        </p:nvSpPr>
        <p:spPr>
          <a:xfrm>
            <a:off x="10183932" y="5407177"/>
            <a:ext cx="2008068" cy="14508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2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38434" y="3451723"/>
            <a:ext cx="5365739" cy="2854930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>
            <a:hlinkClick action="ppaction://hlinksldjump" r:id="rId4"/>
          </p:cNvPr>
          <p:cNvSpPr/>
          <p:nvPr/>
        </p:nvSpPr>
        <p:spPr>
          <a:xfrm>
            <a:off x="10183932" y="5407177"/>
            <a:ext cx="2008068" cy="14508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24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04491" y="3323932"/>
            <a:ext cx="5424321" cy="3079365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>
            <a:hlinkClick action="ppaction://hlinksldjump" r:id="rId4"/>
          </p:cNvPr>
          <p:cNvSpPr/>
          <p:nvPr/>
        </p:nvSpPr>
        <p:spPr>
          <a:xfrm>
            <a:off x="10183932" y="5407177"/>
            <a:ext cx="2008068" cy="14508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25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68287" y="3263372"/>
            <a:ext cx="5518476" cy="3136817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>
            <a:hlinkClick action="ppaction://hlinksldjump" r:id="rId4"/>
          </p:cNvPr>
          <p:cNvSpPr/>
          <p:nvPr/>
        </p:nvSpPr>
        <p:spPr>
          <a:xfrm>
            <a:off x="10183932" y="5407177"/>
            <a:ext cx="2008068" cy="14508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26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72570" y="3263372"/>
            <a:ext cx="5577650" cy="3137428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>
            <a:hlinkClick action="ppaction://hlinksldjump" r:id="rId4"/>
          </p:cNvPr>
          <p:cNvSpPr/>
          <p:nvPr/>
        </p:nvSpPr>
        <p:spPr>
          <a:xfrm>
            <a:off x="10183932" y="5407177"/>
            <a:ext cx="2008068" cy="14508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27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68812" y="3115861"/>
            <a:ext cx="5742205" cy="3222871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/>
          <p:nvPr/>
        </p:nvSpPr>
        <p:spPr>
          <a:xfrm>
            <a:off x="369286" y="1150422"/>
            <a:ext cx="11422220" cy="4262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 VERY much for downloading the file! I hope you enjoy it.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consider looking for other products on my </a:t>
            </a:r>
            <a:r>
              <a:rPr lang="en-U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Teachers Pay Teachers store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Follow me on TpT for updates! </a:t>
            </a:r>
            <a:r>
              <a:rPr lang="en-U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you try out the product, leave feedback to let me know how you like it on my </a:t>
            </a:r>
            <a:r>
              <a:rPr lang="en-U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TpT store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You can also earn TpT credits!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out my blog </a:t>
            </a:r>
            <a:r>
              <a:rPr lang="en-U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Let’s be Franco 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follow me on </a:t>
            </a:r>
            <a:r>
              <a:rPr lang="en-U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Instagram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see how my products are used in my classroom.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Terms of Use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file comes with a limited use license for the original download.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respect the time and effort that goes into each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by not giving it away to others.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Copyright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Let’s be Franco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Fonts and Graphics thanks to</a:t>
            </a:r>
            <a:br>
              <a:rPr lang="en-US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